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notesSlides/notesSlide2.xml" ContentType="application/vnd.openxmlformats-officedocument.presentationml.notesSlide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notesSlides/notesSlide3.xml" ContentType="application/vnd.openxmlformats-officedocument.presentationml.notesSlide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notesSlides/notesSlide4.xml" ContentType="application/vnd.openxmlformats-officedocument.presentationml.notesSlide+xml"/>
  <Override PartName="/ppt/ink/ink694.xml" ContentType="application/inkml+xml"/>
  <Override PartName="/ppt/ink/ink6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64" r:id="rId10"/>
    <p:sldId id="288" r:id="rId11"/>
    <p:sldId id="266" r:id="rId12"/>
    <p:sldId id="267" r:id="rId13"/>
    <p:sldId id="289" r:id="rId14"/>
    <p:sldId id="290" r:id="rId15"/>
    <p:sldId id="291" r:id="rId16"/>
    <p:sldId id="292" r:id="rId17"/>
    <p:sldId id="271" r:id="rId18"/>
    <p:sldId id="273" r:id="rId19"/>
    <p:sldId id="274" r:id="rId20"/>
    <p:sldId id="275" r:id="rId21"/>
    <p:sldId id="294" r:id="rId22"/>
    <p:sldId id="296" r:id="rId23"/>
    <p:sldId id="278" r:id="rId24"/>
    <p:sldId id="279" r:id="rId25"/>
    <p:sldId id="297" r:id="rId26"/>
    <p:sldId id="281" r:id="rId27"/>
    <p:sldId id="276" r:id="rId28"/>
    <p:sldId id="283" r:id="rId29"/>
    <p:sldId id="284" r:id="rId30"/>
    <p:sldId id="285" r:id="rId31"/>
    <p:sldId id="286" r:id="rId32"/>
  </p:sldIdLst>
  <p:sldSz cx="12192000" cy="6858000"/>
  <p:notesSz cx="7559675" cy="1069181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20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77 8 0 0,'0'0'7934'0'0,"3"-2"-7293"0"0,-1 1-647 0 0,9-10 1709 0 0,-7-3 3082 0 0,-4 13-4351 0 0,8-37 2579 0 0,-4 29-1689 0 0,-7 28-917 0 0,1 7 122 0 0,0 0 0 0 0,-2 0 1 0 0,-15 48-1 0 0,-2 18 397 0 0,14-45-527 0 0,-9 44 212 0 0,16-88-601 0 0,-1 0 1 0 0,1 0-1 0 0,0 0 0 0 0,0 0 1 0 0,0 0-1 0 0,0-1 0 0 0,1 1 1 0 0,-1 0-1 0 0,1 0 0 0 0,1 5 1 0 0,3 25 67 0 0,-5-32-109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37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3257 0 0,'0'0'13328'0'0,"-1"-1"-13216"0"0,1 0-1 0 0,0 1 1 0 0,0-1 0 0 0,1 0 0 0 0,-1 0 0 0 0,0 0-1 0 0,0 1 1 0 0,0-1 0 0 0,0 0 0 0 0,1 0-1 0 0,-1 1 1 0 0,0-1 0 0 0,1 0 0 0 0,-1 1-1 0 0,0-1 1 0 0,1 0 0 0 0,-1 1 0 0 0,1-1 0 0 0,-1 1-1 0 0,2-2 1 0 0,30-1 602 0 0,0 1 0 0 0,54 4 0 0 0,-50 0-223 0 0,66-5 1 0 0,-11-11-178 0 0,-53 7-260 0 0,0 1 1 0 0,0 2 0 0 0,0 2 0 0 0,0 1 0 0 0,39 4 0 0 0,-68 0-47 0 0,0-1 0 0 0,0 1 0 0 0,0 1 0 0 0,0 0 0 0 0,-1 0 0 0 0,0 1 1 0 0,0 0-1 0 0,13 10 0 0 0,11 6-1540 0 0,3-5-3324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8.3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32 2697 0 0,'0'0'14632'0'0,"-20"-25"-9390"0"0,20 26-5185 0 0,0 0 0 0 0,0-1-1 0 0,0 1 1 0 0,0 0-1 0 0,0 0 1 0 0,0 0-1 0 0,0 0 1 0 0,0 0 0 0 0,0 0-1 0 0,0 0 1 0 0,0-1-1 0 0,0 1 1 0 0,1 0-1 0 0,-1 0 1 0 0,0 0-1 0 0,1 0 1 0 0,-1-1 0 0 0,0 1-1 0 0,1 0 1 0 0,-1 0-1 0 0,1-1 1 0 0,0 1-1 0 0,-1 0 1 0 0,1-1 0 0 0,-1 1-1 0 0,1-1 1 0 0,0 1-1 0 0,0 0 1 0 0,-1-1-1 0 0,1 0 1 0 0,0 1-1 0 0,0-1 1 0 0,1 1 0 0 0,-1-1 97 0 0,45-22 866 0 0,-43 20-1008 0 0,0 1-1 0 0,0-1 1 0 0,0 1-1 0 0,0 0 1 0 0,0 0-1 0 0,1 1 1 0 0,-1-1-1 0 0,0 1 1 0 0,0-1-1 0 0,1 1 1 0 0,-1 0-1 0 0,6 1 1 0 0,47 9 211 0 0,-3-2 78 0 0,67-14-68 0 0,-57 6-170 0 0,-24-10 274 0 0,-30 15-3586 0 0,8 9-8227 0 0,-16-14 10663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1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11 238 0 0 0,'0'0'4918'0'0,"0"-22"-4095"0"0,0-68 72 0 0,5-23 9919 0 0,-5 101-8017 0 0,1 20-1932 0 0,-2 26-818 0 0,-14 324 1105 0 0,15-353-1120 0 0,0-1-1 0 0,0 1 1 0 0,0-1-1 0 0,1 1 1 0 0,-1-1-1 0 0,1 1 1 0 0,0-1-1 0 0,1 0 1 0 0,-1 0-1 0 0,1 1 1 0 0,-1-1-1 0 0,1 0 1 0 0,1 0-1 0 0,2 4 1 0 0,-4-8 132 0 0,-1 0-151 0 0,0 0 1 0 0,0 0-1 0 0,0 1 1 0 0,0-1-1 0 0,0 0 1 0 0,1 0-1 0 0,-1 0 1 0 0,0 0-1 0 0,0 0 1 0 0,0 0-1 0 0,1 0 1 0 0,-1 0-1 0 0,0 0 1 0 0,0 0-1 0 0,0 0 1 0 0,1 0-1 0 0,-1 0 1 0 0,0 0-1 0 0,0 0 1 0 0,0 0-1 0 0,1 0 1 0 0,-1 0-1 0 0,0 0 1 0 0,0 0 0 0 0,0 0-1 0 0,1 0 1 0 0,-1 0-1 0 0,0 0 1 0 0,0-1-1 0 0,0 1 1 0 0,0 0-1 0 0,0 0 1 0 0,1 0-1 0 0,-1 0 1 0 0,0 0-1 0 0,0 0 1 0 0,0-1-1 0 0,0 1 1 0 0,0 0-1 0 0,0 0 1 0 0,1 0-1 0 0,-1 0 1 0 0,0-1-1 0 0,0 1 1 0 0,0 0-1 0 0,0 0 1 0 0,0 0-1 0 0,0-1 1 0 0,0 1-1 0 0,0 0 1 0 0,0 0-1 0 0,0 0 1 0 0,0-1-1 0 0,0 1 1 0 0,9-13 433 0 0,46-147 90 0 0,-48 141-542 0 0,1 2 1 0 0,1-1 0 0 0,1 1 0 0 0,0 0-1 0 0,1 1 1 0 0,1 1 0 0 0,0-1-1 0 0,1 2 1 0 0,26-23 0 0 0,-37 35-9 0 0,0 0 0 0 0,0 1 0 0 0,0-1 0 0 0,0 1 0 0 0,0-1 0 0 0,0 1 0 0 0,1 0 0 0 0,-1-1 0 0 0,0 1 0 0 0,1 0 0 0 0,-1 1 0 0 0,1-1 0 0 0,-1 0 0 0 0,1 1 0 0 0,0-1 0 0 0,-1 1 0 0 0,5 0 0 0 0,-5 1 6 0 0,-1-1 0 0 0,1 1 0 0 0,-1-1 0 0 0,1 1 0 0 0,-1 0-1 0 0,1 0 1 0 0,-1 0 0 0 0,0 0 0 0 0,1 0 0 0 0,-1 0-1 0 0,0 0 1 0 0,0 0 0 0 0,0 0 0 0 0,1 1 0 0 0,-2-1 0 0 0,1 0-1 0 0,0 1 1 0 0,0-1 0 0 0,0 1 0 0 0,0 1 0 0 0,3 7 10 0 0,-1 0-1 0 0,-1 0 1 0 0,0 0 0 0 0,0 1 0 0 0,-1-1 0 0 0,0 20 0 0 0,-1 162 16 0 0,0-191 54 0 0,2-15 46 0 0,5 1-88 0 0,1 1 1 0 0,1-1 0 0 0,11-12 0 0 0,21-30-39 0 0,-29 40-1 0 0,0-1 1 0 0,1 2 0 0 0,1 0 0 0 0,0 1-1 0 0,1 0 1 0 0,30-20 0 0 0,-44 32 0 0 0,1 0 0 0 0,-1 0 0 0 0,0 1 1 0 0,0-1-1 0 0,0 0 0 0 0,1 0 0 0 0,-1 1 0 0 0,0-1 0 0 0,1 1 1 0 0,-1-1-1 0 0,0 1 0 0 0,1-1 0 0 0,-1 1 0 0 0,1 0 0 0 0,-1 0 0 0 0,1 0 1 0 0,-1 0-1 0 0,1 0 0 0 0,-1 0 0 0 0,0 0 0 0 0,1 0 0 0 0,-1 0 1 0 0,1 1-1 0 0,-1-1 0 0 0,2 1 0 0 0,-2 1 6 0 0,1-1-1 0 0,-1 0 1 0 0,0 1 0 0 0,1 0-1 0 0,-1-1 1 0 0,0 1 0 0 0,0-1-1 0 0,0 1 1 0 0,0 0 0 0 0,0 0 0 0 0,-1 0-1 0 0,1-1 1 0 0,-1 1 0 0 0,1 0-1 0 0,-1 0 1 0 0,1 2 0 0 0,0 12 31 0 0,0 0 1 0 0,0-1 0 0 0,-4 26 0 0 0,3-37-25 0 0,-7 57 26 0 0,3-36-158 0 0,1 1 1 0 0,2 0 0 0 0,0 0 0 0 0,4 30-1 0 0,-3-55 3 0 0,0 1 0 0 0,0-1 0 0 0,1 0 0 0 0,-1 1 0 0 0,0-1 0 0 0,1 0 0 0 0,-1 1-1 0 0,1-1 1 0 0,0 0 0 0 0,-1 0 0 0 0,1 0 0 0 0,0 1 0 0 0,0-1 0 0 0,0 0 0 0 0,0 0-1 0 0,0 0 1 0 0,1 1 0 0 0,7 4-3986 0 0,-2-2-1512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1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327 102 1456 0 0,'0'0'19519'0'0,"1"-9"-18816"0"0,0 4-775 0 0,-2-40 1591 0 0,0 43-1457 0 0,1 0-1 0 0,-1 0 1 0 0,0 0 0 0 0,1 1-1 0 0,-1-1 1 0 0,0 0-1 0 0,0 0 1 0 0,0 1-1 0 0,-1-1 1 0 0,1 0 0 0 0,0 1-1 0 0,-1-1 1 0 0,1 1-1 0 0,-1 0 1 0 0,1-1-1 0 0,-1 1 1 0 0,0 0-1 0 0,1 0 1 0 0,-1 0 0 0 0,0 0-1 0 0,0 0 1 0 0,-3 0-1 0 0,0-1-52 0 0,0 0 0 0 0,-1 1 0 0 0,1 0 0 0 0,0 0 1 0 0,-1 0-1 0 0,1 1 0 0 0,-1 0 0 0 0,1 0 0 0 0,-1 0 0 0 0,1 0 0 0 0,-1 1 0 0 0,1 0 0 0 0,0 0 0 0 0,-1 1 0 0 0,1 0 0 0 0,0 0 0 0 0,0 0 0 0 0,0 0 0 0 0,0 1 0 0 0,0-1 0 0 0,1 1 0 0 0,-8 7 0 0 0,-3 4-21 0 0,1 1 0 0 0,1 0 0 0 0,0 1-1 0 0,-19 32 1 0 0,7-9 45 0 0,17-26-17 0 0,0 0-1 0 0,0 1 0 0 0,1 0 0 0 0,-6 18 0 0 0,11-25-7 0 0,0 0-1 0 0,0 0 0 0 0,0 0 0 0 0,1 0 0 0 0,0 0 0 0 0,0 1 0 0 0,1-1 0 0 0,0 0 0 0 0,0 1 0 0 0,1-1 1 0 0,2 12-1 0 0,-3-18-7 0 0,0 0 1 0 0,0 0 0 0 0,1 0-1 0 0,-1 0 1 0 0,1 0 0 0 0,-1 0-1 0 0,1 0 1 0 0,-1-1 0 0 0,1 1-1 0 0,-1 0 1 0 0,1 0 0 0 0,0 0-1 0 0,-1-1 1 0 0,1 1 0 0 0,0 0-1 0 0,0-1 1 0 0,0 1 0 0 0,-1-1-1 0 0,1 1 1 0 0,0-1 0 0 0,0 1 0 0 0,0-1-1 0 0,0 0 1 0 0,0 1 0 0 0,0-1-1 0 0,1 0 1 0 0,1 1 11 0 0,0-1 0 0 0,-1-1 0 0 0,1 1 0 0 0,-1 0 0 0 0,1-1 0 0 0,0 1-1 0 0,-1-1 1 0 0,1 0 0 0 0,-1 0 0 0 0,3-1 0 0 0,6-3 53 0 0,-1-1-1 0 0,0 0 0 0 0,15-13 0 0 0,27-31 43 0 0,-38 35-131 0 0,1 1-1 0 0,28-21 1 0 0,-43 35 13 0 0,0 0 0 0 0,0 0 1 0 0,1 0-1 0 0,-1 0 0 0 0,0 0 0 0 0,0 0 1 0 0,1 0-1 0 0,-1 0 0 0 0,0 0 1 0 0,0 0-1 0 0,1 0 0 0 0,-1 0 0 0 0,0 0 1 0 0,0 0-1 0 0,1 0 0 0 0,-1 0 1 0 0,0 0-1 0 0,0 1 0 0 0,0-1 0 0 0,1 0 1 0 0,-1 0-1 0 0,0 0 0 0 0,0 0 0 0 0,0 1 1 0 0,0-1-1 0 0,1 0 0 0 0,-1 0 1 0 0,0 0-1 0 0,0 1 0 0 0,0-1 0 0 0,0 0 1 0 0,0 0-1 0 0,0 1 0 0 0,0-1 1 0 0,1 0-1 0 0,-1 0 0 0 0,0 1 0 0 0,0-1 1 0 0,0 0-1 0 0,0 0 0 0 0,0 1 1 0 0,0-1-1 0 0,0 0 0 0 0,0 0 0 0 0,-1 1 1 0 0,5 25-114 0 0,-4 40 253 0 0,0-54-163 0 0,0 1-136 0 0,0-1 217 0 0,0 0 1 0 0,0 0 0 0 0,1 0 0 0 0,1 0-1 0 0,4 17 1 0 0,-6-27-150 0 0,1 0 0 0 0,0 0 0 0 0,0 0 1 0 0,0 0-1 0 0,0 0 0 0 0,0 0 0 0 0,0 0 0 0 0,0-1 0 0 0,1 1 1 0 0,-1 0-1 0 0,0-1 0 0 0,1 1 0 0 0,0-1 0 0 0,-1 1 0 0 0,1-1 1 0 0,0 0-1 0 0,0 0 0 0 0,0 0 0 0 0,-1 0 0 0 0,1 0 0 0 0,0 0 1 0 0,0 0-1 0 0,1-1 0 0 0,-1 1 0 0 0,0-1 0 0 0,0 0 0 0 0,0 1 1 0 0,0-1-1 0 0,0 0 0 0 0,0 0 0 0 0,1 0 0 0 0,-1 0 0 0 0,0-1 1 0 0,0 1-1 0 0,0-1 0 0 0,0 1 0 0 0,4-2 0 0 0,22-13-8628 0 0,-17 8-2019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2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14235 0 0,'0'0'5852'0'0,"-10"28"-5395"0"0,-28 91-29 0 0,34-107-338 0 0,1 1-1 0 0,0-1 0 0 0,1 0 0 0 0,1 1 0 0 0,0 0 0 0 0,0-1 0 0 0,2 1 0 0 0,1 15 0 0 0,0 11 64 0 0,0 13-108 0 0,3 0-1 0 0,1 0 0 0 0,24 88 1 0 0,-25-119-463 0 0,-2-1 1 0 0,3 32 0 0 0,-5-13-7828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2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1 191 10490 0 0,'0'0'8539'0'0,"19"-27"-7801"0"0,60-87-49 0 0,-50 77-80 0 0,-17 33-269 0 0,-3 3-150 0 0,-5-1-126 0 0,0 1 0 0 0,0 0-1 0 0,1 0 1 0 0,-1 0 0 0 0,1 0-1 0 0,-1 1 1 0 0,0 0-1 0 0,1-1 1 0 0,-1 2 0 0 0,1-1-1 0 0,-1 0 1 0 0,1 1 0 0 0,-1 0-1 0 0,0 0 1 0 0,1 0 0 0 0,-1 1-1 0 0,0-1 1 0 0,0 1 0 0 0,0 0-1 0 0,0 0 1 0 0,0 1 0 0 0,0-1-1 0 0,-1 1 1 0 0,1 0-1 0 0,-1 0 1 0 0,0 0 0 0 0,0 0-1 0 0,0 0 1 0 0,0 1 0 0 0,4 6-1 0 0,-1 0 30 0 0,-1 1-1 0 0,0-1 1 0 0,-1 1-1 0 0,0 0 1 0 0,0 0-1 0 0,-1 1 0 0 0,-1-1 1 0 0,0 1-1 0 0,0-1 1 0 0,-1 22-1 0 0,-1-13 54 0 0,0 0-1 0 0,-7 36 1 0 0,6-50-129 0 0,-1 0 0 0 0,1 0 0 0 0,-1 0 1 0 0,0-1-1 0 0,-1 1 0 0 0,1-1 0 0 0,-1 0 0 0 0,0 1 1 0 0,0-1-1 0 0,-1 0 0 0 0,1-1 0 0 0,-1 1 1 0 0,-8 7-1 0 0,10-10-27 0 0,-1 1-1 0 0,0-1 1 0 0,0 0 0 0 0,0 0 0 0 0,0 0 0 0 0,0 0-1 0 0,0 0 1 0 0,-1-1 0 0 0,1 1 0 0 0,-1-1 0 0 0,1 0 0 0 0,-1 0-1 0 0,1 0 1 0 0,-1 0 0 0 0,1-1 0 0 0,-1 1 0 0 0,0-1 0 0 0,-6-1-1 0 0,4 1-294 0 0,0 0 0 0 0,0-1 0 0 0,1 0 0 0 0,-1 0 0 0 0,0 0 1 0 0,0-1-1 0 0,1 0 0 0 0,-1 0 0 0 0,1 0 0 0 0,-6-3 0 0 0,-8-9-4462 0 0,1-2-3755 0 0,13 9 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2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365 14 7338 0 0,'0'0'15112'0'0,"-20"-3"-14769"0"0,-67-8-70 0 0,83 11-251 0 0,0 0 0 0 0,0 1 1 0 0,0-1-1 0 0,1 1 0 0 0,-1-1 0 0 0,0 1 0 0 0,1 0 0 0 0,-1 1 0 0 0,1-1 0 0 0,-1 1 0 0 0,1-1 1 0 0,-1 1-1 0 0,1 0 0 0 0,0 0 0 0 0,0 0 0 0 0,0 1 0 0 0,0-1 0 0 0,0 1 0 0 0,1 0 0 0 0,-1 0 1 0 0,1 0-1 0 0,0 0 0 0 0,0 0 0 0 0,-2 4 0 0 0,-2 1 35 0 0,-16 20 147 0 0,1 1 0 0 0,1 1 1 0 0,2 0-1 0 0,1 2 0 0 0,-20 51 0 0 0,29-57-29 0 0,0 1-1 0 0,1 0 1 0 0,-3 32-1 0 0,9-47-132 0 0,0-1-1 0 0,1 0 1 0 0,0 1-1 0 0,1-1 0 0 0,0 1 1 0 0,1-1-1 0 0,0 0 1 0 0,1 0-1 0 0,0 0 0 0 0,7 16 1 0 0,1-5 2 0 0,1 0-1 0 0,0-1 1 0 0,2 0 0 0 0,1-1 0 0 0,18 19 0 0 0,-23-27-158 0 0,2-2 0 0 0,-1 1 0 0 0,1-1 0 0 0,1-1 0 0 0,0 0 0 0 0,0-1 0 0 0,1-1 0 0 0,-1 0 1 0 0,22 7-1 0 0,-7-2-1194 0 0,7 1-5361 0 0,-23-9-4548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3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0 452 5425 0 0,'0'0'16077'0'0,"16"-15"-15694"0"0,-8 8-351 0 0,128-135 1039 0 0,20-31-627 0 0,-100 109-693 0 0,-28 19-3278 0 0,-27 39 506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4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8682 0 0,'0'0'11097'0'0,"1"32"-10332"0"0,7 99-172 0 0,-7-123-509 0 0,-1 1 1 0 0,1-1 0 0 0,0 1 0 0 0,1-1 0 0 0,0 1 0 0 0,0-1 0 0 0,1 0 0 0 0,5 11 0 0 0,1 1 40 0 0,-4-9-91 0 0,0-1 0 0 0,0 0 1 0 0,0-1-1 0 0,2 1 0 0 0,-1-1 0 0 0,1 0 1 0 0,0-1-1 0 0,11 10 0 0 0,8 5-823 0 0,37 26 0 0 0,-20-18-2505 0 0,-33-21-1411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4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5121 0 0,'0'0'15451'0'0,"45"3"-14049"0"0,-9 3-1016 0 0,63 2 1 0 0,-62-6-366 0 0,63 11 1 0 0,-97-12-88 0 0,0 0 0 0 0,0 0 1 0 0,0 0-1 0 0,0 0 0 0 0,0 1 0 0 0,0-1 0 0 0,0 1 0 0 0,0 0 0 0 0,-1 0 0 0 0,1 0 1 0 0,2 2-1 0 0,12 17-7408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3873 0 0,'0'0'12094'0'0,"-5"1"-11196"0"0,1 1-1631 0 0,-8 3 4212 0 0,27-1-81 0 0,186 25-1831 0 0,-108-8-1296 0 0,-8-2-1869 0 0,-28-14-6142 0 0,-48-5-3112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3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 3025 0 0,'0'0'12314'0'0,"1"-1"-12886"0"0,5-11 7544 0 0,292 22-5557 0 0,13-26-1260 0 0,-309 16-435 0 0,13 8-10608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6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16 704 0 0,'0'0'15768'0'0,"-7"-2"-15174"0"0,0-2-410 0 0,5 3-108 0 0,-1-1 0 0 0,1 1 0 0 0,-1 0-1 0 0,1 0 1 0 0,-1 0 0 0 0,0 0 0 0 0,1 1 0 0 0,-1-1-1 0 0,0 1 1 0 0,-4-1 0 0 0,6 1 771 0 0,-13 1 3631 0 0,43 36-4228 0 0,1-2 0 0 0,1-1 1 0 0,2-2-1 0 0,45 35 0 0 0,-52-47-234 0 0,-15-10-19 0 0,1-1 1 0 0,0-1 0 0 0,1 0-1 0 0,15 8 1 0 0,-14-3-46 0 0,-13-11 60 0 0,-1-1-7 0 0,-30 29 55 0 0,-106 81-5 0 0,83-68-193 0 0,-19 13 146 0 0,16-30-4940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7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272 117 1744 0 0,'0'0'16635'0'0,"-1"-12"-16319"0"0,-4-34-88 0 0,6 43-179 0 0,-1 0 0 0 0,1 0 0 0 0,0 0 0 0 0,1 1-1 0 0,-1-1 1 0 0,0 0 0 0 0,1 0 0 0 0,0 1 0 0 0,-1-1 0 0 0,1 1 0 0 0,0 0 0 0 0,0-1 0 0 0,1 1 0 0 0,-1 0 0 0 0,0 0 0 0 0,1 0 0 0 0,-1 0 0 0 0,1 1 0 0 0,-1-1 0 0 0,1 1 0 0 0,0 0 0 0 0,0-1 0 0 0,0 1 0 0 0,0 1-1 0 0,0-1 1 0 0,3 0 0 0 0,0-1 28 0 0,0 2-1 0 0,1-1 0 0 0,-1 1 0 0 0,0 0 1 0 0,0 0-1 0 0,0 0 0 0 0,11 3 0 0 0,-15-2-55 0 0,0-1-1 0 0,0 1 0 0 0,0 0 1 0 0,0 0-1 0 0,0 0 0 0 0,0 0 1 0 0,0 0-1 0 0,0 0 0 0 0,0 1 1 0 0,-1-1-1 0 0,1 0 0 0 0,-1 1 1 0 0,1 0-1 0 0,-1-1 0 0 0,1 1 1 0 0,-1 0-1 0 0,0 0 1 0 0,0 0-1 0 0,0 0 0 0 0,0 0 1 0 0,0 0-1 0 0,-1 0 0 0 0,1 0 1 0 0,0 0-1 0 0,0 3 0 0 0,1 4 48 0 0,-1 0 0 0 0,1 1-1 0 0,-1-1 1 0 0,-1 0 0 0 0,0 1 0 0 0,0-1-1 0 0,-1 0 1 0 0,0 1 0 0 0,-1-1-1 0 0,1 0 1 0 0,-2 0 0 0 0,0 0 0 0 0,0 0-1 0 0,0 0 1 0 0,-1-1 0 0 0,0 1-1 0 0,-10 13 1 0 0,-11 13-76 0 0,-1-1 0 0 0,-1-1 0 0 0,-55 51 0 0 0,47-55-511 0 0,-72 43-1 0 0,50-35-247 0 0,27-25-280 0 0,55-14-237 0 0,12 4 2148 0 0,-1 1 0 0 0,1 2 0 0 0,-1 2 0 0 0,39 12 0 0 0,-65-17-807 0 0,0 0 1 0 0,0-1 0 0 0,0 0-1 0 0,1-1 1 0 0,-1 0 0 0 0,0 0-1 0 0,0-1 1 0 0,17-4-1 0 0,25-9-1699 0 0,-4-4-5596 0 0,-38 14-3400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7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0 222 3657 0 0,'0'0'18493'0'0,"10"-14"-18120"0"0,11-12-152 0 0,0 2-1 0 0,39-35 0 0 0,-44 45-309 0 0,-1 0 1 0 0,20-24 0 0 0,-16 6-3742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8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8498 0 0,'0'0'10659'0'0,"-2"27"-10412"0"0,-8 85-91 0 0,9-107-149 0 0,0 0 0 0 0,0 0-1 0 0,1 0 1 0 0,0 0 0 0 0,0 0 0 0 0,0 0-1 0 0,0 0 1 0 0,1 0 0 0 0,0 0 0 0 0,0 0-1 0 0,0-1 1 0 0,1 1 0 0 0,-1 0 0 0 0,1-1-1 0 0,3 7 1 0 0,2 0-95 0 0,-7-10 25 0 0,1 0 0 0 0,0 0-1 0 0,0 0 1 0 0,0-1 0 0 0,0 1 0 0 0,0 0 0 0 0,0-1-1 0 0,0 1 1 0 0,0-1 0 0 0,0 1 0 0 0,0-1-1 0 0,0 1 1 0 0,0-1 0 0 0,0 0 0 0 0,0 1-1 0 0,0-1 1 0 0,1 0 0 0 0,-1 0 0 0 0,0 0-1 0 0,2 0 1 0 0,8 0-5308 0 0,-8 0 2648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8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6841 0 0,'0'0'12658'0'0,"13"-2"-12309"0"0,9-1-1031 0 0,83-8 2607 0 0,-48 13-4567 0 0,-51-1 1071 0 0,1 0 1 0 0,-1 0 0 0 0,1 1 0 0 0,-1 0-1 0 0,10 4 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9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21 337 0 0 0,'0'0'6960'0'0,"-20"20"1115"0"0,27-31-3765 0 0,22-23-3663 0 0,-15 17-135 0 0,139-156 1562 0 0,-57 70-2493 0 0,-87 85-1036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19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5889 0 0,'0'0'14325'0'0,"12"28"-14021"0"0,37 88-124 0 0,-47-109-164 0 0,1 0 0 0 0,-1-1 0 0 0,1 1 0 0 0,1-1 0 0 0,-1 0 0 0 0,1 0 0 0 0,0 0 0 0 0,0 0 0 0 0,1-1 0 0 0,6 7 0 0 0,5 4-88 0 0,-10-10-171 0 0,0-1 0 0 0,0 0 0 0 0,0 0 1 0 0,0-1-1 0 0,1 0 0 0 0,7 4 0 0 0,9 4-4927 0 0,-16-9 2399 0 0,2 1-7294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20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1 2985 0 0,'0'0'15156'0'0,"20"19"-14517"0"0,4 1-431 0 0,-11-9-50 0 0,-1 0 0 0 0,0 0 0 0 0,0 1 0 0 0,-2 0 0 0 0,19 27 0 0 0,-17-21 256 0 0,-3-8-228 0 0,-1 1 0 0 0,-1 1 0 0 0,1 0 0 0 0,-2 0 0 0 0,0 0 1 0 0,0 1-1 0 0,-1-1 0 0 0,-1 1 0 0 0,5 23 0 0 0,-3 3 70 0 0,0 70 0 0 0,-6-93-228 0 0,-2-1 0 0 0,0 1 0 0 0,0 0 0 0 0,-1-1 0 0 0,-1 1 0 0 0,-1-1 0 0 0,-9 21 1 0 0,-9 8-277 0 0,-3-1 1 0 0,-1-1 0 0 0,-2-2 0 0 0,-43 49 0 0 0,27-35-1130 0 0,-3-4-2568 0 0,36-40 1337 0 0,-5 10-7725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27.7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467 51 80 0 0,'0'0'4569'0'0,"16"8"-4430"0"0,51 27-21 0 0,-55-29-44 0 0,1-1 0 0 0,0 0 0 0 0,0-1 0 0 0,0 0 0 0 0,23 2 0 0 0,-3 0 5 0 0,15 5 24 0 0,0-2 0 0 0,1-3 0 0 0,52 1 0 0 0,147-14 640 0 0,-243 7-715 0 0,364 4 1010 0 0,62-4-548 0 0,333-42 445 0 0,-621 41-963 0 0,335 15 170 0 0,74 1 270 0 0,-361-17-238 0 0,-99-3-88 0 0,0-3-1 0 0,98-23 0 0 0,49-6 128 0 0,-202 34-196 0 0,1 1 0 0 0,-1 2 0 0 0,1 1 0 0 0,-1 3 0 0 0,0 0 0 0 0,68 19 1 0 0,-72-15 17 0 0,0-1 1 0 0,0-1-1 0 0,0-2 1 0 0,1-1 0 0 0,34-2-1 0 0,172-19 374 0 0,3 0-97 0 0,58 44-323 0 0,-3-1 158 0 0,-24-37 636 0 0,-156 2-255 0 0,214 10-1 0 0,-237 5-488 0 0,25 2 72 0 0,0-5 0 0 0,183-20 0 0 0,-107-4 409 0 0,267 3-1 0 0,-409 21-494 0 0,81 15 1 0 0,31 2 11 0 0,396-28 170 0 0,-391 3-80 0 0,70 0-51 0 0,381-26-22 0 0,-571 25-27 0 0,319-31 126 0 0,-265 31-171 0 0,161 12 0 0 0,-115 10-12 0 0,205 9-17 0 0,470 2 131 0 0,33 3-11 0 0,-346-2 2 0 0,-315-12-54 0 0,-189-15-20 0 0,413 19 66 0 0,42-38 12 0 0,-336 5-51 0 0,114-5 32 0 0,-223 18 305 0 0,-15 0 256 0 0,-11 0-516 0 0,6 2-113 0 0,-1 0 0 0 0,0-1 1 0 0,1 1-1 0 0,-1 0 0 0 0,1 0 0 0 0,-1 0 1 0 0,1 1-1 0 0,0-1 0 0 0,-1 0 0 0 0,1 0 1 0 0,0 1-1 0 0,0-1 0 0 0,0 1 0 0 0,0-1 1 0 0,0 1-1 0 0,0-1 0 0 0,0 1 0 0 0,0 0 1 0 0,0 3-1 0 0,-12 34-12 0 0,-21 144-33 0 0,21-102 28 0 0,7-41-3 0 0,-10 39 1 0 0,-46 181 11 0 0,-50 145 37 0 0,105-382-18 0 0,-5 17 2 0 0,-20 58-19 0 0,28-83 18 0 0,0-1 0 0 0,1 1 0 0 0,1-1 0 0 0,0 1 0 0 0,1 0 1 0 0,1 26-1 0 0,1-56 1024 0 0,-1 14-1013 0 0,1 0 1 0 0,-1-1-1 0 0,0 1 1 0 0,0 0-1 0 0,1-1 0 0 0,-1 1 1 0 0,0 0-1 0 0,0 0 1 0 0,0-1-1 0 0,-1 1 1 0 0,1 0-1 0 0,0-1 1 0 0,0 1-1 0 0,-1 0 1 0 0,1 0-1 0 0,-1 0 1 0 0,1-1-1 0 0,-1 1 1 0 0,1 0-1 0 0,-1 0 0 0 0,0 0 1 0 0,0 0-1 0 0,1 0 1 0 0,-1 0-1 0 0,0 0 1 0 0,0 0-1 0 0,0 0 1 0 0,0 1-1 0 0,0-1 1 0 0,0 0-1 0 0,0 0 1 0 0,0 1-1 0 0,-1-1 1 0 0,1 1-1 0 0,0-1 1 0 0,0 1-1 0 0,0 0 0 0 0,-2-1 1 0 0,-10-1-110 0 0,0 0 0 0 0,1 1-1 0 0,-1 0 1 0 0,0 1 0 0 0,0 1 0 0 0,0 0 0 0 0,1 1 0 0 0,-24 6-1 0 0,-31 2 139 0 0,-262 35 103 0 0,201-23-113 0 0,-818 68-139 0 0,797-85-37 0 0,-712 41-80 0 0,201-13 216 0 0,505-36 50 0 0,1-7 0 0 0,-193-38 0 0 0,-11 0-66 0 0,314 44 6 0 0,-91-7-7 0 0,-205 11 0 0 0,-133 46-22 0 0,-751 51-220 0 0,923-81 102 0 0,-226 0-110 0 0,440-24 347 0 0,0-4 0 0 0,-104-28 0 0 0,106 20-68 0 0,-1 4 0 0 0,-108-7 0 0 0,54 17 2 0 0,-883-8-127 0 0,883 20 74 0 0,-439 11 295 0 0,317-29-248 0 0,203 8-2 0 0,-33-3 32 0 0,0 3 1 0 0,0 5 0 0 0,-136 18-1 0 0,197-13-27 0 0,-293 41 19 0 0,106-35 23 0 0,-479-21-3 0 0,427-14 138 0 0,159 10-192 0 0,-221-25-63 0 0,331 38 72 0 0,-333-49 22 0 0,276 36-12 0 0,-353-67 173 0 0,332 70-245 0 0,-41-5 154 0 0,-129-34-1 0 0,-119-38-46 0 0,280 72-120 0 0,0 3 1 0 0,-111 1 0 0 0,184 11 61 0 0,-72 3-13 0 0,79-2 28 0 0,0 0 0 0 0,0 1 0 0 0,0-1 0 0 0,1 2 0 0 0,-1-1 0 0 0,1 1 0 0 0,-1 0 0 0 0,-9 7 0 0 0,6-5 1880 0 0,9-8-853 0 0,9-16-510 0 0,3-7-263 0 0,0-31 371 0 0,21-64 1 0 0,-21 87-440 0 0,64-283 728 0 0,-63 265-867 0 0,3-17 63 0 0,6-110 1 0 0,-17 142-462 0 0,2-53 963 0 0,-11 47-2456 0 0,-10 8-3360 0 0,10 27-4092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29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 51 72 0 0,'0'0'9863'0'0,"1"-8"-8877"0"0,-1 5-2173 0 0,2-30 6038 0 0,-1 27-1281 0 0,0 24-2542 0 0,-2 21-173 0 0,-1-1-1 0 0,-14 71 1 0 0,-33 128 280 0 0,44-215-1092 0 0,5-16-44 0 0,-1-1-1 0 0,0 1 0 0 0,-1 0 0 0 0,1-1 0 0 0,-1 0 0 0 0,0 1 0 0 0,-1-1 0 0 0,1 0 0 0 0,-1 0 1 0 0,0 0-1 0 0,0 0 0 0 0,-7 7 0 0 0,9-10-104 0 0,-1 1 0 0 0,1-1 1 0 0,0 1-1 0 0,-1 0 0 0 0,1 0 0 0 0,0 0 1 0 0,1-1-1 0 0,-1 1 0 0 0,0 0 0 0 0,1 0 1 0 0,0 0-1 0 0,0 0 0 0 0,0 4 0 0 0,6 8-8249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1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590 229 3233 0 0,'0'0'14504'0'0,"3"-12"-13966"0"0,2-2-370 0 0,-3 9-87 0 0,0 0 0 0 0,-1 0-1 0 0,1 0 1 0 0,-1-1 0 0 0,0 1-1 0 0,0 0 1 0 0,0-1 0 0 0,-1-6-1 0 0,-1 9-20 0 0,1 1 0 0 0,-1-1 0 0 0,0 1 0 0 0,0-1 0 0 0,0 1-1 0 0,-1 0 1 0 0,1-1 0 0 0,0 1 0 0 0,-1 0 0 0 0,1 0-1 0 0,-1 0 1 0 0,0 0 0 0 0,0 0 0 0 0,0 1 0 0 0,0-1-1 0 0,0 0 1 0 0,0 1 0 0 0,0 0 0 0 0,-1-1 0 0 0,1 1 0 0 0,-4-1-1 0 0,-2-2-109 0 0,0 0 0 0 0,0 1-1 0 0,0 1 1 0 0,0-1-1 0 0,-15-1 1 0 0,-6 1 13 0 0,15 0 4 0 0,0 1 0 0 0,0 1-1 0 0,0 1 1 0 0,0 0-1 0 0,-1 0 1 0 0,1 2-1 0 0,0-1 1 0 0,-23 8 0 0 0,8 2 9 0 0,0 2 0 0 0,1 2 0 0 0,0 0 0 0 0,1 2 0 0 0,1 1 0 0 0,1 1 0 0 0,-46 44 0 0 0,65-56 19 0 0,0 0 0 0 0,0 1 0 0 0,1-1 0 0 0,0 2 1 0 0,0-1-1 0 0,1 0 0 0 0,0 1 0 0 0,1 0 0 0 0,-1 0 1 0 0,2 0-1 0 0,-1 0 0 0 0,0 11 0 0 0,-1 13-7 0 0,1 0 0 0 0,2 35-1 0 0,1-61 14 0 0,1 6-5 0 0,0-1 0 0 0,1 0 0 0 0,1 0 0 0 0,0 0 1 0 0,1 0-1 0 0,0 0 0 0 0,1-1 0 0 0,7 14 0 0 0,1 5 15 0 0,-2-12-17 0 0,1-1 0 0 0,0 0 0 0 0,2 0 1 0 0,-1-2-1 0 0,2 1 0 0 0,26 20 0 0 0,-29-25-7 0 0,3 3 34 0 0,0-2 0 0 0,0 0 0 0 0,1-1 0 0 0,1 0 0 0 0,-1-1 0 0 0,2-1 0 0 0,-1-1-1 0 0,1 0 1 0 0,1-1 0 0 0,-1-1 0 0 0,1-1 0 0 0,0-1 0 0 0,1-1 0 0 0,-1 0 0 0 0,0-1 0 0 0,1-1-1 0 0,-1-1 1 0 0,1-1 0 0 0,0 0 0 0 0,-1-2 0 0 0,0 0 0 0 0,0-1 0 0 0,0-1 0 0 0,0-1-1 0 0,19-9 1 0 0,4-3 35 0 0,-2-3 0 0 0,0-1 0 0 0,-1-2 0 0 0,-1-1 0 0 0,-1-2 0 0 0,-2-2 0 0 0,0-1 0 0 0,-2-2 0 0 0,35-43 0 0 0,-53 56-35 0 0,-1 0 0 0 0,0 0 0 0 0,-1-1 0 0 0,-1-1 0 0 0,-1 0 0 0 0,-1-1 0 0 0,-1 0 0 0 0,-1 0-1 0 0,-1-1 1 0 0,-1 0 0 0 0,-1 0 0 0 0,-1-1 0 0 0,-1 1 0 0 0,0-37 0 0 0,-3 52-36 0 0,0-1 1 0 0,0 1-1 0 0,-1-1 1 0 0,-1 1-1 0 0,1-1 0 0 0,-1 1 1 0 0,-1-1-1 0 0,1 1 1 0 0,-2 0-1 0 0,1 0 1 0 0,-8-12-1 0 0,7 14-9 0 0,-1 0-1 0 0,0 1 1 0 0,0 0 0 0 0,0 0-1 0 0,0 0 1 0 0,-1 1 0 0 0,0 0-1 0 0,0 0 1 0 0,0 0 0 0 0,0 1-1 0 0,-1 0 1 0 0,1 0-1 0 0,-1 0 1 0 0,-8-1 0 0 0,-37-9 163 0 0,-72-8 1 0 0,35 7-282 0 0,58 7-350 0 0,-3-1-1835 0 0,11 7-3997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0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216 109 616 0 0,'0'0'18691'0'0,"0"-15"-18055"0"0,3-46-123 0 0,-3 60-486 0 0,0-1-1 0 0,0 1 0 0 0,0 0 0 0 0,0 0 1 0 0,0-1-1 0 0,0 1 0 0 0,-1 0 0 0 0,1 0 1 0 0,0 0-1 0 0,-1-1 0 0 0,1 1 0 0 0,-1 0 1 0 0,1 0-1 0 0,-1 0 0 0 0,1 0 0 0 0,-1 0 1 0 0,0 0-1 0 0,0 0 0 0 0,1 0 0 0 0,-1 0 1 0 0,0 0-1 0 0,0 0 0 0 0,0 0 0 0 0,0 1 1 0 0,0-1-1 0 0,0 0 0 0 0,0 1 0 0 0,0-1 1 0 0,-1 1-1 0 0,1-1 0 0 0,0 1 0 0 0,0 0 1 0 0,0-1-1 0 0,-1 1 0 0 0,1 0 0 0 0,0 0 1 0 0,0 0-1 0 0,-1 0 0 0 0,1 0 0 0 0,-3 0 1 0 0,0 0-38 0 0,0 1 1 0 0,0 0 0 0 0,0-1-1 0 0,0 2 1 0 0,0-1-1 0 0,0 0 1 0 0,0 1 0 0 0,-5 2-1 0 0,1 3 6 0 0,0 0-1 0 0,1 1 1 0 0,-1 0-1 0 0,2 0 1 0 0,-1 1-1 0 0,1-1 1 0 0,-7 15 0 0 0,-5 5 19 0 0,14-21-8 0 0,0 1 0 0 0,0-1 0 0 0,1 1 1 0 0,1-1-1 0 0,-4 12 0 0 0,-7 21 41 0 0,7-22 6 0 0,0 0 0 0 0,2 0 0 0 0,0 0 0 0 0,1 1-1 0 0,1-1 1 0 0,1 1 0 0 0,1-1 0 0 0,3 35 0 0 0,-3-48-26 0 0,1 1 0 0 0,0 0 1 0 0,0 0-1 0 0,0 0 0 0 0,1-1 0 0 0,0 1 0 0 0,0-1 1 0 0,0 1-1 0 0,0-1 0 0 0,1 0 0 0 0,0 0 0 0 0,0 0 1 0 0,1 0-1 0 0,-1-1 0 0 0,1 1 0 0 0,0-1 0 0 0,0 0 1 0 0,1 0-1 0 0,-1 0 0 0 0,1-1 0 0 0,0 1 0 0 0,0-1 1 0 0,0 0-1 0 0,0-1 0 0 0,0 1 0 0 0,1-1 0 0 0,-1 0 1 0 0,1-1-1 0 0,0 1 0 0 0,-1-1 0 0 0,9 1 0 0 0,-4-1 21 0 0,0-1-1 0 0,0 0 1 0 0,0 0-1 0 0,0-1 1 0 0,0-1-1 0 0,0 1 1 0 0,0-2-1 0 0,0 1 0 0 0,0-1 1 0 0,-1-1-1 0 0,0 0 1 0 0,1 0-1 0 0,-1-1 1 0 0,-1 0-1 0 0,1 0 1 0 0,-1-1-1 0 0,13-11 0 0 0,-7 2-3 0 0,0 1 0 0 0,-1-2-1 0 0,-1 0 1 0 0,0 0 0 0 0,12-25-1 0 0,-19 33-33 0 0,-1 0 1 0 0,-1-1-1 0 0,1 1 0 0 0,-1-1 0 0 0,-1 0 0 0 0,0 0 1 0 0,0 0-1 0 0,-1 0 0 0 0,0 0 0 0 0,0 0 0 0 0,-1 0 1 0 0,0 0-1 0 0,-1 0 0 0 0,-2-14 0 0 0,1 18-35 0 0,-1 0 0 0 0,1-1 0 0 0,-1 1 0 0 0,0 0-1 0 0,0 1 1 0 0,-1-1 0 0 0,0 0 0 0 0,0 1 0 0 0,0 0 0 0 0,0 0 0 0 0,0 0-1 0 0,-1 0 1 0 0,0 1 0 0 0,0 0 0 0 0,0 0 0 0 0,0 0 0 0 0,0 0 0 0 0,-10-2-1 0 0,8 2-402 0 0,-1 0-1 0 0,1 1 0 0 0,-1 1 1 0 0,0-1-1 0 0,1 1 0 0 0,-10 0 1 0 0,13 1-375 0 0,0 0 0 0 0,0 0 0 0 0,0 0 1 0 0,0 1-1 0 0,0 0 0 0 0,0 0 0 0 0,0 0 0 0 0,0 0 0 0 0,1 0 1 0 0,-1 1-1 0 0,-5 3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6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659 75 0 0 0,'0'0'9951'0'0,"-22"-8"-9126"0"0,-71-25-27 0 0,86 30-509 0 0,-1 1-1 0 0,0 0 1 0 0,1 0-1 0 0,-1 1 1 0 0,0-1-1 0 0,0 2 1 0 0,0-1-1 0 0,0 1 1 0 0,0 1-1 0 0,1-1 1 0 0,-1 1-1 0 0,0 1 0 0 0,-15 3 1 0 0,11 1-173 0 0,-1 0 0 0 0,2 0 0 0 0,-1 1 1 0 0,1 1-1 0 0,-17 13 0 0 0,23-17-96 0 0,-18 14 68 0 0,1 0 1 0 0,1 1-1 0 0,1 1 0 0 0,1 1 0 0 0,0 1 1 0 0,2 1-1 0 0,1 0 0 0 0,0 1 0 0 0,2 1 1 0 0,1 0-1 0 0,-11 30 0 0 0,6-10 129 0 0,-8 28 132 0 0,10-13-148 0 0,5-18-134 0 0,1 0 0 0 0,-6 58 0 0 0,15-84-59 0 0,-4 32-53 0 0,5 85 1 0 0,1-116 14 0 0,1-1-1 0 0,1 0 1 0 0,1-1 0 0 0,0 1 0 0 0,1 0 0 0 0,0-1 0 0 0,2 0 0 0 0,-1 0 0 0 0,11 15 0 0 0,-3-10-34 0 0,0-1 1 0 0,2-1 0 0 0,0 0-1 0 0,1-1 1 0 0,1 0 0 0 0,0-2 0 0 0,1 0-1 0 0,1-1 1 0 0,27 14 0 0 0,-23-14-79 0 0,1-2 1 0 0,0-1-1 0 0,1-1 0 0 0,1-1 1 0 0,0-2-1 0 0,0 0 0 0 0,52 5 1 0 0,-56-11 161 0 0,0-1 1 0 0,0 0 0 0 0,0-2-1 0 0,-1-1 1 0 0,1-1 0 0 0,0 0-1 0 0,-1-2 1 0 0,0-1 0 0 0,0-1 0 0 0,-1 0-1 0 0,0-2 1 0 0,0 0 0 0 0,20-15-1 0 0,231-158 288 0 0,-246 162-152 0 0,-1 0-1 0 0,-1-2 1 0 0,-1-1-1 0 0,-1 0 0 0 0,-2-2 1 0 0,0 0-1 0 0,-1-2 1 0 0,20-40-1 0 0,-30 49-56 0 0,0 0 0 0 0,-1-1 0 0 0,-1 0 0 0 0,-1 0 1 0 0,-1 0-1 0 0,4-30 0 0 0,-6 31-77 0 0,-2 0 1 0 0,0 0-1 0 0,-1 0 0 0 0,-1 0 1 0 0,0 1-1 0 0,-2-1 1 0 0,0 0-1 0 0,-1 1 1 0 0,-1-1-1 0 0,-7-17 0 0 0,-1 9-28 0 0,-1 0 0 0 0,-1 2 0 0 0,-1-1 0 0 0,-1 2 0 0 0,-1 1 0 0 0,-27-28 0 0 0,16 27 50 0 0,0 1 1 0 0,-1 2 0 0 0,-44-24-1 0 0,-11-7 15 0 0,64 38-478 0 0,-1 1-1 0 0,0 0 1 0 0,0 2-1 0 0,-25-9 1 0 0,39 17 190 0 0,0 0 1 0 0,-1 1 0 0 0,1 1 0 0 0,0-1 0 0 0,-1 1-1 0 0,1 1 1 0 0,-1-1 0 0 0,1 2 0 0 0,-1-1-1 0 0,1 1 1 0 0,-1 0 0 0 0,1 1 0 0 0,0 0-1 0 0,0 0 1 0 0,-13 6 0 0 0,-5 4-4469 0 0,13-5-4197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2.0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189 26 4105 0 0,'0'0'16023'0'0,"-18"-10"-14538"0"0,23 7-1418 0 0,1 0-1 0 0,0 1 1 0 0,0 0 0 0 0,1 1 0 0 0,-1-1 0 0 0,0 1 0 0 0,0 0 0 0 0,1 0 0 0 0,11 1 0 0 0,58 4 467 0 0,-73-4-525 0 0,1 0 1 0 0,-1 1 0 0 0,0-1-1 0 0,0 1 1 0 0,0 0 0 0 0,0 0-1 0 0,0 0 1 0 0,0 0 0 0 0,0 1-1 0 0,0-1 1 0 0,0 1 0 0 0,-1 0-1 0 0,1-1 1 0 0,0 1 0 0 0,-1 0-1 0 0,0 1 1 0 0,1-1 0 0 0,-1 0-1 0 0,0 1 1 0 0,3 4 0 0 0,-4-4-3 0 0,0-1 0 0 0,0 1 0 0 0,0-1 1 0 0,-1 1-1 0 0,1 0 0 0 0,-1-1 0 0 0,0 1 1 0 0,0-1-1 0 0,0 1 0 0 0,0 0 1 0 0,0-1-1 0 0,0 1 0 0 0,-1-1 0 0 0,1 1 1 0 0,-1 0-1 0 0,0-1 0 0 0,0 1 0 0 0,0-1 1 0 0,0 0-1 0 0,0 1 0 0 0,0-1 1 0 0,-1 0-1 0 0,1 0 0 0 0,-1 0 0 0 0,-3 4 1 0 0,-9 12 17 0 0,8-10-22 0 0,0 0 0 0 0,-1 0-1 0 0,0-1 1 0 0,0 0-1 0 0,-1 0 1 0 0,1-1 0 0 0,-13 8-1 0 0,4-2-107 0 0,16-3-282 0 0,29 7-396 0 0,-2-4 939 0 0,-13-4-148 0 0,0 0 0 0 0,-1 1 0 0 0,23 20 0 0 0,-31-24 2 0 0,0 0 1 0 0,0 0 0 0 0,-1 0 0 0 0,0 1-1 0 0,0-1 1 0 0,-1 1 0 0 0,1 0 0 0 0,-1 0-1 0 0,-1 1 1 0 0,1-1 0 0 0,2 13-1 0 0,-4-16 21 0 0,0 1 0 0 0,-1-1 0 0 0,1 0 0 0 0,-1 1 0 0 0,0-1 0 0 0,0 1 0 0 0,0-1 0 0 0,-1 0-1 0 0,1 1 1 0 0,-1-1 0 0 0,0 0 0 0 0,0 1 0 0 0,0-1 0 0 0,0 0 0 0 0,-1 0 0 0 0,1 0 0 0 0,-1 0 0 0 0,0 0-1 0 0,-3 4 1 0 0,1-2 11 0 0,-1-1 1 0 0,1 0-1 0 0,-1 0 0 0 0,-1 0 0 0 0,1 0 0 0 0,0-1 0 0 0,-1 0 0 0 0,0 0 1 0 0,-11 4-1 0 0,-4-1 2 0 0,0-1 0 0 0,0 0 0 0 0,0-1 0 0 0,-1-2 1 0 0,-32 1-1 0 0,20-3-167 0 0,20 1-152 0 0,-1 0 0 0 0,1-1 0 0 0,0-1 0 0 0,0 0 1 0 0,0-1-1 0 0,0-1 0 0 0,0 0 0 0 0,1 0 0 0 0,-19-8 0 0 0,24 7-866 0 0,-1-2-797 0 0,7-4-6942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2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254 137 0 0 0,'0'0'9617'0'0,"1"-7"-8833"0"0,2-21-136 0 0,-4 28-587 0 0,1-1 0 0 0,-1 0 0 0 0,1 1 0 0 0,-1-1 0 0 0,1 1 0 0 0,-1-1 0 0 0,1 1-1 0 0,-1-1 1 0 0,1 1 0 0 0,-1 0 0 0 0,0-1 0 0 0,1 1 0 0 0,-1 0 0 0 0,0-1 0 0 0,1 1 0 0 0,-1 0 0 0 0,0 0 0 0 0,1 0 0 0 0,-1-1 0 0 0,0 1-1 0 0,0 0 1 0 0,1 0 0 0 0,-1 0 0 0 0,0 0 0 0 0,1 0 0 0 0,-2 1 0 0 0,-27-1 915 0 0,23 0-432 0 0,1 0-305 0 0,0 0 1 0 0,0 1 0 0 0,-1-1-1 0 0,1 1 1 0 0,0 0-1 0 0,0 1 1 0 0,0-1 0 0 0,0 1-1 0 0,0 0 1 0 0,0 0 0 0 0,1 0-1 0 0,-1 1 1 0 0,1-1 0 0 0,-1 1-1 0 0,1 0 1 0 0,0 1-1 0 0,0-1 1 0 0,-5 7 0 0 0,9-8-190 0 0,-1 0 1 0 0,1 0 0 0 0,0 0-1 0 0,-1 0 1 0 0,1 0 0 0 0,0 0-1 0 0,0 0 1 0 0,1 0 0 0 0,-1 1-1 0 0,0-1 1 0 0,1 0 0 0 0,-1 0-1 0 0,1 0 1 0 0,-1 0 0 0 0,1 0-1 0 0,0 0 1 0 0,0 0 0 0 0,0-1-1 0 0,0 1 1 0 0,1 0 0 0 0,-1 0-1 0 0,0-1 1 0 0,1 1 0 0 0,1 1 0 0 0,42 40 773 0 0,-37-37-712 0 0,33 26 179 0 0,-30-25-256 0 0,-1 1 1 0 0,0 0-1 0 0,0 0 0 0 0,-1 1 0 0 0,0 0 0 0 0,-1 0 0 0 0,10 14 0 0 0,-13-15-10 0 0,-1-1 0 0 0,0 1-1 0 0,-1 0 1 0 0,1 0 0 0 0,3 15 0 0 0,-7-19-8 0 0,1-1 0 0 0,-1 1-1 0 0,1-1 1 0 0,-1 1 0 0 0,0-1 0 0 0,-1 1 0 0 0,1-1 0 0 0,-1 1-1 0 0,1-1 1 0 0,-1 1 0 0 0,0-1 0 0 0,0 1 0 0 0,0-1 0 0 0,-1 0 0 0 0,1 0-1 0 0,-1 0 1 0 0,-4 6 0 0 0,-10 13 93 0 0,-2-1 0 0 0,0-1 0 0 0,-36 30 0 0 0,46-44-81 0 0,0 1 0 0 0,0-2 1 0 0,0 1-1 0 0,-1-1 0 0 0,0 0 0 0 0,0-1 1 0 0,0 0-1 0 0,0-1 0 0 0,-1 0 0 0 0,0 0 1 0 0,0-1-1 0 0,1 0 0 0 0,-14 1 1 0 0,20-4-34 0 0,0 0 1 0 0,0 1-1 0 0,0-1 1 0 0,0 0-1 0 0,0-1 1 0 0,0 1-1 0 0,0 0 1 0 0,1-1-1 0 0,-1 0 1 0 0,0 1 0 0 0,1-1-1 0 0,0 0 1 0 0,-1 0-1 0 0,1-1 1 0 0,0 1-1 0 0,0 0 1 0 0,0-1-1 0 0,0 1 1 0 0,1-1 0 0 0,-1 0-1 0 0,1 1 1 0 0,-1-1-1 0 0,1 0 1 0 0,-1-4-1 0 0,0 2-45 0 0,-1-1-1 0 0,2 1 0 0 0,-1-1 1 0 0,0 1-1 0 0,1-1 1 0 0,0 0-1 0 0,1 0 1 0 0,-1 0-1 0 0,1 1 0 0 0,0-1 1 0 0,1 0-1 0 0,1-7 1 0 0,0 8 44 0 0,0 1-1 0 0,0-1 1 0 0,1 1 0 0 0,-1-1 0 0 0,1 1-1 0 0,0 0 1 0 0,1 0 0 0 0,-1 0 0 0 0,1 0 0 0 0,6-5-1 0 0,51-35 265 0 0,-27 21-115 0 0,20-18-5 0 0,-3-2-1 0 0,-1-2 0 0 0,67-79 1 0 0,-113 119-131 0 0,-1 0 0 0 0,0 0 0 0 0,0 0 0 0 0,0 0 0 0 0,0-1 0 0 0,-1 1 0 0 0,0-1 0 0 0,0 0 0 0 0,-1 0 1 0 0,1 0-1 0 0,-1 1 0 0 0,0-8 0 0 0,-1 11-19 0 0,0-1 0 0 0,0 1 1 0 0,0 0-1 0 0,0 0 0 0 0,0-1 1 0 0,0 1-1 0 0,-1 0 0 0 0,0 0 1 0 0,1-1-1 0 0,-1 1 0 0 0,0 0 1 0 0,0 0-1 0 0,0 0 0 0 0,0 0 1 0 0,0 0-1 0 0,0 0 0 0 0,-1 0 1 0 0,1 1-1 0 0,-1-1 1 0 0,1 0-1 0 0,-1 1 0 0 0,0-1 1 0 0,1 1-1 0 0,-1 0 0 0 0,0-1 1 0 0,0 1-1 0 0,0 0 0 0 0,0 0 1 0 0,0 0-1 0 0,0 1 0 0 0,-1-1 1 0 0,-2-1-1 0 0,-4 0-207 0 0,0 0 1 0 0,0 1-1 0 0,0 0 1 0 0,0 0-1 0 0,0 1 1 0 0,0 0 0 0 0,0 0-1 0 0,0 1 1 0 0,0 0-1 0 0,0 1 1 0 0,-11 3-1 0 0,15-3-1158 0 0,-1 1 0 0 0,1-1 0 0 0,0 1 0 0 0,0 0 0 0 0,0 1-1 0 0,-7 5 1 0 0,3-4-8450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8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1052 163 1128 0 0,'0'0'7618'0'0,"-7"-7"-7331"0"0,-23-24 25 0 0,25 27-150 0 0,-1 0 1 0 0,0 1 0 0 0,1-1 0 0 0,-1 1-1 0 0,0 0 1 0 0,-1 1 0 0 0,1-1-1 0 0,0 1 1 0 0,-1 1 0 0 0,1-1-1 0 0,-1 1 1 0 0,0 0 0 0 0,1 0 0 0 0,-9 1-1 0 0,0-1 36 0 0,-14-2-140 0 0,-1 1-1 0 0,0 1 1 0 0,1 2 0 0 0,-1 1 0 0 0,0 1 0 0 0,1 2 0 0 0,0 1 0 0 0,0 1 0 0 0,0 1 0 0 0,-36 17 0 0 0,22-6 103 0 0,1 1 0 0 0,0 2 0 0 0,2 3 1 0 0,1 0-1 0 0,-54 48 0 0 0,76-54 180 0 0,0 1 0 0 0,2 1 0 0 0,0 0 1 0 0,1 1-1 0 0,-18 41 0 0 0,17-34-24 0 0,0 3 238 0 0,-21 67 0 0 0,26-65-318 0 0,5-18-103 0 0,1 1 0 0 0,1 0 0 0 0,-1 19 0 0 0,3-18-56 0 0,-1-1 0 0 0,-1 0 0 0 0,-6 18 1 0 0,2-3-36 0 0,0 0 0 0 0,3 1 0 0 0,0 0 0 0 0,2-1 0 0 0,5 66 0 0 0,-1-20-21 0 0,-2-67-25 0 0,2 1 0 0 0,-1 0 1 0 0,2 0-1 0 0,-1-1 1 0 0,2 1-1 0 0,-1-1 0 0 0,2 0 1 0 0,-1 0-1 0 0,2 0 1 0 0,-1-1-1 0 0,15 20 0 0 0,-11-18 6 0 0,1 0-1 0 0,0 0 0 0 0,1-1 1 0 0,0-1-1 0 0,0 1 0 0 0,1-2 0 0 0,1 0 1 0 0,25 14-1 0 0,-10-10-21 0 0,0-2 1 0 0,0-2-1 0 0,1 0 1 0 0,1-2-1 0 0,-1-1 1 0 0,1-2-1 0 0,0 0 1 0 0,31-2-1 0 0,41-3-142 0 0,104-16 0 0 0,-166 13 128 0 0,15-2-31 0 0,-1-3 0 0 0,69-19 0 0 0,-95 19 53 0 0,0-1 0 0 0,-1-1 1 0 0,0-1-1 0 0,0-2 0 0 0,46-32 0 0 0,-12 3 134 0 0,-2-3 0 0 0,-1-3 0 0 0,-3-2 0 0 0,60-72 0 0 0,48-103 293 0 0,-153 208-418 0 0,-1 0 0 0 0,0-1 0 0 0,-2 0 0 0 0,0 0-1 0 0,-1-1 1 0 0,-1 0 0 0 0,-1 0 0 0 0,2-30 0 0 0,-3 8-24 0 0,-2 0 1 0 0,-2 0-1 0 0,-6-47 1 0 0,6 83 26 0 0,-1 0 1 0 0,0 0-1 0 0,0 0 1 0 0,0 0-1 0 0,-1 0 1 0 0,1 0-1 0 0,-1 1 1 0 0,-1-1-1 0 0,1 1 1 0 0,-1 0-1 0 0,0 0 1 0 0,0 0-1 0 0,0 0 1 0 0,-1 1-1 0 0,0-1 1 0 0,-7-4-1 0 0,-11-7 0 0 0,0 1 0 0 0,-41-18 0 0 0,3 1 157 0 0,-140-76 398 0 0,91 51-592 0 0,95 50-113 0 0,-1 0 0 0 0,1 1 0 0 0,-1 0 0 0 0,-1 2 0 0 0,1 0 1 0 0,-1 0-1 0 0,1 2 0 0 0,-1 0 0 0 0,-30 1 0 0 0,-19 8-3221 0 0,3 13-4091 0 0,41-13 528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4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22 0 0 0,'0'0'14502'0'0,"-9"-3"-13619"0"0,-1 1-560 0 0,6 1-112 0 0,0 0 0 0 0,0 0 1 0 0,1 0-1 0 0,-1 0 0 0 0,0 0 0 0 0,1-1 1 0 0,-1 0-1 0 0,-4-3 0 0 0,19 3 3667 0 0,66 8-2928 0 0,131 4 865 0 0,-41-4-1342 0 0,-163-5-514 0 0,34 3 142 0 0,-37-4-138 0 0,0 0 0 0 0,0 1 0 0 0,1-1 0 0 0,-1 0 0 0 0,0 0 0 0 0,0 0 0 0 0,0 1 0 0 0,0-1-1 0 0,0 1 1 0 0,0-1 0 0 0,0 1 0 0 0,0-1 0 0 0,0 1 0 0 0,0-1 0 0 0,0 1 0 0 0,0 0 0 0 0,0 0 0 0 0,0-1 0 0 0,-1 1 0 0 0,1 0 0 0 0,0 0-1 0 0,-1 0 1 0 0,1 0 0 0 0,0 0 0 0 0,0 2 0 0 0,2 7-1966 0 0,-1-3-531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5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496 116 1280 0 0,'0'0'9808'0'0,"-2"-12"-9029"0"0,-2-5-381 0 0,-2-12-136 0 0,4-6 3176 0 0,1 34-3378 0 0,1 0-1 0 0,-1 0 1 0 0,1 0 0 0 0,-1 0 0 0 0,0 0 0 0 0,1 1 0 0 0,-1-1-1 0 0,0 0 1 0 0,0 0 0 0 0,0 1 0 0 0,0-1 0 0 0,1 0 0 0 0,-1 1 0 0 0,0-1-1 0 0,0 1 1 0 0,0-1 0 0 0,0 1 0 0 0,0-1 0 0 0,0 1 0 0 0,-1 0-1 0 0,1 0 1 0 0,0-1 0 0 0,0 1 0 0 0,0 0 0 0 0,0 0 0 0 0,0 0 0 0 0,0 0-1 0 0,0 0 1 0 0,0 1 0 0 0,-1-1 0 0 0,1 0 0 0 0,0 0 0 0 0,-1 1-1 0 0,-36 6-130 0 0,25-1 96 0 0,0 1 0 0 0,0 0 0 0 0,0 1 0 0 0,1 1 0 0 0,1 0 0 0 0,-1 0 0 0 0,-17 20 0 0 0,26-25 28 0 0,-1 0 0 0 0,1 0 0 0 0,0 1 0 0 0,1-1 0 0 0,-1 1 0 0 0,1 0 0 0 0,0 0 0 0 0,0 0 0 0 0,0 0 0 0 0,0 0 0 0 0,1 1 0 0 0,-1 5-1 0 0,-2 65 683 0 0,4-70-687 0 0,1 4 14 0 0,0 1 1 0 0,1-1-1 0 0,0 0 1 0 0,1 0-1 0 0,0 0 1 0 0,0 0-1 0 0,1 0 0 0 0,0-1 1 0 0,8 12-1 0 0,-6-10-33 0 0,-1 1 0 0 0,1-1 0 0 0,-2 1 0 0 0,0 0 0 0 0,4 20-1 0 0,12 89 170 0 0,-18-92-116 0 0,0 45 0 0 0,-2-48 14 0 0,-1-25-88 0 0,1 0 1 0 0,-1-1-1 0 0,1 1 1 0 0,-1 0-1 0 0,0 0 1 0 0,1 0-1 0 0,-1-1 1 0 0,0 1 0 0 0,0 0-1 0 0,1-1 1 0 0,-1 1-1 0 0,0-1 1 0 0,0 1-1 0 0,0-1 1 0 0,0 1-1 0 0,0-1 1 0 0,0 1-1 0 0,0-1 1 0 0,0 0-1 0 0,0 0 1 0 0,0 1-1 0 0,0-1 1 0 0,0 0-1 0 0,-1 0 1 0 0,-37 5 29 0 0,26-3-69 0 0,-7 2-1 0 0,-1-1 0 0 0,1-1 0 0 0,-1 0 0 0 0,1-2 0 0 0,-1 0 0 0 0,-39-6 0 0 0,54 4-33 0 0,1-1 0 0 0,-1 1 0 0 0,0-1 1 0 0,1-1-1 0 0,0 1 0 0 0,0-1 0 0 0,0 0 0 0 0,0 0 1 0 0,1 0-1 0 0,0 0 0 0 0,-1-1 0 0 0,1 0 0 0 0,1 0 1 0 0,-1 0-1 0 0,1 0 0 0 0,0-1 0 0 0,0 1 0 0 0,1-1 0 0 0,-1 0 1 0 0,1 0-1 0 0,1 0 0 0 0,-1 0 0 0 0,1 0 0 0 0,0 0 1 0 0,0 0-1 0 0,1 0 0 0 0,0-1 0 0 0,0 1 0 0 0,0 0 1 0 0,1 0-1 0 0,2-11 0 0 0,-1 12 73 0 0,0 1 0 0 0,0-1-1 0 0,0 1 1 0 0,0 0 0 0 0,1 0 0 0 0,0 0-1 0 0,0 0 1 0 0,0 1 0 0 0,0-1 0 0 0,0 1-1 0 0,1-1 1 0 0,0 1 0 0 0,-1 1 0 0 0,1-1-1 0 0,0 0 1 0 0,0 1 0 0 0,1 0 0 0 0,4-2-1 0 0,12-6 269 0 0,2 1-1 0 0,26-6 1 0 0,-40 12-147 0 0,38-10 151 0 0,-2-3 0 0 0,0-1 0 0 0,-1-2 1 0 0,-1-3-1 0 0,0-1 0 0 0,-2-2 0 0 0,-1-1 0 0 0,-1-3 1 0 0,42-39-1 0 0,-73 60-238 0 0,-1-1 1 0 0,1 0-1 0 0,-1 0 0 0 0,-1-1 1 0 0,7-11-1 0 0,-12 19-34 0 0,1-1-1 0 0,-1 1 1 0 0,0 0 0 0 0,0 0 0 0 0,0-1-1 0 0,0 1 1 0 0,0-1 0 0 0,-1 1-1 0 0,1-1 1 0 0,-1 1 0 0 0,0-1 0 0 0,0 1-1 0 0,0-1 1 0 0,0 0 0 0 0,0 1-1 0 0,0-1 1 0 0,0 1 0 0 0,-1-1-1 0 0,0 1 1 0 0,1-1 0 0 0,-1 1 0 0 0,0-1-1 0 0,0 1 1 0 0,0 0 0 0 0,0-1-1 0 0,-1 1 1 0 0,1 0 0 0 0,-1 0 0 0 0,-2-3-1 0 0,-4-1-61 0 0,-1 0-1 0 0,1 1 1 0 0,-1 0-1 0 0,0 0 1 0 0,-1 1-1 0 0,1 0 1 0 0,-1 0-1 0 0,0 1 0 0 0,0 1 1 0 0,0 0-1 0 0,-14-2 1 0 0,-17 1-2460 0 0,-61 1-1 0 0,67 2-1121 0 0,17 0-4770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39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1264 82 576 0 0,'0'0'4228'0'0,"-29"-12"-4252"0"0,-92-40-15 0 0,113 49 7 0 0,0 0 1 0 0,0 0-1 0 0,0 1 0 0 0,0 0 1 0 0,-1 0-1 0 0,1 1 0 0 0,-1 0 0 0 0,1 1 1 0 0,-1 0-1 0 0,0 0 0 0 0,1 1 1 0 0,-1 0-1 0 0,-15 4 0 0 0,18-4 1 0 0,-28 9 117 0 0,1 2-1 0 0,0 2 1 0 0,0 1-1 0 0,1 1 1 0 0,-38 27-1 0 0,4-5 908 0 0,-225 146 4405 0 0,240-149-4807 0 0,20-14-69 0 0,1 2-1 0 0,0 0 1 0 0,2 2-1 0 0,2 2 0 0 0,-29 33 1 0 0,39-39-286 0 0,1 1 0 0 0,1 0 1 0 0,1 1-1 0 0,1 0 0 0 0,1 1 1 0 0,1 1-1 0 0,1-1 0 0 0,1 1 1 0 0,1 1-1 0 0,1 0 0 0 0,2 0 1 0 0,0 0-1 0 0,2 0 0 0 0,1 45 1 0 0,5-43-174 0 0,13 51 1 0 0,0-4-31 0 0,-14-58-35 0 0,1-1 1 0 0,1 0 0 0 0,0 0 0 0 0,1-1-1 0 0,0 1 1 0 0,2-1 0 0 0,0-1 0 0 0,0 1-1 0 0,1-1 1 0 0,13 14 0 0 0,-14-18-6 0 0,1 0 0 0 0,1-1-1 0 0,0 0 1 0 0,0 0 0 0 0,1-1 0 0 0,0-1 0 0 0,0 0 0 0 0,1 0 0 0 0,0-1-1 0 0,0-1 1 0 0,0 0 0 0 0,26 7 0 0 0,8-2-89 0 0,0-3 1 0 0,1-1-1 0 0,-1-2 1 0 0,1-3-1 0 0,0-1 0 0 0,-1-3 1 0 0,1-2-1 0 0,-1-1 1 0 0,0-3-1 0 0,0-1 1 0 0,-1-3-1 0 0,-1-2 0 0 0,0-1 1 0 0,-1-2-1 0 0,-1-3 1 0 0,-1-1-1 0 0,64-45 1 0 0,-67 35 225 0 0,-2-1 0 0 0,-1-2 1 0 0,44-57-1 0 0,-71 81-148 0 0,0-1-1 0 0,-1 0 1 0 0,0 0-1 0 0,-1 0 1 0 0,0-1-1 0 0,-1 0 1 0 0,-1 0 0 0 0,0 0-1 0 0,0 0 1 0 0,-2-1-1 0 0,1 1 1 0 0,-2-1-1 0 0,0 0 1 0 0,-1 0-1 0 0,0 0 1 0 0,-1 1 0 0 0,0-1-1 0 0,-1 0 1 0 0,-1 1-1 0 0,0-1 1 0 0,-1 1-1 0 0,0 0 1 0 0,-1 0-1 0 0,0 0 1 0 0,-1 1 0 0 0,-1 0-1 0 0,0 0 1 0 0,-12-15-1 0 0,0 2-130 0 0,-2 0-1 0 0,-1 1 1 0 0,-1 1-1 0 0,-1 1 0 0 0,0 1 1 0 0,-44-27-1 0 0,47 36-89 0 0,-1 1-1 0 0,-1 1 1 0 0,-26-9-1 0 0,-2 6-4940 0 0,39 12-3965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40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6 1480 0 0,'0'0'15732'0'0,"4"-5"-14812"0"0,-2 12-569 0 0,-1-1 1 0 0,-1 1-1 0 0,1-1 1 0 0,-1 1-1 0 0,0 0 0 0 0,-2 9 1 0 0,1 5 281 0 0,0 13 246 0 0,-10 50 0 0 0,0 6-401 0 0,9 61-251 0 0,3-117-3320 0 0,-1-1-3399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42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3049 0 0,'0'0'10229'0'0,"15"7"-8803"0"0,32-5-554 0 0,48 8 0 0 0,-47-3-311 0 0,52-1-1 0 0,40-16-107 0 0,-102 5-361 0 0,0 2-1 0 0,71 2 1 0 0,-27 11-29 0 0,-36-4 76 0 0,57 0-1 0 0,93-22 100 0 0,-7-3-173 0 0,-150 42 64 0 0,-27-21 34 0 0,4 0-480 0 0,-11 4-5493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1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6425 0 0,'0'0'14790'0'0,"27"-16"-13623"0"0,-6 11-946 0 0,0 1 1 0 0,1 1-1 0 0,0 1 0 0 0,0 1 1 0 0,26 3-1 0 0,113 17 1112 0 0,-64-6-4519 0 0,-2-7-5574 0 0,-76-6-2385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45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34 123 0 0 0,'0'0'3089'0'0,"-5"-1"-2273"0"0,-18-1-5 0 0,18 1 1141 0 0,6 3-1729 0 0,0 0 0 0 0,1 0 0 0 0,0 0 0 0 0,-1-1 0 0 0,1 1 0 0 0,0-1 0 0 0,0 1 1 0 0,0-1-1 0 0,0 0 0 0 0,0 0 0 0 0,0 0 0 0 0,4 2 0 0 0,9 5 461 0 0,-2-1-392 0 0,-1 0 0 0 0,1-1 1 0 0,0-1-1 0 0,1 0 1 0 0,-1-1-1 0 0,1-1 0 0 0,0 0 1 0 0,20 2-1 0 0,-31-5-270 0 0,87 10 388 0 0,1-5-1 0 0,1-3 0 0 0,91-11 1 0 0,-155 7-313 0 0,121-11 295 0 0,65-2-238 0 0,93 20 626 0 0,211-4 55 0 0,-390-8-732 0 0,-8-1-88 0 0,219 14-1 0 0,-213 0 35 0 0,222-16-1 0 0,-193 1-29 0 0,104 7-16 0 0,38-2 3 0 0,-181 2-43 0 0,140 16-1 0 0,-123-5 32 0 0,-16-8 41 0 0,-1-6 0 0 0,210-35 0 0 0,-280 33-32 0 0,11 2-7 0 0,0 2 0 0 0,70 6 0 0 0,-20-1 13 0 0,-67-1 10 0 0,-1-2 1 0 0,0-2-1 0 0,1-1 0 0 0,-1-3 0 0 0,52-14 0 0 0,-54 11-26 0 0,1 2-1 0 0,0 2 1 0 0,0 1 0 0 0,0 2-1 0 0,0 2 1 0 0,43 4-1 0 0,4-2 61 0 0,-12 2-48 0 0,-44-1 1 0 0,-1-1 0 0 0,1-2 0 0 0,56-7 1 0 0,-63 4-6 0 0,0 2 0 0 0,46-1 0 0 0,13-1 1 0 0,-19-1 2 0 0,27-6 3 0 0,-80 10-19 0 0,0 0 1 0 0,0 1 0 0 0,0-1-1 0 0,1 2 1 0 0,-1 0-1 0 0,0 0 1 0 0,0 0 0 0 0,15 5-1 0 0,-15-3 47 0 0,0-1 0 0 0,1 0 0 0 0,-1-1 0 0 0,0 0-1 0 0,1-1 1 0 0,-1 1 0 0 0,13-3 0 0 0,-13 0 23 0 0,-1-1 1 0 0,1-1 0 0 0,-1 0-1 0 0,0 0 1 0 0,0 0 0 0 0,12-9-1 0 0,-19 12 22 0 0,-33 12-2056 0 0,21-5-7125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46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35 124 0 0 0,'0'0'6939'0'0,"-6"-3"-6511"0"0,-17-8 37 0 0,18 9 4323 0 0,5 1-4658 0 0,0 1 0 0 0,0 0 0 0 0,0-1 0 0 0,0 1 1 0 0,0 0-1 0 0,0-1 0 0 0,0 1 0 0 0,0 0 0 0 0,0 0 0 0 0,0-1 0 0 0,0 1 0 0 0,0 0 0 0 0,0-1 0 0 0,0 1 0 0 0,0 0 1 0 0,0-1-1 0 0,0 1 0 0 0,1 0 0 0 0,-1 0 0 0 0,0-1 0 0 0,0 1 0 0 0,0 0 0 0 0,1 0 0 0 0,-1-1 0 0 0,0 1 0 0 0,0 0 1 0 0,0 0-1 0 0,1 0 0 0 0,-1 0 0 0 0,0-1 0 0 0,1 1 0 0 0,-1 0 0 0 0,0 0 0 0 0,0 0 0 0 0,1 0 0 0 0,-1 0 1 0 0,0 0-1 0 0,1 0 0 0 0,-1 0 0 0 0,18 7-81 0 0,1 0 1 0 0,0 0-1 0 0,0-2 1 0 0,0 0-1 0 0,0-2 0 0 0,38 3 1 0 0,128-6 164 0 0,-89-2-195 0 0,178 9-47 0 0,-139 0 13 0 0,0-7 0 0 0,181-21 1 0 0,-66-20-15 0 0,156-21-21 0 0,28 40 93 0 0,-91 36-106 0 0,-2 1 164 0 0,-305-17-80 0 0,0-2 1 0 0,35-7-1 0 0,-46 5-4 0 0,0 2-1 0 0,0 1 1 0 0,0 1 0 0 0,0 1 0 0 0,47 4-1 0 0,27 8-70 0 0,174-2 0 0 0,-245-9 52 0 0,-24 0-61 0 0,-1 1 1 0 0,1-1-1 0 0,-1 1 1 0 0,1 0-1 0 0,-1 0 1 0 0,1 0-1 0 0,-1 0 1 0 0,0 1-1 0 0,0-1 1 0 0,0 1-1 0 0,0 0 1 0 0,0 0-1 0 0,0 0 1 0 0,4 5-1 0 0,9 5-2274 0 0,2-4-3325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48.5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1 181 2176 0 0,'0'0'9217'0'0,"12"1"-8554"0"0,114 6 1627 0 0,145-9 1 0 0,-53-32-1897 0 0,-66 8-180 0 0,-107 22-24 0 0,86 5 1 0 0,-78 1-81 0 0,56-6 0 0 0,309-8-273 0 0,-374 12 112 0 0,-29-1 47 0 0,1-1-1 0 0,-1-1 1 0 0,0 0 0 0 0,0-1 0 0 0,21-8 0 0 0,-17 5-3 0 0,0 2 0 0 0,27-6 0 0 0,21 8-193 0 0,-56 4 187 0 0,1-1 1 0 0,0 0 0 0 0,0-1 0 0 0,0 0 0 0 0,-1-1 0 0 0,1-1 0 0 0,14-4 0 0 0,-7 0 15 0 0,1 2-1 0 0,-1 0 1 0 0,1 2 0 0 0,0 0-1 0 0,0 1 1 0 0,0 0-1 0 0,0 2 1 0 0,25 3 0 0 0,-13-2 14 0 0,-1-1 0 0 0,45-6 0 0 0,-19-7 405 0 0,-56 13-408 0 0,23 0-88 0 0,3-3 512 0 0,-20 3-7638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0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377 558 1392 0 0,'0'0'15012'0'0,"13"-18"-14392"0"0,19-22-36 0 0,33-57 0 0 0,34-77 219 0 0,-81 141-764 0 0,22-48 30 0 0,-37 75-85 0 0,-1 0-1 0 0,0 0 0 0 0,0 0 0 0 0,-1-1 0 0 0,0 1 0 0 0,0 0 0 0 0,0 0 0 0 0,-1-1 0 0 0,0 1 0 0 0,-1-13 0 0 0,0 17-46 0 0,0 0-1 0 0,1 0 0 0 0,-1 0 0 0 0,0 1 0 0 0,0-1 0 0 0,0 0 1 0 0,0 1-1 0 0,0-1 0 0 0,0 1 0 0 0,-1-1 0 0 0,1 1 1 0 0,-1-1-1 0 0,1 1 0 0 0,-1 0 0 0 0,1 0 0 0 0,-1 0 0 0 0,1 0 1 0 0,-1 0-1 0 0,0 0 0 0 0,0 0 0 0 0,1 1 0 0 0,-1-1 0 0 0,0 0 1 0 0,0 1-1 0 0,0 0 0 0 0,0-1 0 0 0,0 1 0 0 0,0 0 1 0 0,0 0-1 0 0,0 0 0 0 0,0 0 0 0 0,0 0 0 0 0,0 1 0 0 0,1-1 1 0 0,-1 1-1 0 0,-3 0 0 0 0,-3 1-114 0 0,0 0 1 0 0,0 0-1 0 0,1 1 1 0 0,-1 0-1 0 0,1 0 0 0 0,0 1 1 0 0,-11 7-1 0 0,1 2 205 0 0,2 1-1 0 0,0 1 0 0 0,0 0 1 0 0,2 1-1 0 0,0 1 0 0 0,1 0 1 0 0,0 1-1 0 0,1 0 0 0 0,-16 39 1 0 0,2 9 711 0 0,-27 114 1 0 0,24-73 39 0 0,-28 117 336 0 0,31-122-785 0 0,10-35-47 0 0,-32 83-1 0 0,18-82-105 0 0,-49 83 0 0 0,59-126-398 0 0,32-44-1495 0 0,2-6-4036 0 0,-10 15-3686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6113 0 0,'0'0'16394'0'0,"10"1"-15824"0"0,168 25 1125 0 0,-105-14-3929 0 0,-4-2-5896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1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12163 0 0,'0'0'5241'0'0,"-17"29"-4888"0"0,-56 89-137 0 0,69-114-195 0 0,1 1-1 0 0,0 0 1 0 0,0 0-1 0 0,0 0 1 0 0,0 0-1 0 0,1 0 1 0 0,0 0-1 0 0,0 1 1 0 0,0-1 0 0 0,-1 9-1 0 0,-1 7-63 0 0,3-13-709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1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14675 0 0,'0'0'3641'0'0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2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0 8178 0 0,'0'0'12578'0'0,"-16"15"-12233"0"0,-52 52 45 0 0,62-61-315 0 0,1 1-1 0 0,-1 0 0 0 0,1 1 0 0 0,1-1 1 0 0,-1 1-1 0 0,2 0 0 0 0,-1 0 1 0 0,1 0-1 0 0,-5 16 0 0 0,-6 16 202 0 0,-16 40 325 0 0,-29 109 0 0 0,6-12-295 0 0,39-117-532 0 0,13-36-4717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2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304 1 5049 0 0,'0'0'15590'0'0,"-6"3"-15190"0"0,2-1-345 0 0,1-1-4 0 0,1 0 0 0 0,-1 0-1 0 0,1 0 1 0 0,0 0 0 0 0,-1 1 0 0 0,1-1 0 0 0,0 1 0 0 0,0-1-1 0 0,0 1 1 0 0,0 0 0 0 0,0 0 0 0 0,0 0 0 0 0,1 0-1 0 0,-1 0 1 0 0,1 0 0 0 0,-1 0 0 0 0,1 1 0 0 0,-2 3-1 0 0,0 5 120 0 0,-1-1-1 0 0,-1 1 0 0 0,0-1 1 0 0,-8 12-1 0 0,-7 15 113 0 0,-59 135 380 0 0,26-42-183 0 0,10-28-135 0 0,28-67-158 0 0,2-7-28 0 0,12-23-477 0 0,5-9-461 0 0,17-34-4296 0 0,-8 14-4124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11634 0 0,'0'0'13795'0'0,"15"13"-13257"0"0,47 41-130 0 0,-57-50-371 0 0,0-1 0 0 0,0 0 0 0 0,0-1 0 0 0,1 1 0 0 0,-1-1 0 0 0,1 0 0 0 0,0 0 0 0 0,0-1 0 0 0,-1 0 0 0 0,1 0 0 0 0,0 0 0 0 0,0-1 0 0 0,0 0 0 0 0,6 0 0 0 0,9 1-65 0 0,-12-1-527 0 0,29 7 659 0 0,-27-1-3017 0 0,-2 4-3569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2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7170 0 0,'0'0'9316'0'0,"2"15"-8694"0"0,6 310 3114 0 0,1-128-3243 0 0,-8-186-626 0 0,0-1 0 0 0,1 0 1 0 0,0 1-1 0 0,1-1 1 0 0,0 0-1 0 0,0 0 1 0 0,1-1-1 0 0,0 1 1 0 0,11 17-1 0 0,4-26-6815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3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88 256 9426 0 0,'0'0'15229'0'0,"13"-5"-14828"0"0,5-2-270 0 0,-2-1 0 0 0,1 0 0 0 0,-1-1 0 0 0,23-18 0 0 0,-19 11-28 0 0,-4 3-7 0 0,0 0 0 0 0,24-28 0 0 0,-36 36-103 0 0,0 0 0 0 0,-1 0 0 0 0,1 0 0 0 0,-1 0 0 0 0,0-1 0 0 0,-1 1 1 0 0,0-1-1 0 0,1 0 0 0 0,-2 0 0 0 0,1 1 0 0 0,-1-1 0 0 0,0 0 1 0 0,0-1-1 0 0,0-5 0 0 0,-2 11-39 0 0,1-1-1 0 0,-1 1 1 0 0,0 0-1 0 0,0 0 1 0 0,1 0 0 0 0,-1 0-1 0 0,0 0 1 0 0,0 0 0 0 0,0 0-1 0 0,0 0 1 0 0,0 0 0 0 0,-1 1-1 0 0,1-1 1 0 0,0 0 0 0 0,0 1-1 0 0,0-1 1 0 0,-1 1 0 0 0,1-1-1 0 0,0 1 1 0 0,-1-1 0 0 0,1 1-1 0 0,0 0 1 0 0,-1 0-1 0 0,1 0 1 0 0,0-1 0 0 0,-1 2-1 0 0,1-1 1 0 0,-3 0 0 0 0,-45 3-816 0 0,36 1 810 0 0,-1 1-1 0 0,1 1 1 0 0,0 0-1 0 0,0 0 1 0 0,1 2-1 0 0,0-1 1 0 0,0 1 0 0 0,1 1-1 0 0,0 0 1 0 0,1 1-1 0 0,-1 0 1 0 0,2 1-1 0 0,-12 15 1 0 0,12-13 84 0 0,0-1-1 0 0,1 2 1 0 0,1-1 0 0 0,0 1 0 0 0,0 0-1 0 0,2 0 1 0 0,0 1 0 0 0,0 0 0 0 0,2 0-1 0 0,-1 0 1 0 0,2 0 0 0 0,-1 21 0 0 0,2-27-16 0 0,1 0 1 0 0,0 0-1 0 0,1 0 1 0 0,0-1 0 0 0,0 1-1 0 0,1 0 1 0 0,0-1-1 0 0,0 1 1 0 0,1-1 0 0 0,0 1-1 0 0,1-1 1 0 0,-1 0-1 0 0,2-1 1 0 0,-1 1 0 0 0,1-1-1 0 0,0 0 1 0 0,1 0-1 0 0,0 0 1 0 0,0 0 0 0 0,0-1-1 0 0,1 0 1 0 0,-1-1-1 0 0,2 0 1 0 0,10 7-1 0 0,-3-3-255 0 0,0-1 0 0 0,0-1 0 0 0,24 8 0 0 0,18 4-6197 0 0,-41-13-3073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3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4 6785 0 0,'0'0'14920'0'0,"-5"-1"-14783"0"0,4 0-131 0 0,0 1 0 0 0,0 0 0 0 0,0 0 0 0 0,0-1 0 0 0,1 1 0 0 0,-1 0 0 0 0,0 0 0 0 0,0 0-1 0 0,0 0 1 0 0,0 0 0 0 0,0 0 0 0 0,0 0 0 0 0,1 0 0 0 0,-1 0 0 0 0,0 1 0 0 0,0-1 0 0 0,0 0 0 0 0,0 1 0 0 0,1-1 0 0 0,-1 0 0 0 0,0 1 0 0 0,0-1 0 0 0,1 1 0 0 0,-1-1 0 0 0,0 1-1 0 0,1-1 1 0 0,-1 1 0 0 0,-1 1 0 0 0,-1 27 508 0 0,2 0-121 0 0,-11 74 710 0 0,-5 100-155 0 0,8-132 431 0 0,9-82-1438 0 0,1 1 0 0 0,0-1 0 0 0,1 1 1 0 0,0-1-1 0 0,1 1 0 0 0,0 0 0 0 0,1 0 0 0 0,0 0 0 0 0,0 0 1 0 0,1 1-1 0 0,0 0 0 0 0,1 0 0 0 0,0 0 0 0 0,9-10 0 0 0,-9 12 19 0 0,0 1 0 0 0,1 0 0 0 0,-1 0 0 0 0,1 0 1 0 0,1 1-1 0 0,-1 0 0 0 0,1 0 0 0 0,0 1 0 0 0,0 0 0 0 0,0 0 0 0 0,0 1 0 0 0,0 0 0 0 0,1 1 0 0 0,0 0 0 0 0,-1 0 0 0 0,1 1 0 0 0,15-1 0 0 0,-7 3-7 0 0,0 1 0 0 0,0 0 0 0 0,-1 1 0 0 0,1 1 0 0 0,-1 1 0 0 0,1 0 0 0 0,-1 2 1 0 0,-1-1-1 0 0,19 12 0 0 0,38 25-9567 0 0,-59-36-1363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4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25 4745 0 0,'0'0'12957'0'0,"-6"-4"-12612"0"0,-21-13-75 0 0,26 16-245 0 0,0 1 0 0 0,0-1 0 0 0,0 1 0 0 0,-1-1 0 0 0,1 1-1 0 0,0 0 1 0 0,0 0 0 0 0,-1-1 0 0 0,1 1 0 0 0,0 0 0 0 0,0 0 0 0 0,-1 0-1 0 0,1 0 1 0 0,0 1 0 0 0,0-1 0 0 0,-1 0 0 0 0,1 1 0 0 0,0-1-1 0 0,0 0 1 0 0,-1 1 0 0 0,1-1 0 0 0,0 1 0 0 0,0 0 0 0 0,0-1 0 0 0,0 1-1 0 0,0 0 1 0 0,-1 1 0 0 0,-25 27 341 0 0,19-19-209 0 0,-13 15 226 0 0,1 0 0 0 0,1 1 0 0 0,1 1-1 0 0,2 1 1 0 0,0 0 0 0 0,2 1 0 0 0,1 1-1 0 0,-16 55 1 0 0,20-51-119 0 0,1 1-1 0 0,2 0 1 0 0,1 0-1 0 0,1 1 1 0 0,3-1-1 0 0,0 1 1 0 0,9 64-1 0 0,-7-92-279 0 0,1-1-1 0 0,0 1 1 0 0,1 0-1 0 0,-1-1 1 0 0,1 0-1 0 0,1 0 1 0 0,0 0-1 0 0,-1 0 1 0 0,2 0-1 0 0,-1-1 0 0 0,1 0 1 0 0,0 0-1 0 0,1 0 1 0 0,-1 0-1 0 0,1-1 1 0 0,0 0-1 0 0,0 0 1 0 0,1-1-1 0 0,-1 0 1 0 0,1 0-1 0 0,0 0 1 0 0,1-1-1 0 0,-1 0 0 0 0,0 0 1 0 0,1-1-1 0 0,-1 0 1 0 0,1 0-1 0 0,0-1 1 0 0,8 1-1 0 0,12 1-4351 0 0,-18 0-1601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5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0 486 13619 0 0,'0'0'8414'0'0,"23"-30"-8149"0"0,76-94-60 0 0,-90 114-155 0 0,0 0 0 0 0,0 0 0 0 0,21-16-1 0 0,-8 7 57 0 0,39-43 63 0 0,75-61 1 0 0,-112 103-227 0 0,42-22-1736 0 0,-45 32-996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5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5209 0 0,'0'0'14078'0'0,"2"30"-13262"0"0,7 95-140 0 0,9-23 428 0 0,-8-54-776 0 0,-6-19-252 0 0,2 0 0 0 0,1 0-1 0 0,15 38 1 0 0,-15-50-610 0 0,-6-13 630 0 0,1 1 1 0 0,-1-1-1 0 0,1 0 1 0 0,0 0-1 0 0,1 0 1 0 0,-1 0-1 0 0,4 5 1 0 0,11 1-2448 0 0,9-6-4810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6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4225 0 0,'0'0'18241'0'0,"8"8"-17562"0"0,12 1-361 0 0,1-1 0 0 0,0 0-1 0 0,0-2 1 0 0,29 5 0 0 0,-24-6-636 0 0,0 1 1 0 0,41 16-1 0 0,-57-14-2333 0 0,-9 0-6091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6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11058 0 0,'0'0'12248'0'0,"8"2"-11977"0"0,31 6 282 0 0,1-2 1 0 0,69 1-1 0 0,21 3-4510 0 0,-47 6-8809 0 0,-68-10 4252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7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39 4041 0 0,'0'0'16086'0'0,"-7"-5"-15729"0"0,-1-2-238 0 0,6 4-58 0 0,0 1 0 0 0,0 0 0 0 0,-1 0 0 0 0,1 0 0 0 0,-1 0 0 0 0,0 0 0 0 0,1 0 0 0 0,-1 1 0 0 0,0-1 0 0 0,-5-1 0 0 0,-31-1 3569 0 0,41 8-3642 0 0,0 0 21 0 0,1-1-1 0 0,-1 0 1 0 0,1 1-1 0 0,0-1 0 0 0,0 0 1 0 0,0-1-1 0 0,0 1 0 0 0,1 0 1 0 0,-1-1-1 0 0,8 4 1 0 0,2 3 66 0 0,23 16 3 0 0,2-2-1 0 0,0-2 0 0 0,64 25 1 0 0,-73-33-61 0 0,-26-11-18 0 0,0-1-1 0 0,-1 0 1 0 0,0 1 0 0 0,1 0 0 0 0,-1-1 0 0 0,0 1-1 0 0,0 0 1 0 0,0 0 0 0 0,0 0 0 0 0,0 1 0 0 0,0-1-1 0 0,-1 0 1 0 0,1 1 0 0 0,-1-1 0 0 0,0 1 0 0 0,1-1 0 0 0,-1 1-1 0 0,0 0 1 0 0,-1-1 0 0 0,1 1 0 0 0,0 0 0 0 0,-1 0-1 0 0,0 0 1 0 0,1-1 0 0 0,-1 1 0 0 0,0 0 0 0 0,0 0-1 0 0,-1 0 1 0 0,1 0 0 0 0,-1-1 0 0 0,1 1 0 0 0,-1 0 0 0 0,0 0-1 0 0,0-1 1 0 0,0 1 0 0 0,-3 4 0 0 0,-4 9 23 0 0,-1 0-1 0 0,-1-1 1 0 0,-1 0 0 0 0,0 0 0 0 0,0-1-1 0 0,-2-1 1 0 0,0 0 0 0 0,0-1 0 0 0,-1 0 0 0 0,-20 13-1 0 0,-22 10-21 0 0,-90 43 0 0 0,82-46-241 0 0,16-5-1674 0 0,34-17-1862 0 0,0-1-4080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7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0 420 7162 0 0,'0'0'16910'0'0,"21"-18"-16591"0"0,131-113 157 0 0,40-58-443 0 0,-166 166-214 0 0,-19 18-306 0 0,-1 0-1 0 0,1-1 1 0 0,-1 0-1 0 0,0 0 1 0 0,0-1 0 0 0,9-13-1 0 0,-15 16-1124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8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6457 0 0,'0'0'12436'0'0,"0"13"-11478"0"0,1 42-45 0 0,1-49-749 0 0,-1 1-1 0 0,1-1 0 0 0,1 0 0 0 0,-1 1 0 0 0,1-1 1 0 0,0 0-1 0 0,0-1 0 0 0,1 1 0 0 0,-1 0 1 0 0,2-1-1 0 0,-1 0 0 0 0,7 7 0 0 0,8 11 216 0 0,22 33-424 0 0,3-1 0 0 0,2-3 0 0 0,79 71 0 0 0,-114-113-1372 0 0,-5-3-1254 0 0,0-1-3285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3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0 0 0,'0'0'16856'0'0,"4"2"-16280"0"0,2 2-226 0 0,1 0-1 0 0,1 0 1 0 0,-1-1 0 0 0,1 0 0 0 0,-1 0 0 0 0,1-1 0 0 0,0 0 0 0 0,0 0 0 0 0,0-1 0 0 0,0 0-1 0 0,12 0 1 0 0,104-4 785 0 0,-100 2-999 0 0,136-15-2154 0 0,-151 20-4903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8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14 6033 0 0,'0'0'15626'0'0,"-4"-2"-15160"0"0,-13-10 2655 0 0,30 20-2489 0 0,32 20-474 0 0,65 28 0 0 0,11 5-82 0 0,-112-57-73 0 0,-1 0 1 0 0,-1 0 0 0 0,1 1 0 0 0,-1 0 1 0 0,10 7-1 0 0,-16-11-4 0 0,-1-1 0 0 0,1 1 1 0 0,0 0-1 0 0,0 0 1 0 0,0-1-1 0 0,-1 1 0 0 0,1 0 1 0 0,0 0-1 0 0,-1 0 1 0 0,1 0-1 0 0,-1 0 0 0 0,1 0 1 0 0,-1 0-1 0 0,1 0 0 0 0,-1 0 1 0 0,0 0-1 0 0,1 0 1 0 0,-1 0-1 0 0,0 0 0 0 0,0 0 1 0 0,0 0-1 0 0,0 0 0 0 0,0 0 1 0 0,0 1-1 0 0,0-1 1 0 0,0 0-1 0 0,0 0 0 0 0,-1 0 1 0 0,1 0-1 0 0,0 0 1 0 0,-1 0-1 0 0,1 0 0 0 0,-1 0 1 0 0,1 0-1 0 0,-1 0 0 0 0,1 0 1 0 0,-1 0-1 0 0,0-1 1 0 0,1 1-1 0 0,-1 0 0 0 0,0 0 1 0 0,0 0-1 0 0,0-1 1 0 0,-1 2-1 0 0,-31 23-8 0 0,-1-1 0 0 0,-1-2 0 0 0,0-1 0 0 0,-2-1 0 0 0,-56 20 0 0 0,84-37-18 0 0,-8 4-49 0 0,0-1 1 0 0,-1 0-1 0 0,0-1 1 0 0,1-1-1 0 0,-33 3 1 0 0,49-7-359 0 0,6 1-3597 0 0,4 1-3442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59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81 3305 0 0,'0'0'16818'0'0,"0"-11"-16475"0"0,-4-34-103 0 0,3 43-227 0 0,1 1 1 0 0,0 0-1 0 0,-1 0 1 0 0,1 0 0 0 0,0 0-1 0 0,-1 0 1 0 0,0 0-1 0 0,1 0 1 0 0,-1 0-1 0 0,0 0 1 0 0,1 0 0 0 0,-1 0-1 0 0,0 0 1 0 0,0 0-1 0 0,0 0 1 0 0,0 1-1 0 0,0-1 1 0 0,0 0 0 0 0,0 1-1 0 0,0-1 1 0 0,0 0-1 0 0,0 1 1 0 0,0-1-1 0 0,0 1 1 0 0,0 0 0 0 0,0-1-1 0 0,-3 1 1 0 0,-28-1 51 0 0,28 1-67 0 0,-5 0 1 0 0,0 1 0 0 0,1-1 1 0 0,-1 2-1 0 0,0-1 0 0 0,0 1 1 0 0,1 1-1 0 0,-1 0 0 0 0,1 0 1 0 0,0 0-1 0 0,0 1 0 0 0,0 0 1 0 0,0 1-1 0 0,-10 7 1 0 0,7-2 20 0 0,1-1 0 0 0,0 1 0 0 0,1 0 1 0 0,0 1-1 0 0,0 0 0 0 0,1 1 1 0 0,-10 20-1 0 0,10-14 147 0 0,2 0 0 0 0,0 1 0 0 0,1 0 1 0 0,-5 30-1 0 0,6-25 76 0 0,2-18-205 0 0,2-1 1 0 0,-1 0 0 0 0,0 1-1 0 0,1-1 1 0 0,0 0 0 0 0,0 1-1 0 0,1-1 1 0 0,0 1 0 0 0,0-1-1 0 0,0 0 1 0 0,0 0 0 0 0,1 1-1 0 0,0-1 1 0 0,0 0 0 0 0,0-1-1 0 0,1 1 1 0 0,-1 0 0 0 0,1-1-1 0 0,0 1 1 0 0,1-1 0 0 0,-1 0-1 0 0,1 0 1 0 0,0 0 0 0 0,7 6-1 0 0,-3-5 10 0 0,0 0 0 0 0,1 0 0 0 0,-1 0 0 0 0,1-1-1 0 0,0 0 1 0 0,0-1 0 0 0,1 0 0 0 0,-1-1 0 0 0,0 0 0 0 0,1 0-1 0 0,0-1 1 0 0,16 0 0 0 0,-10-1-39 0 0,0-1 0 0 0,1-2 0 0 0,-1 1 0 0 0,0-2 0 0 0,0 0 0 0 0,-1-1 0 0 0,1 0 0 0 0,-1-1 0 0 0,0-1-1 0 0,-1-1 1 0 0,1 0 0 0 0,-1 0 0 0 0,-1-2 0 0 0,0 1 0 0 0,0-2 0 0 0,-1 0 0 0 0,-1 0 0 0 0,1-1 0 0 0,11-18 0 0 0,-20 26-37 0 0,0 0-1 0 0,0-1 1 0 0,-1 0 0 0 0,1 1-1 0 0,-1-1 1 0 0,0 0 0 0 0,-1 0 0 0 0,1-1-1 0 0,-1 1 1 0 0,0 0 0 0 0,0 0-1 0 0,-1-1 1 0 0,1 1 0 0 0,-1 0 0 0 0,0-1-1 0 0,-1 1 1 0 0,1 0 0 0 0,-1-1 0 0 0,0 1-1 0 0,-1 0 1 0 0,-2-7 0 0 0,1 5-158 0 0,0 1 1 0 0,-1-1 0 0 0,0 1-1 0 0,0 0 1 0 0,0 1 0 0 0,-1-1-1 0 0,1 1 1 0 0,-1 0 0 0 0,-1 0-1 0 0,1 0 1 0 0,-1 1 0 0 0,0 0-1 0 0,0 0 1 0 0,0 0 0 0 0,-10-4-1 0 0,-11-4-2896 0 0,-49-14 0 0 0,63 23 156 0 0,1 0 0 0 0,-1 1 0 0 0,-23 0 1 0 0,26 2 232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0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1 2601 0 0,'0'0'16856'0'0,"20"7"-16125"0"0,64 23-83 0 0,-78-27-523 0 0,0 0-1 0 0,0 0 0 0 0,-1 0 1 0 0,1 1-1 0 0,-1-1 0 0 0,0 1 1 0 0,0 1-1 0 0,0-1 0 0 0,0 1 1 0 0,-1 0-1 0 0,0 0 0 0 0,0 0 1 0 0,0 0-1 0 0,-1 1 0 0 0,0-1 1 0 0,3 8-1 0 0,2 1 114 0 0,2 3-32 0 0,0-1 2 0 0,-1 1 0 0 0,11 29 0 0 0,-14-26-177 0 0,0 2 0 0 0,-2-1-1 0 0,-1 0 1 0 0,0 1 0 0 0,-2 0 0 0 0,0 0-1 0 0,-1-1 1 0 0,-2 1 0 0 0,0 0-1 0 0,-1-1 1 0 0,-1 1 0 0 0,-1-1-1 0 0,-1 0 1 0 0,-1-1 0 0 0,-1 1-1 0 0,-13 24 1 0 0,6-16-23 0 0,5-9-14 0 0,0 0-1 0 0,-1-1 0 0 0,0 0 0 0 0,-2-1 0 0 0,0 0 0 0 0,-1-1 0 0 0,-24 23 0 0 0,17-25-332 0 0,1 0 0 0 0,-2-1 0 0 0,-34 17 1 0 0,-26 7-8131 0 0,72-33 6449 0 0,-7 2-8885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3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1 331 96 0 0,'0'0'7615'0'0,"29"0"-7230"0"0,8 2-260 0 0,-11-1 6 0 0,1 0 0 0 0,-1-2 0 0 0,27-5 0 0 0,119-10 3581 0 0,293 9 1 0 0,-336 8-3534 0 0,221-27 1 0 0,-320 22-166 0 0,483-37 612 0 0,-23 59-450 0 0,1-1 411 0 0,-425-17-449 0 0,76 1 187 0 0,199-24 0 0 0,-183 1-284 0 0,1 8 0 0 0,247 9 0 0 0,-371 8-55 0 0,48 11 1 0 0,29 4 17 0 0,-25-10 11 0 0,72 3 2 0 0,124 3 59 0 0,-175-5-6 0 0,213-10 0 0 0,29-17 26 0 0,14-2 16 0 0,-167 2 24 0 0,286-42 176 0 0,-374 43-291 0 0,1 5 1 0 0,126 2-1 0 0,-62 4-30 0 0,329-10 100 0 0,-64-14-113 0 0,-3-36 28 0 0,-420 63-1 0 0,10 0-10 0 0,0 1-1 0 0,0 1 1 0 0,1 1 0 0 0,41 5 0 0 0,100 27-48 0 0,-167-32 53 0 0,46 8 3 0 0,0-3 1 0 0,0-2-1 0 0,74-4 0 0 0,-40 0-8 0 0,164 8-36 0 0,206-3 62 0 0,-249-6-17 0 0,-202 2 1 0 0,1 0 0 0 0,-1 0 0 0 0,1 0-1 0 0,-1 0 1 0 0,1 0 0 0 0,0 0 0 0 0,-1 0 0 0 0,1 0-1 0 0,-1 0 1 0 0,1 0 0 0 0,-1 0 0 0 0,1 0 0 0 0,-1 0-1 0 0,1 0 1 0 0,-1 0 0 0 0,1 1 0 0 0,-1-1 0 0 0,1 0-1 0 0,-1 0 1 0 0,1 1 0 0 0,-1-1 0 0 0,1 0 0 0 0,-1 1-1 0 0,1-1 1 0 0,-1 0 0 0 0,0 1 0 0 0,1-1 0 0 0,-1 1-1 0 0,0-1 1 0 0,1 1 0 0 0,-1-1 0 0 0,0 1 0 0 0,1-1-1 0 0,-1 1 1 0 0,0-1 0 0 0,0 1 0 0 0,0-1 0 0 0,0 1-1 0 0,1-1 1 0 0,-1 1 0 0 0,0-1 0 0 0,0 2 0 0 0,-11 27 367 0 0,0-3-203 0 0,-21 106-79 0 0,-32 157-6 0 0,30-22 250 0 0,27-106 6 0 0,-20 234 111 0 0,22-324-426 0 0,4-52-7 0 0,0 1-1 0 0,-1-1 1 0 0,-8 32-1 0 0,7-41 337 0 0,2-14 554 0 0,-1-14-798 0 0,0 12-111 0 0,-1 0 0 0 0,0 0-1 0 0,0 1 1 0 0,0-1 0 0 0,0 1-1 0 0,-1-1 1 0 0,0 1 0 0 0,0 0-1 0 0,-1 1 1 0 0,1-1 0 0 0,-1 1-1 0 0,-8-6 1 0 0,-1 2-26 0 0,1 1 0 0 0,-1 1 0 0 0,0 0 0 0 0,0 1 1 0 0,0 1-1 0 0,-1 0 0 0 0,0 1 0 0 0,1 0 0 0 0,-27 0 0 0 0,-1 2-56 0 0,1 1 0 0 0,-51 8 1 0 0,-96 21 97 0 0,-91 29-18 0 0,-68 12 0 0 0,129-38 1 0 0,-649 23 105 0 0,31-84-64 0 0,-223 11-159 0 0,701 20 127 0 0,-180 3-100 0 0,-386-4-29 0 0,529-21 171 0 0,-165-2-120 0 0,34 44 63 0 0,378-10 42 0 0,-96 12-29 0 0,-333 82-229 0 0,400-72 216 0 0,-2-8-1 0 0,-313 5 1 0 0,405-29-65 0 0,0 4 1 0 0,1 5-1 0 0,0 3 1 0 0,-145 43-1 0 0,213-52 107 0 0,1-1-1 0 0,-2 0 1 0 0,1-2-1 0 0,-29 2 1 0 0,47-8-56 0 0,-1 0-1 0 0,1 0 1 0 0,0 0-1 0 0,1 0 1 0 0,-1 0-1 0 0,1 0 1 0 0,1-7-1 0 0,8-21 69 0 0,-1 0 0 0 0,-2 0 0 0 0,-2-1 0 0 0,-1 0 0 0 0,1-40 0 0 0,-6-32 91 0 0,6 0 0 0 0,24-145 0 0 0,19-70 228 0 0,-29 26-439 0 0,-18 170-7784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4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0 0 0,'0'0'2224'0'0,"-20"48"-2680"0"0,20-41 208 0 0,0-4-304 0 0,0 0-416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4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0 1240 0 0,'-29'75'1553'0'0,"21"-63"11376"0"0,2-14-9514 0 0,6 2-3415 0 0,-1-1 0 0 0,1 1-1 0 0,0 0 1 0 0,0-1 0 0 0,0 1-1 0 0,0 0 1 0 0,0-1 0 0 0,0 1-1 0 0,0 0 1 0 0,0-1 0 0 0,0 1 0 0 0,0 0-1 0 0,0-1 1 0 0,0 1 0 0 0,0 0-1 0 0,0-1 1 0 0,0 1 0 0 0,1 0 0 0 0,-1-1-1 0 0,0 1 1 0 0,0 0 0 0 0,0-1-1 0 0,0 1 1 0 0,1 0 0 0 0,-1-1 0 0 0,0 1-1 0 0,0 0 1 0 0,1 0 0 0 0,-1-1-1 0 0,0 1 1 0 0,0 0 0 0 0,1 0-1 0 0,-1 0 1 0 0,0-1 0 0 0,1 1 0 0 0,-1 0-1 0 0,0 0 1 0 0,1 0 0 0 0,-1 0-1 0 0,0 0 1 0 0,1 0 0 0 0,-1 0 0 0 0,0 0-1 0 0,1-1 1 0 0,-1 1 0 0 0,0 0-1 0 0,1 0 1 0 0,-1 1 0 0 0,1-1 0 0 0,-1 0-1 0 0,0 0 1 0 0,1 0 0 0 0,-1 0-1 0 0,203 12 1734 0 0,-51-1-642 0 0,-9-9-270 0 0,79 5-47 0 0,-193-4-822 0 0,0 2 1 0 0,0 1 0 0 0,-1 1-1 0 0,0 1 1 0 0,46 22 0 0 0,-2-3-1086 0 0,-47-20-1682 0 0,1 0-3444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5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1 8402 0 0,'0'0'12132'0'0,"-5"30"-11441"0"0,-2 21-425 0 0,-21 122 897 0 0,-10-37-408 0 0,20-72-656 0 0,14-52-83 0 0,0 0 0 0 0,0 1 1 0 0,1-1-1 0 0,1 1 0 0 0,-1 14 0 0 0,-5 18-2177 0 0,1-3-3733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6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84 3793 0 0,'0'0'18297'0'0,"-7"-15"-18190"0"0,-19-43-59 0 0,25 58-48 0 0,1-1-1 0 0,0 0 1 0 0,0 1 0 0 0,-1-1 0 0 0,1 1 0 0 0,0-1 0 0 0,-1 1 0 0 0,1-1-1 0 0,-1 0 1 0 0,1 1 0 0 0,-1 0 0 0 0,1-1 0 0 0,-1 1 0 0 0,1-1 0 0 0,-1 1-1 0 0,1 0 1 0 0,-1-1 0 0 0,1 1 0 0 0,-1 0 0 0 0,0-1 0 0 0,1 1-1 0 0,-1 0 1 0 0,0 0 0 0 0,1 0 0 0 0,-1 0 0 0 0,0 0 0 0 0,1 0 0 0 0,-1 0-1 0 0,0 0 1 0 0,1 0 0 0 0,-1 0 0 0 0,0 0 0 0 0,1 0 0 0 0,-1 0 0 0 0,1 0-1 0 0,-1 0 1 0 0,0 1 0 0 0,1-1 0 0 0,-1 0 0 0 0,1 1 0 0 0,-1-1 0 0 0,0 1-1 0 0,-18 16-21 0 0,18-16 20 0 0,-7 7 4 0 0,0 0-1 0 0,1 1 0 0 0,0 0 1 0 0,1 0-1 0 0,0 1 1 0 0,0 0-1 0 0,1 0 0 0 0,0 0 1 0 0,1 1-1 0 0,0 0 1 0 0,0-1-1 0 0,-1 16 1 0 0,-1 7 130 0 0,2 0 1 0 0,1 62-1 0 0,4-90-97 0 0,-1 1 0 0 0,1-1 0 0 0,0 0 0 0 0,0 0 0 0 0,0 0 1 0 0,1 0-1 0 0,-1 0 0 0 0,1-1 0 0 0,0 1 0 0 0,1 0 0 0 0,-1-1 0 0 0,1 1 0 0 0,0-1 0 0 0,0 0 0 0 0,0 0 0 0 0,1 0 0 0 0,0-1 0 0 0,-1 1 0 0 0,1-1 0 0 0,0 0 0 0 0,1 0 0 0 0,-1 0 1 0 0,0 0-1 0 0,1-1 0 0 0,5 3 0 0 0,-4-3 15 0 0,0 0 0 0 0,0 0 1 0 0,0 0-1 0 0,0 0 0 0 0,0-1 1 0 0,0 0-1 0 0,1-1 0 0 0,-1 1 1 0 0,0-1-1 0 0,1-1 0 0 0,-1 1 1 0 0,0-1-1 0 0,0 0 0 0 0,1 0 1 0 0,-1-1-1 0 0,0 1 0 0 0,0-2 1 0 0,0 1-1 0 0,-1-1 0 0 0,10-4 1 0 0,2-6-18 0 0,-1 0 1 0 0,0 0 0 0 0,-1-1 0 0 0,-1-1 0 0 0,0-1 0 0 0,-1 0 0 0 0,-1-1 0 0 0,0 0-1 0 0,11-22 1 0 0,-21 36-65 0 0,0 0 0 0 0,-1-1-1 0 0,1 1 1 0 0,-1 0 0 0 0,0-1 0 0 0,0 1-1 0 0,0-1 1 0 0,0 0 0 0 0,0 1-1 0 0,-1-1 1 0 0,0 1 0 0 0,0-1-1 0 0,0 0 1 0 0,0 1 0 0 0,0-1 0 0 0,-1 0-1 0 0,1 1 1 0 0,-1-1 0 0 0,0 1-1 0 0,0-1 1 0 0,-1 1 0 0 0,1-1-1 0 0,-1 1 1 0 0,1 0 0 0 0,-1 0 0 0 0,0 0-1 0 0,0 0 1 0 0,-1 0 0 0 0,1 0-1 0 0,-1 0 1 0 0,1 1 0 0 0,-1-1-1 0 0,0 1 1 0 0,0 0 0 0 0,0 0 0 0 0,0 0-1 0 0,0 0 1 0 0,-7-2 0 0 0,1-1-437 0 0,0 1 0 0 0,0 1 1 0 0,0 0-1 0 0,-1 0 1 0 0,1 1-1 0 0,-12-2 1 0 0,13 3-758 0 0,-1 1 1 0 0,1-1 0 0 0,0 1-1 0 0,-1 1 1 0 0,1-1 0 0 0,-13 4-1 0 0,13-1-7271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06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845 47 0 0 0,'0'0'10099'0'0,"-28"-8"-9892"0"0,-87-22-55 0 0,106 28-134 0 0,-1 0-1 0 0,0 0 1 0 0,1 1-1 0 0,-1 0 1 0 0,0 1-1 0 0,0 0 1 0 0,0 1-1 0 0,1 0 1 0 0,-1 0-1 0 0,0 1 1 0 0,1 0-1 0 0,-1 1 1 0 0,1 0-1 0 0,0 0 1 0 0,0 1-1 0 0,0 0 1 0 0,-15 10-1 0 0,-10 4-5 0 0,-15 9 271 0 0,2 2 1 0 0,1 2 0 0 0,2 2-1 0 0,-74 72 1 0 0,98-85-9 0 0,2 0 0 0 0,0 2 1 0 0,1 1-1 0 0,1 0 1 0 0,1 1-1 0 0,1 0 0 0 0,-18 48 1 0 0,25-54-139 0 0,2 0-1 0 0,0 1 1 0 0,1-1 0 0 0,1 1 0 0 0,1 0-1 0 0,1 0 1 0 0,0 0 0 0 0,3 19 0 0 0,1-20-115 0 0,1 0 0 0 0,1-1 1 0 0,0 1-1 0 0,1-1 0 0 0,1 0 0 0 0,1-1 1 0 0,0 0-1 0 0,1 0 0 0 0,1-1 0 0 0,1 0 1 0 0,0 0-1 0 0,0-1 0 0 0,2-1 1 0 0,-1 0-1 0 0,26 19 0 0 0,-4-6-98 0 0,1-1 0 0 0,1-1 0 0 0,1-2 0 0 0,1-2 0 0 0,62 24 0 0 0,-77-35 1 0 0,0 0 1 0 0,0-1 0 0 0,0-1 0 0 0,1-2 0 0 0,0 0 0 0 0,0-1-1 0 0,32 0 1 0 0,-33-5 89 0 0,0-1 0 0 0,0-1 0 0 0,0-2-1 0 0,-1 0 1 0 0,1-1 0 0 0,-1-1 0 0 0,-1-1 0 0 0,1-1 0 0 0,-1-1-1 0 0,23-15 1 0 0,-13 6 62 0 0,-2-2 1 0 0,0-1-1 0 0,-1-1 0 0 0,-1-2 1 0 0,44-51-1 0 0,-40 39 84 0 0,0 0 455 0 0,52-80-1 0 0,-75 104-486 0 0,-1-1-1 0 0,0 0 1 0 0,-1-1 0 0 0,-1 1-1 0 0,0-1 1 0 0,-1 0 0 0 0,-1-1-1 0 0,0 1 1 0 0,-1 0 0 0 0,1-21-1 0 0,-4 27-114 0 0,-1-1-1 0 0,1 0 1 0 0,-2 0 0 0 0,1 0-1 0 0,-1 1 1 0 0,-1 0-1 0 0,1-1 1 0 0,-2 1-1 0 0,1 1 1 0 0,-1-1 0 0 0,-1 0-1 0 0,1 1 1 0 0,-1 0-1 0 0,-8-7 1 0 0,-8-8-148 0 0,0 0 0 0 0,-2 2 0 0 0,-29-21 0 0 0,8 11-698 0 0,-76-41 0 0 0,6 16-6370 0 0,83 42-1977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22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1 130 0 0 0,'0'0'11597'0'0,"0"-7"-10075"0"0,76 7-1445 0 0,262-7 275 0 0,275-47 902 0 0,-540 47-1071 0 0,129 5-1 0 0,-9 30 49 0 0,-71-15-56 0 0,92 7 240 0 0,246 57-1 0 0,17 5 978 0 0,-260-63-1174 0 0,22 2-161 0 0,-134-6 73 0 0,0-4 0 0 0,171-5 0 0 0,-114-19-31 0 0,100-3-90 0 0,-141 11 66 0 0,126-22 0 0 0,-239 26-71 0 0,95-14 115 0 0,-21 2-97 0 0,133-3 0 0 0,-17 4-30 0 0,-100 4 5 0 0,104-16 41 0 0,-71 7-13 0 0,266-38 308 0 0,-109 6-118 0 0,-133 15-106 0 0,-26 5 108 0 0,-85 19-119 0 0,-43 10 368 0 0,-20 0-549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3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6137 0 0,'0'0'11876'0'0,"8"1"-11005"0"0,162 17 2838 0 0,-83-11-3301 0 0,-77-6-533 0 0,-5-1-51 0 0,1 0 1 0 0,-1 0-1 0 0,0 1 1 0 0,0 0-1 0 0,1 0 1 0 0,-1 0-1 0 0,0 0 1 0 0,0 1-1 0 0,5 2 1 0 0,-9 3-7701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23.4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1 175 5105 0 0,'0'0'15339'0'0,"0"-13"-15019"0"0,2-40-5 0 0,-1 50-270 0 0,0 1 0 0 0,0-1 0 0 0,1 0 0 0 0,-1 0 0 0 0,1 1 1 0 0,-1-1-1 0 0,1 1 0 0 0,0-1 0 0 0,0 1 0 0 0,0 0 0 0 0,0 0 0 0 0,0 0 0 0 0,1 0 0 0 0,-1 0 0 0 0,0 0 0 0 0,1 1 0 0 0,0-1 0 0 0,-1 1 0 0 0,1 0 0 0 0,0-1 0 0 0,0 1 1 0 0,0 0-1 0 0,0 1 0 0 0,4-2 0 0 0,5-2 115 0 0,10-5 82 0 0,75-26 458 0 0,-88 32-671 0 0,1 1 0 0 0,0-1-1 0 0,0 2 1 0 0,-1 0 0 0 0,1 0 0 0 0,0 1 0 0 0,19 1-1 0 0,-29-1-29 0 0,1 1-1 0 0,-1-1 1 0 0,1 1-1 0 0,0-1 0 0 0,-1 1 1 0 0,1-1-1 0 0,-1 1 0 0 0,0-1 1 0 0,1 1-1 0 0,-1-1 1 0 0,1 1-1 0 0,-1 0 0 0 0,0-1 1 0 0,1 1-1 0 0,-1-1 1 0 0,0 1-1 0 0,0 0 0 0 0,1-1 1 0 0,-1 1-1 0 0,0 0 1 0 0,0 0-1 0 0,0-1 0 0 0,0 1 1 0 0,0 0-1 0 0,0-1 0 0 0,0 1 1 0 0,0 0-1 0 0,0-1 1 0 0,-1 1-1 0 0,1 1 0 0 0,-7 24 51 0 0,-11-3-38 0 0,-1 1 0 0 0,-1-2 0 0 0,-1-1-1 0 0,-1-1 1 0 0,-1 0 0 0 0,-1-2 0 0 0,-26 16 0 0 0,33-25-19 0 0,-5 4-91 0 0,20-7-134 0 0,13-2-211 0 0,46 8 433 0 0,-6-2-11 0 0,57 19 0 0 0,-94-24 17 0 0,0 0 1 0 0,0 1-1 0 0,-1 0 1 0 0,0 2-1 0 0,0-1 0 0 0,-1 1 1 0 0,0 1-1 0 0,20 19 1 0 0,-29-26 7 0 0,0 2 1 0 0,0-1 0 0 0,0 0 0 0 0,-1 0 0 0 0,1 1 0 0 0,-1 0 0 0 0,0-1 0 0 0,0 1 0 0 0,0 0 0 0 0,0 0-1 0 0,-1 0 1 0 0,0 0 0 0 0,1 0 0 0 0,-2 1 0 0 0,1-1 0 0 0,0 0 0 0 0,-1 0 0 0 0,0 1 0 0 0,0-1 0 0 0,0 0-1 0 0,0 1 1 0 0,-1-1 0 0 0,0 0 0 0 0,0 0 0 0 0,0 0 0 0 0,0 1 0 0 0,-3 5 0 0 0,-2 0 26 0 0,0 0 0 0 0,-1 0 0 0 0,0-1 0 0 0,0 0 1 0 0,-1-1-1 0 0,0 0 0 0 0,0 0 0 0 0,-1 0 0 0 0,-11 7 0 0 0,0-1 19 0 0,0-1-1 0 0,0-1 1 0 0,-41 17-1 0 0,49-25-72 0 0,0 0-1 0 0,0 0 1 0 0,0-1-1 0 0,-1 0 1 0 0,1-1-1 0 0,-1-1 1 0 0,1 0-1 0 0,-26-1 1 0 0,8-10-969 0 0,13-5-5912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24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348 90 0 0 0,'0'0'18943'0'0,"-15"-15"-18650"0"0,-44-43-148 0 0,59 57-142 0 0,-1 0 0 0 0,0 0 0 0 0,0-1 0 0 0,0 1 0 0 0,0 0 0 0 0,0 0 0 0 0,0 0 0 0 0,0 0 0 0 0,0 1-1 0 0,-1-1 1 0 0,1 0 0 0 0,0 0 0 0 0,0 1 0 0 0,-1-1 0 0 0,1 1 0 0 0,0-1 0 0 0,-1 1 0 0 0,1-1 0 0 0,-1 1-1 0 0,1 0 1 0 0,0 0 0 0 0,-1 0 0 0 0,1 0 0 0 0,-1 0 0 0 0,1 0 0 0 0,-1 0 0 0 0,1 0 0 0 0,-1 0 0 0 0,1 1-1 0 0,0-1 1 0 0,-1 1 0 0 0,-1 0 0 0 0,1 1-3 0 0,0 0-1 0 0,1 0 0 0 0,-1 0 1 0 0,1 0-1 0 0,-1 0 0 0 0,1 1 1 0 0,0-1-1 0 0,0 1 0 0 0,0-1 1 0 0,-2 5-1 0 0,1-1 4 0 0,-2 3 8 0 0,1 1-1 0 0,0-1 0 0 0,0 1 0 0 0,1 0 0 0 0,0 0 0 0 0,0 0 0 0 0,2 1 0 0 0,-1-1 0 0 0,1 0 0 0 0,0 0 0 0 0,1 0 0 0 0,0 1 0 0 0,1-1 0 0 0,0 0 0 0 0,6 16 0 0 0,8 24 206 0 0,-15-41-163 0 0,2-1 1 0 0,-1 1-1 0 0,1-1 1 0 0,7 14 0 0 0,3 4 155 0 0,-1 2 0 0 0,13 40 0 0 0,-18-46-86 0 0,-1-5 1 0 0,-1-1 0 0 0,-2 0-1 0 0,4 25 1 0 0,-6-34-67 0 0,-1-1-1 0 0,1 0 1 0 0,-2 0 0 0 0,1 1-1 0 0,-1-1 1 0 0,1 0 0 0 0,-2 0-1 0 0,1 1 1 0 0,-1-1-1 0 0,0 0 1 0 0,0 0 0 0 0,-4 6-1 0 0,3-8-42 0 0,0-1-1 0 0,0 0 0 0 0,0 0 0 0 0,-1 0 1 0 0,1-1-1 0 0,-1 1 0 0 0,0-1 1 0 0,0 0-1 0 0,0 0 0 0 0,0 0 0 0 0,0 0 1 0 0,0-1-1 0 0,-1 0 0 0 0,1 1 0 0 0,0-2 1 0 0,-7 2-1 0 0,-72 4-143 0 0,76-6 44 0 0,-1-1 1 0 0,1 0-1 0 0,-1 0 0 0 0,1-1 0 0 0,0 1 0 0 0,0-2 0 0 0,-1 1 0 0 0,1-1 0 0 0,1 0 0 0 0,-1 0 0 0 0,0-1 0 0 0,-8-6 0 0 0,11 7-59 0 0,0 0 0 0 0,0 0 0 0 0,1-1 0 0 0,-1 0 0 0 0,1 1 0 0 0,0-1 0 0 0,0 0 0 0 0,0 0 0 0 0,0-1 0 0 0,1 1 0 0 0,0-1 0 0 0,0 1 0 0 0,0-1 0 0 0,0 0 0 0 0,1 1-1 0 0,0-1 1 0 0,0 0 0 0 0,0 0 0 0 0,0-8 0 0 0,1 9 101 0 0,1 0 0 0 0,-1 0 0 0 0,1 0 0 0 0,0 0-1 0 0,0 0 1 0 0,0 0 0 0 0,1 0 0 0 0,-1 0 0 0 0,1 1 0 0 0,0-1-1 0 0,0 1 1 0 0,0-1 0 0 0,1 1 0 0 0,-1 0 0 0 0,1 0-1 0 0,0 0 1 0 0,5-5 0 0 0,6-3 292 0 0,1 0-1 0 0,30-16 1 0 0,5-3 392 0 0,-25 11-333 0 0,106-86 594 0 0,-117 92-867 0 0,-1-1 1 0 0,-1 0 0 0 0,0-1 0 0 0,-1 0 0 0 0,0-1 0 0 0,15-32-1 0 0,-25 46-44 0 0,0 1-1 0 0,0-1 0 0 0,0 1 0 0 0,0-1 1 0 0,-1 0-1 0 0,1 1 0 0 0,-1-1 0 0 0,1 0 1 0 0,-1 0-1 0 0,0 1 0 0 0,1-1 1 0 0,-1 0-1 0 0,0 0 0 0 0,0 1 0 0 0,0-1 1 0 0,0 0-1 0 0,-1 0 0 0 0,1 0 0 0 0,0 1 1 0 0,-1-1-1 0 0,1 0 0 0 0,-1 1 0 0 0,0-1 1 0 0,0 0-1 0 0,1 1 0 0 0,-1-1 1 0 0,0 1-1 0 0,0-1 0 0 0,0 1 0 0 0,-1 0 1 0 0,1-1-1 0 0,0 1 0 0 0,-3-2 0 0 0,-24-8-3270 0 0,-6 8-5490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25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1487 56 3041 0 0,'0'0'11269'0'0,"-21"-7"-10825"0"0,-66-24-63 0 0,75 27-291 0 0,-1 0 0 0 0,0 1-1 0 0,0 1 1 0 0,0 0 0 0 0,-1 1 0 0 0,1 0-1 0 0,0 1 1 0 0,-19 2 0 0 0,-9 0-136 0 0,17-1 15 0 0,0 1-1 0 0,0 1 1 0 0,0 1 0 0 0,-32 11 0 0 0,-93 37-109 0 0,149-52 140 0 0,-29 13-5 0 0,-43 26 0 0 0,46-24 1 0 0,-1-1 0 0 0,-45 18 0 0 0,59-26 13 0 0,0 0 0 0 0,1 0-1 0 0,-17 13 1 0 0,-15 8 52 0 0,-9 5 146 0 0,-51 39 0 0 0,27-17-82 0 0,-10 4-61 0 0,74-48-34 0 0,0 0-1 0 0,1 1 1 0 0,0 0-1 0 0,0 1 1 0 0,2 0-1 0 0,-14 19 1 0 0,-15 14 277 0 0,5 6-255 0 0,32-48-46 0 0,0 0 0 0 0,0 0 1 0 0,0 0-1 0 0,0 0 1 0 0,1 0-1 0 0,-1 0 0 0 0,1 0 1 0 0,-2 7-1 0 0,2-6 7 0 0,-1 1-1 0 0,0-1 1 0 0,1 1-1 0 0,-2-1 1 0 0,1 0-1 0 0,-6 8 1 0 0,4-7 65 0 0,1 0 0 0 0,-1 0 1 0 0,1 0-1 0 0,0 1 0 0 0,0-1 0 0 0,0 1 1 0 0,1 0-1 0 0,0 0 0 0 0,0 0 0 0 0,0 0 1 0 0,-1 8-1 0 0,-1 72 607 0 0,5-61-643 0 0,-1-20-30 0 0,0 0 1 0 0,1 0-1 0 0,0 0 1 0 0,0-1-1 0 0,1 1 1 0 0,-1 0 0 0 0,1 0-1 0 0,0-1 1 0 0,0 1-1 0 0,0-1 1 0 0,1 0-1 0 0,0 1 1 0 0,0-1-1 0 0,0 0 1 0 0,0-1-1 0 0,5 5 1 0 0,20 23 27 0 0,-8-8-16 0 0,9 8 16 0 0,-26-27-32 0 0,1 1-1 0 0,0-1 0 0 0,0 0 1 0 0,0 0-1 0 0,0 0 0 0 0,1-1 1 0 0,0 1-1 0 0,-1-1 0 0 0,7 3 0 0 0,22 8 29 0 0,1-1-1 0 0,39 8 0 0 0,-59-16-48 0 0,-1 0-1 0 0,1 1 1 0 0,-1 1 0 0 0,17 10 0 0 0,12 7 3 0 0,-26-18 9 0 0,-1 0 1 0 0,1-1-1 0 0,0 0 1 0 0,1-2-1 0 0,-1 0 1 0 0,1 0-1 0 0,-1-2 0 0 0,1 0 1 0 0,21-2-1 0 0,6 1-1 0 0,1-1-1 0 0,-1-3 1 0 0,0-2-1 0 0,0-2 1 0 0,-1-1-1 0 0,0-3 1 0 0,-1-1-1 0 0,50-23 1 0 0,31-16 145 0 0,53-25-10 0 0,-99 41-142 0 0,-55 27 0 0 0,-1-1-1 0 0,1-1 1 0 0,-2 0-1 0 0,0-2 1 0 0,37-29-1 0 0,-35 18 32 0 0,-1-1 0 0 0,-2-1-1 0 0,-1-1 1 0 0,-1 0 0 0 0,-1-1-1 0 0,-1-1 1 0 0,-2-1 0 0 0,11-33-1 0 0,5-38 49 0 0,-25 88-148 0 0,0 0 1 0 0,-1-1 0 0 0,0 1 0 0 0,1-25-1 0 0,-4 32 39 0 0,1 0-1 0 0,-1-1 0 0 0,-1 1 0 0 0,1 0 0 0 0,-1 0 0 0 0,0 0 0 0 0,0 0 1 0 0,-1 0-1 0 0,0 0 0 0 0,0 0 0 0 0,0 0 0 0 0,-6-10 0 0 0,-9-5-146 0 0,-1 2 0 0 0,0-1 0 0 0,-1 2 0 0 0,-2 1-1 0 0,1 0 1 0 0,-2 2 0 0 0,0 0 0 0 0,-1 1 0 0 0,0 2 0 0 0,-1 0-1 0 0,0 2 1 0 0,-1 0 0 0 0,0 2 0 0 0,-47-10 0 0 0,23 10-1727 0 0,19 3-3956 0 0,20 3-2174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0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1 183 4097 0 0,'0'0'6020'0'0,"6"4"-5324"0"0,8 3-247 0 0,0-1 1 0 0,0 0-1 0 0,0-1 1 0 0,1-1-1 0 0,0 0 0 0 0,0-1 1 0 0,0 0-1 0 0,0-1 1 0 0,0-1-1 0 0,18-1 0 0 0,28-3-92 0 0,78-14-1 0 0,-82 9-160 0 0,70-2 0 0 0,-56 10-122 0 0,0 3 0 0 0,110 19 1 0 0,-100-9 76 0 0,130 6 1 0 0,85-17 457 0 0,-165-3-498 0 0,-83 1-81 0 0,870-23 485 0 0,-436-6-418 0 0,314 26 94 0 0,-601 17-28 0 0,-71-3 83 0 0,1-5 0 0 0,176-15 1 0 0,96-16 618 0 0,-386 25-862 0 0,22 1 60 0 0,1-1 0 0 0,-1-2 0 0 0,0-1 0 0 0,0-1-1 0 0,0-2 1 0 0,38-12 0 0 0,-35 5 12 0 0,1 3 0 0 0,70-12 0 0 0,58 15 38 0 0,-8 1 42 0 0,63-37 169 0 0,-147 26-301 0 0,129-14 1 0 0,-182 30-22 0 0,24-4-63 0 0,0 3-1 0 0,1 2 1 0 0,-1 2-1 0 0,71 11 1 0 0,-67 1-14 0 0,-32-9 78 0 0,0 0 1 0 0,29 4 0 0 0,330 9 126 0 0,-114-8-142 0 0,-112-3-194 0 0,-111-18 1173 0 0,-33 9-4128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0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58 0 0 0,'0'0'9385'0'0,"-3"-8"-7984"0"0,0-3-852 0 0,2 7-178 0 0,0 1-1 0 0,-1-1 1 0 0,1 0 0 0 0,0 1 0 0 0,-1-1 0 0 0,0 1 0 0 0,0 0 0 0 0,-3-5-1 0 0,4 8-281 0 0,1 0-1 0 0,0-1 1 0 0,0 1-1 0 0,0 0 0 0 0,0 0 1 0 0,0 0-1 0 0,0 0 1 0 0,0 0-1 0 0,-1-1 0 0 0,1 1 1 0 0,0 0-1 0 0,0 0 0 0 0,0 0 1 0 0,0 0-1 0 0,0 0 1 0 0,-1 0-1 0 0,1 0 0 0 0,0 0 1 0 0,0 0-1 0 0,0 0 1 0 0,-1 0-1 0 0,1 0 0 0 0,0-1 1 0 0,0 1-1 0 0,0 0 1 0 0,0 0-1 0 0,-1 0 0 0 0,1 1 1 0 0,0-1-1 0 0,0 0 0 0 0,0 0 1 0 0,-1 0-1 0 0,1 0 1 0 0,0 0-1 0 0,0 0 0 0 0,0 0 1 0 0,0 0-1 0 0,-1 0 1 0 0,1 0-1 0 0,0 0 0 0 0,0 0 1 0 0,0 1-1 0 0,0-1 0 0 0,0 0 1 0 0,-1 0-1 0 0,1 0 1 0 0,0 0-1 0 0,0 0 0 0 0,0 1 1 0 0,0-1-1 0 0,0 0 1 0 0,0 0-1 0 0,0 0 0 0 0,0 1 1 0 0,-7 16 1087 0 0,1 24-475 0 0,-6 252 2529 0 0,4-166-3162 0 0,5 6-883 0 0,2-78-4872 0 0,1-37-5470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3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0 657 144 0 0,'0'0'1636'0'0,"29"0"-1326"0"0,194 0 714 0 0,383-32 4218 0 0,-398 16-2774 0 0,1111-107 2553 0 0,-640 39-3436 0 0,773-82-142 0 0,470 4-1214 0 0,5 88 150 0 0,-380 110 132 0 0,-752 4-41 0 0,1740 78 623 0 0,1654-83-411 0 0,-418 62 251 0 0,-2525 18-967 0 0,-997-74-1434 0 0,-146-15-6616 0 0,-77-19-2643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4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25 6041 0 0,'0'0'13610'0'0,"21"-5"-13370"0"0,69-13-8 0 0,-78 17-171 0 0,0 0 0 0 0,1 1 0 0 0,-1 1 1 0 0,0 0-1 0 0,0 0 0 0 0,0 1 0 0 0,0 1 0 0 0,0 0 0 0 0,-1 0 0 0 0,1 1 1 0 0,-1 1-1 0 0,14 7 0 0 0,-13-6-23 0 0,0-1 0 0 0,0 2-1 0 0,-1-1 1 0 0,0 2 0 0 0,0-1 0 0 0,-1 2 0 0 0,15 13 0 0 0,-22-18-18 0 0,0 0 1 0 0,0 1-1 0 0,0-1 0 0 0,0 1 1 0 0,-1-1-1 0 0,1 1 0 0 0,-1 0 1 0 0,-1 0-1 0 0,1-1 0 0 0,-1 1 1 0 0,1 1-1 0 0,-1-1 0 0 0,-1 0 1 0 0,1 0-1 0 0,-1 0 1 0 0,0 0-1 0 0,0 1 0 0 0,-1-1 1 0 0,1 0-1 0 0,-1 0 0 0 0,-3 9 1 0 0,-1 3 76 0 0,-2-2 0 0 0,0 1 0 0 0,0-1 1 0 0,-2 0-1 0 0,0 0 0 0 0,0-1 0 0 0,-2-1 1 0 0,1 1-1 0 0,-20 17 0 0 0,-10 6 60 0 0,-74 54-1 0 0,-72 33-551 0 0,58-52-3283 0 0,101-57-1579 0 0,7-4-5422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5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1 11538 0 0,'0'0'11979'0'0,"-12"32"-11588"0"0,-3 10-263 0 0,-65 160 632 0 0,42-127-385 0 0,15-31-120 0 0,-22 59 0 0 0,11-27-65 0 0,23-52-121 0 0,1 0-1 0 0,-12 39 0 0 0,21-60-63 0 0,1 0 0 0 0,-1-1-1 0 0,1 1 1 0 0,-1 0 0 0 0,1 0-1 0 0,0 0 1 0 0,0 0 0 0 0,1 0-1 0 0,-1 0 1 0 0,0 0 0 0 0,1 0-1 0 0,0 0 1 0 0,0-1 0 0 0,0 1-1 0 0,0 0 1 0 0,0 0 0 0 0,0-1-1 0 0,1 1 1 0 0,-1-1 0 0 0,1 1 0 0 0,3 2-1 0 0,-1 0 18 0 0,1-1-1 0 0,1 0 1 0 0,-1 0-1 0 0,0 0 1 0 0,1 0-1 0 0,0-1 1 0 0,0 0-1 0 0,0-1 1 0 0,8 4 0 0 0,13 1 43 0 0,0-1 1 0 0,-1-1 0 0 0,47 3 0 0 0,8-5-1233 0 0,-75-9-887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5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11162 0 0,'0'0'13933'0'0,"30"0"-13792"0"0,93 1-68 0 0,-108-1-98 0 0,1 1-1 0 0,-1 1 0 0 0,1 0 1 0 0,-1 1-1 0 0,16 4 0 0 0,9 3-570 0 0,6 6-1538 0 0,-18 0-6685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6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0 13099 0 0,'0'0'7483'0'0,"-11"28"-6888"0"0,-6 15-424 0 0,-1-2 167 0 0,-21 75 1 0 0,37-110-238 0 0,1 1-1 0 0,0-1 1 0 0,0 0 0 0 0,1 1 0 0 0,0-1 0 0 0,1 9 0 0 0,-1-14-210 0 0,0 0-1 0 0,0 0 1 0 0,0 0 0 0 0,0 0-1 0 0,1 0 1 0 0,-1 0 0 0 0,0 0 0 0 0,1 0-1 0 0,-1 0 1 0 0,1 0 0 0 0,-1 0 0 0 0,1 0-1 0 0,0 0 1 0 0,-1-1 0 0 0,1 1 0 0 0,0 0-1 0 0,-1 0 1 0 0,1-1 0 0 0,1 2 0 0 0,-1-2-354 0 0,0 0 0 0 0,0 0 0 0 0,1 1 0 0 0,-1-1 0 0 0,0 0 0 0 0,0 0 0 0 0,0 0 0 0 0,1-1 0 0 0,-1 1 0 0 0,0 0 0 0 0,0 0 0 0 0,0-1 0 0 0,0 1 0 0 0,0 0 0 0 0,0-1 0 0 0,0 1 0 0 0,1-1 0 0 0,-1 1 0 0 0,0-1 0 0 0,-1 0 0 0 0,3-1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3.8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8106 0 0,'0'0'11754'0'0,"6"0"-11106"0"0,73-2 1520 0 0,-43-1-2020 0 0,-1 2 1 0 0,1 1-1 0 0,0 2 0 0 0,-1 2 0 0 0,57 12 0 0 0,-88-14-477 0 0,-1-1 1 0 0,0 1-1 0 0,0 0 0 0 0,0 0 1 0 0,0 0-1 0 0,0 0 1 0 0,0 1-1 0 0,2 2 0 0 0,4 4-3747 0 0,-3-1-4043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6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12771 0 0,'0'0'6089'0'0,"5"148"-24949"0"0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6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88 3417 0 0,'0'0'19321'0'0,"4"-15"-18795"0"0,16-57 23 0 0,-18 87-275 0 0,-1 0-1 0 0,-1 0 1 0 0,0-1 0 0 0,-1 1-1 0 0,0 0 1 0 0,-6 26 0 0 0,3-23-147 0 0,-4 26 100 0 0,3-14-110 0 0,0 0 0 0 0,-1 42 0 0 0,1 38 93 0 0,5-110-154 0 0,23-20 411 0 0,52-57-341 0 0,-57 56-160 0 0,2 0 0 0 0,0 2 1 0 0,42-32-1 0 0,-55 46 17 0 0,-2 1 0 0 0,1 0 0 0 0,-1 0 0 0 0,1 1 0 0 0,0 0 0 0 0,0 0 0 0 0,0 0 1 0 0,1 1-1 0 0,-1-1 0 0 0,0 2 0 0 0,9-2 0 0 0,-15 3 13 0 0,0 0-1 0 0,1 1 1 0 0,-1-1-1 0 0,0 0 1 0 0,0 1-1 0 0,1-1 1 0 0,-1 0 0 0 0,0 1-1 0 0,0-1 1 0 0,0 1-1 0 0,0-1 1 0 0,0 0-1 0 0,0 1 1 0 0,0-1 0 0 0,0 1-1 0 0,0-1 1 0 0,0 1-1 0 0,0-1 1 0 0,0 1-1 0 0,0-1 1 0 0,0 0-1 0 0,0 1 1 0 0,0-1 0 0 0,0 1-1 0 0,0-1 1 0 0,0 0-1 0 0,-1 1 1 0 0,1-1-1 0 0,0 1 1 0 0,0-1 0 0 0,-1 0-1 0 0,1 1 1 0 0,0-1-1 0 0,-1 1 1 0 0,-7 14 12 0 0,-14 12 37 0 0,1 2-1 0 0,-18 31 1 0 0,34-45-43 0 0,13-11-2 0 0,24-13-11 0 0,-29 8 9 0 0,48-25-141 0 0,-45 22 99 0 0,1 0 1 0 0,0 0 0 0 0,0 0-1 0 0,0 1 1 0 0,1 0-1 0 0,-1 1 1 0 0,1 0-1 0 0,-1 0 1 0 0,1 0-1 0 0,9 0 1 0 0,-17 2 36 0 0,1 1 0 0 0,0 0 0 0 0,-1-1 1 0 0,1 1-1 0 0,-1-1 0 0 0,1 1 0 0 0,-1 0 1 0 0,0-1-1 0 0,1 1 0 0 0,-1 0 0 0 0,1-1 1 0 0,-1 1-1 0 0,0 0 0 0 0,0-1 0 0 0,1 1 1 0 0,-1 0-1 0 0,0 0 0 0 0,0 0 0 0 0,0-1 1 0 0,0 1-1 0 0,0 0 0 0 0,0 0 0 0 0,0-1 0 0 0,0 1 1 0 0,0 0-1 0 0,0 0 0 0 0,-1-1 0 0 0,1 2 1 0 0,-4 29 46 0 0,3-28-44 0 0,-9 51 88 0 0,-2 5-1307 0 0,9-17-10032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37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55 181 3897 0 0,'0'0'16967'0'0,"-3"10"-16080"0"0,-8 32-72 0 0,10-42-777 0 0,1 1 0 0 0,1 0 0 0 0,-1-1 0 0 0,0 1 0 0 0,0 0 0 0 0,0-1 0 0 0,0 1 0 0 0,0 0 0 0 0,1-1 0 0 0,-1 1-1 0 0,0 0 1 0 0,0-1 0 0 0,1 1 0 0 0,-1-1 0 0 0,1 1 0 0 0,-1-1 0 0 0,0 1 0 0 0,1-1 0 0 0,-1 1 0 0 0,1-1 0 0 0,-1 1 0 0 0,1-1 0 0 0,-1 1 0 0 0,1-1 0 0 0,0 0 0 0 0,-1 1-1 0 0,1-1 1 0 0,-1 0 0 0 0,1 0 0 0 0,0 1 0 0 0,-1-1 0 0 0,1 0 0 0 0,0 0 0 0 0,-1 0 0 0 0,1 0 0 0 0,0 0 0 0 0,1 0 0 0 0,28 0 544 0 0,-24 0-407 0 0,8-1-17 0 0,1 0 0 0 0,0-2 0 0 0,0 1 0 0 0,-1-2 0 0 0,1 0 0 0 0,-1-1 0 0 0,18-8 0 0 0,-23 9-131 0 0,0 0-1 0 0,0-1 1 0 0,0 0 0 0 0,-1-1-1 0 0,1 1 1 0 0,-1-2-1 0 0,-1 1 1 0 0,0-1 0 0 0,1 0-1 0 0,-2-1 1 0 0,11-14-1 0 0,-15 19-38 0 0,0 0-1 0 0,-1 0 0 0 0,1 0 0 0 0,-1 0 1 0 0,0 0-1 0 0,0 0 0 0 0,0 0 0 0 0,0 0 1 0 0,0 0-1 0 0,-1-1 0 0 0,1 1 0 0 0,-1 0 1 0 0,0-1-1 0 0,0 1 0 0 0,0 0 1 0 0,-1 0-1 0 0,1-1 0 0 0,-1 1 0 0 0,1 0 1 0 0,-1 0-1 0 0,-3-6 0 0 0,2 5-21 0 0,0 1 0 0 0,-1-1 0 0 0,0 1-1 0 0,0 0 1 0 0,0 0 0 0 0,0 0 0 0 0,0 0 0 0 0,-1 1-1 0 0,1-1 1 0 0,-1 1 0 0 0,0 0 0 0 0,0 0 0 0 0,0 0-1 0 0,-7-2 1 0 0,3 1-24 0 0,-1 1-1 0 0,0 0 1 0 0,1 0 0 0 0,-1 1-1 0 0,0 0 1 0 0,0 0 0 0 0,0 1-1 0 0,0 0 1 0 0,0 1-1 0 0,0 0 1 0 0,0 0 0 0 0,1 1-1 0 0,-1 0 1 0 0,0 1 0 0 0,-11 4-1 0 0,10 0 67 0 0,1 0 0 0 0,0 1 0 0 0,0 0 0 0 0,0 0 0 0 0,1 1-1 0 0,1 0 1 0 0,-1 0 0 0 0,1 1 0 0 0,1 0 0 0 0,0 0 0 0 0,0 0 0 0 0,1 1-1 0 0,1 0 1 0 0,0 0 0 0 0,0 0 0 0 0,1 1 0 0 0,-3 16 0 0 0,0 12 55 0 0,2-1 0 0 0,1 1 1 0 0,6 74-1 0 0,-2-103-117 0 0,1 1 0 0 0,1-1 1 0 0,0 0-1 0 0,1-1 0 0 0,0 1 0 0 0,0 0 0 0 0,1-1 0 0 0,1 0 1 0 0,0 0-1 0 0,0-1 0 0 0,0 0 0 0 0,10 9 0 0 0,31 28-6845 0 0,-31-33-4589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6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4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 9162 0 0,'0'0'13061'0'0,"0"-10"-12874"0"0,1-31-19 0 0,-1 39-103 0 0,0 0 0 0 0,1 1-1 0 0,-1-1 1 0 0,0 0 0 0 0,1 1-1 0 0,0-1 1 0 0,-1 1 0 0 0,1-1 0 0 0,0 1-1 0 0,0-1 1 0 0,0 1 0 0 0,0 0-1 0 0,0-1 1 0 0,0 1 0 0 0,0 0-1 0 0,0-1 1 0 0,0 1 0 0 0,2-1 0 0 0,5-6 463 0 0,2-2-134 0 0,-5 11-498 0 0,-5 24-514 0 0,-1-3 750 0 0,1 228 8 0 0,-1-249-130 0 0,1 0 0 0 0,0 0 0 0 0,0 0 0 0 0,0-1 0 0 0,0 1 0 0 0,0 0 0 0 0,0 0-1 0 0,0 0 1 0 0,0 0 0 0 0,0 0 0 0 0,1 0 0 0 0,-1 0 0 0 0,0 0 0 0 0,1 0 0 0 0,-1 0 0 0 0,0 0 0 0 0,1-1 0 0 0,-1 1 0 0 0,1 0 0 0 0,0 0 0 0 0,-1 0 0 0 0,1-1 0 0 0,-1 1 0 0 0,1 0 0 0 0,0-1 0 0 0,0 1 0 0 0,-1-1 0 0 0,1 1 0 0 0,1 0-1 0 0,0-1 40 0 0,0 0 0 0 0,-1 0-1 0 0,1 0 1 0 0,-1 0 0 0 0,1-1-1 0 0,0 1 1 0 0,-1 0 0 0 0,1-1-1 0 0,-1 1 1 0 0,1-1-1 0 0,0 0 1 0 0,-1 1 0 0 0,0-1-1 0 0,1 0 1 0 0,1-1 0 0 0,6-5 146 0 0,0 0 0 0 0,0-1 0 0 0,14-17 1 0 0,5-5-59 0 0,14-19 54 0 0,-17 19-103 0 0,-21 26-80 0 0,0 0 0 0 0,-1 0 1 0 0,0 0-1 0 0,1 0 0 0 0,-2 0 1 0 0,1-1-1 0 0,4-8 0 0 0,17-26 12 0 0,-19 34-145 0 0,-1-1 0 0 0,0-1 0 0 0,0 1 1 0 0,0 0-1 0 0,2-8 0 0 0,1 3-550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37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4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1 277 7122 0 0,'0'0'15802'0'0,"27"-15"-15460"0"0,133-73 158 0 0,-150 82-407 0 0,-1 0-1 0 0,1 0 0 0 0,-1-1 0 0 0,-1-1 0 0 0,0 1 1 0 0,14-17-1 0 0,-18 18-57 0 0,0 1 0 0 0,-1 0 0 0 0,0-1 0 0 0,0 0 0 0 0,0 1 0 0 0,-1-1 0 0 0,0 0 0 0 0,0 0-1 0 0,-1-1 1 0 0,1 1 0 0 0,-1 0 0 0 0,-1 0 0 0 0,1-8 0 0 0,-1 13-58 0 0,-1-1 0 0 0,0 1-1 0 0,1 0 1 0 0,-1 0 0 0 0,0 0 0 0 0,0 0-1 0 0,0 0 1 0 0,1 0 0 0 0,-1 0-1 0 0,0 0 1 0 0,0 0 0 0 0,0 0-1 0 0,-1 0 1 0 0,1 1 0 0 0,0-1 0 0 0,0 0-1 0 0,0 1 1 0 0,-1-1 0 0 0,1 1-1 0 0,0 0 1 0 0,0-1 0 0 0,-1 1-1 0 0,1 0 1 0 0,0 0 0 0 0,-1-1 0 0 0,1 1-1 0 0,0 0 1 0 0,-1 0 0 0 0,1 1-1 0 0,-2-1 1 0 0,-43 3-768 0 0,36 1 751 0 0,1 0 1 0 0,0 0-1 0 0,0 0 1 0 0,0 1-1 0 0,0 1 1 0 0,1 0 0 0 0,0 0-1 0 0,0 0 1 0 0,0 1-1 0 0,1 0 1 0 0,0 1-1 0 0,-8 10 1 0 0,8-8 48 0 0,-1 1-1 0 0,2 0 1 0 0,-1 0 0 0 0,1 1 0 0 0,1-1-1 0 0,0 1 1 0 0,1 0 0 0 0,0 1 0 0 0,-2 14-1 0 0,5-23 9 0 0,1 1 0 0 0,-1-1 0 0 0,1 0 1 0 0,0 1-1 0 0,0-1 0 0 0,0 0 0 0 0,1 1 0 0 0,0-1 0 0 0,-1 0 0 0 0,2 0 0 0 0,-1 0 0 0 0,0 0 0 0 0,1 0 0 0 0,0 0 0 0 0,0 0 0 0 0,0 0 1 0 0,0 0-1 0 0,0-1 0 0 0,1 1 0 0 0,0-1 0 0 0,0 0 0 0 0,4 4 0 0 0,1-1-24 0 0,0-1 0 0 0,0 0 1 0 0,1 0-1 0 0,-1 0 0 0 0,1-1 1 0 0,1-1-1 0 0,-1 1 0 0 0,0-2 0 0 0,13 3 1 0 0,-18-4-393 0 0,66 13-120 0 0,-45-11-3765 0 0,0-2-5756 0 0,-16-1 1994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21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213 174 1584 0 0,'0'0'10923'0'0,"2"8"-10217"0"0,3 28-111 0 0,-5-34-527 0 0,0 0 0 0 0,-1 0 0 0 0,1 0 0 0 0,-1 0 0 0 0,1 1 0 0 0,-1-1 0 0 0,0 0 0 0 0,0 0 0 0 0,0-1 0 0 0,0 1 0 0 0,0 0 0 0 0,0 0 0 0 0,0 0 0 0 0,-1-1 0 0 0,1 1 0 0 0,-1 0 0 0 0,1-1 0 0 0,-1 0 0 0 0,0 1 0 0 0,-2 1 0 0 0,-8 9 289 0 0,9-9-247 0 0,1-1 0 0 0,-1 1 0 0 0,0 0 0 0 0,0-1 0 0 0,-1 0 0 0 0,1 0 0 0 0,0 0 1 0 0,-1 0-1 0 0,1 0 0 0 0,-1-1 0 0 0,0 1 0 0 0,1-1 0 0 0,-1 0 0 0 0,0 0 0 0 0,0-1 0 0 0,0 1 1 0 0,0-1-1 0 0,0 0 0 0 0,1 0 0 0 0,-1 0 0 0 0,0 0 0 0 0,-4-1 0 0 0,5-1-42 0 0,-1 1-1 0 0,1-1 1 0 0,0 0 0 0 0,1 0-1 0 0,-1 0 1 0 0,0 0-1 0 0,1-1 1 0 0,-1 1 0 0 0,1-1-1 0 0,-1 1 1 0 0,1-1-1 0 0,0 0 1 0 0,0 0 0 0 0,-2-5-1 0 0,-22-53 50 0 0,15 30-220 0 0,6 17 74 0 0,1-1-1 0 0,0-1 0 0 0,1 1 0 0 0,1 0 0 0 0,0-1 0 0 0,1 1 1 0 0,2-17-1 0 0,-1 31 31 0 0,1-1 0 0 0,0 1 0 0 0,0-1 0 0 0,0 1 0 0 0,0 0 1 0 0,0-1-1 0 0,0 1 0 0 0,0 0 0 0 0,0 0 0 0 0,0 0 0 0 0,1 0 0 0 0,-1 0 1 0 0,1 0-1 0 0,-1 0 0 0 0,0 1 0 0 0,1-1 0 0 0,-1 0 0 0 0,1 1 1 0 0,-1-1-1 0 0,1 1 0 0 0,0 0 0 0 0,-1-1 0 0 0,3 1 0 0 0,40-7 118 0 0,-28 7-44 0 0,1 1-1 0 0,-1 0 0 0 0,0 2 0 0 0,24 5 0 0 0,-34-6-22 0 0,1 0-1 0 0,0 1 1 0 0,-1-1-1 0 0,0 1 1 0 0,0 1-1 0 0,0-1 1 0 0,0 1-1 0 0,0 0 1 0 0,-1 0-1 0 0,1 1 1 0 0,-1-1-1 0 0,8 11 1 0 0,-9-10-1 0 0,1 0 1 0 0,-1 1 0 0 0,0 0 0 0 0,0 0 0 0 0,-1 0 0 0 0,0 0 0 0 0,0 0-1 0 0,0 1 1 0 0,-1 0 0 0 0,0-1 0 0 0,0 1 0 0 0,-1 0 0 0 0,0 0-1 0 0,0 0 1 0 0,-1 9 0 0 0,0-4 1 0 0,-1 1 0 0 0,-1 0 0 0 0,0-1 0 0 0,-1 1 0 0 0,0-1 0 0 0,-1 0 0 0 0,-9 21 0 0 0,-6 4 75 0 0,-25 37 0 0 0,38-65-112 0 0,-65 85-432 0 0,63-75-1156 0 0,6-7-4357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5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7458 0 0,'0'0'14347'0'0,"5"-3"-13358"0"0,-5 6-922 0 0,-1 0-22 0 0,1 0 0 0 0,-1 0 0 0 0,1 0 0 0 0,0 0 0 0 0,0 0 0 0 0,0-1-1 0 0,1 1 1 0 0,-1 0 0 0 0,1 0 0 0 0,-1 0 0 0 0,1 0 0 0 0,0-1 0 0 0,0 1 0 0 0,0 0 0 0 0,0-1 0 0 0,1 1 0 0 0,-1 0 0 0 0,1-1 0 0 0,-1 0 0 0 0,1 1 0 0 0,0-1 0 0 0,0 0 0 0 0,4 4 0 0 0,0-2 20 0 0,-5-3-35 0 0,0-1-1 0 0,0 1 0 0 0,-1 0 1 0 0,1-1-1 0 0,0 1 0 0 0,0-1 1 0 0,0 1-1 0 0,0-1 1 0 0,0 1-1 0 0,0-1 0 0 0,0 0 1 0 0,0 1-1 0 0,0-1 0 0 0,0 0 1 0 0,0 0-1 0 0,0 0 1 0 0,0 0-1 0 0,0 0 0 0 0,0 0 1 0 0,0 0-1 0 0,0 0 0 0 0,0 0 1 0 0,0 0-1 0 0,0-1 1 0 0,0 1-1 0 0,0 0 0 0 0,0-1 1 0 0,0 1-1 0 0,0-1 1 0 0,0 1-1 0 0,0-1 0 0 0,1 0 1 0 0,149-92 358 0 0,-149 92-400 0 0,-1 0 1 0 0,1 0-1 0 0,-1 0 1 0 0,1 0-1 0 0,0 0 1 0 0,0 0-1 0 0,-1 1 1 0 0,1-1-1 0 0,0 0 1 0 0,0 1-1 0 0,0 0 1 0 0,0 0-1 0 0,0-1 1 0 0,0 1-1 0 0,0 0 1 0 0,2 1-1 0 0,-3-1 6 0 0,0 0-1 0 0,-1 1 0 0 0,1-1 1 0 0,0 1-1 0 0,0-1 0 0 0,0 1 1 0 0,0-1-1 0 0,-1 1 0 0 0,1 0 0 0 0,0-1 1 0 0,-1 1-1 0 0,1 0 0 0 0,0 0 1 0 0,-1-1-1 0 0,1 1 0 0 0,-1 0 1 0 0,1 0-1 0 0,-1 0 0 0 0,0 0 1 0 0,1 0-1 0 0,-1 0 0 0 0,0 0 1 0 0,0 0-1 0 0,1 0 0 0 0,-1-1 0 0 0,0 1 1 0 0,0 0-1 0 0,0 0 0 0 0,0 0 1 0 0,0 2-1 0 0,-5 199-891 0 0,23-196-8810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4:4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4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23 0 0 0,'0'0'18095'0'0,"-2"-5"-17178"0"0,1 3-1264 0 0,-6-13 2523 0 0,3 15-328 0 0,-2 12-1365 0 0,-58 178-73 0 0,-22 78 186 0 0,70-209-483 0 0,6-21-3 0 0,-8 53 1 0 0,14-59-8 0 0,-1-1 1 0 0,-17 60 0 0 0,20-79 523 0 0,9-12-336 0 0,18-18-273 0 0,1 0 5 0 0,-16 14-15 0 0,9-4-7 0 0,1 1-1 0 0,34-6 1 0 0,-42 10-280 0 0,100-15 573 0 0,-35 13-6826 0 0,-69 5 1081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4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13 0 0 0,'0'0'17185'0'0,"-5"-2"-16936"0"0,-11-6-25 0 0,15 6 313 0 0,14 4 435 0 0,18 4 277 0 0,0-1 1 0 0,0-1-1 0 0,57-2 1 0 0,-63-3-1348 0 0,1 1 1 0 0,-1 1-1 0 0,1 2 0 0 0,-1 0 0 0 0,0 2 1 0 0,40 12-1 0 0,-14 7-1911 0 0,-22-7-3014 0 0,-23-14 3170 0 0,7 5-8726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5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386 88 2905 0 0,'0'0'16790'0'0,"0"-6"-16249"0"0,0-29 373 0 0,0 33-823 0 0,0 0 0 0 0,0 1 0 0 0,-1-1 0 0 0,1 0-1 0 0,0 1 1 0 0,0-1 0 0 0,-1 0 0 0 0,1 1 0 0 0,-1-1 0 0 0,0 0 0 0 0,1 1 0 0 0,-1-1 0 0 0,0 1 0 0 0,0-1 0 0 0,0 1 0 0 0,0 0 0 0 0,0-1 0 0 0,0 1 0 0 0,-1 0-1 0 0,1 0 1 0 0,0 0 0 0 0,-3-2 0 0 0,0 1-15 0 0,1 1 0 0 0,-1-1 0 0 0,0 1 0 0 0,1 0 0 0 0,-1 0 0 0 0,0 0 0 0 0,0 1 0 0 0,1-1 0 0 0,-1 1 0 0 0,-4 0 0 0 0,-2 0-27 0 0,0 1 0 0 0,0 0 0 0 0,1 1 0 0 0,-1 0-1 0 0,1 0 1 0 0,-1 1 0 0 0,-14 6 0 0 0,9-1-25 0 0,0 1 0 0 0,1 1 1 0 0,0 0-1 0 0,0 1 0 0 0,1 0 0 0 0,1 1 1 0 0,0 1-1 0 0,0 0 0 0 0,1 0 0 0 0,-16 27 1 0 0,-20 41 133 0 0,44-75-130 0 0,-1 1-6 0 0,1 0 0 0 0,0 1 0 0 0,0 0 0 0 0,1-1 1 0 0,-4 16-1 0 0,6-22-11 0 0,0 1 1 0 0,0-1-1 0 0,0 1 0 0 0,0-1 1 0 0,1 0-1 0 0,-1 1 0 0 0,0-1 1 0 0,1 0-1 0 0,-1 1 1 0 0,0-1-1 0 0,1 0 0 0 0,-1 0 1 0 0,1 1-1 0 0,0-1 0 0 0,0 0 1 0 0,-1 0-1 0 0,1 0 1 0 0,0 0-1 0 0,0 0 0 0 0,0 0 1 0 0,0 0-1 0 0,0 0 0 0 0,0 0 1 0 0,0 0-1 0 0,0-1 0 0 0,0 1 1 0 0,1 0-1 0 0,-1-1 1 0 0,0 1-1 0 0,0-1 0 0 0,1 1 1 0 0,-1-1-1 0 0,0 0 0 0 0,1 1 1 0 0,-1-1-1 0 0,0 0 1 0 0,1 0-1 0 0,-1 0 0 0 0,1 0 1 0 0,-1 0-1 0 0,0 0 0 0 0,3-1 1 0 0,5 0 47 0 0,0-1 0 0 0,0 0-1 0 0,0-1 1 0 0,0 0 0 0 0,0 0 0 0 0,-1 0 0 0 0,1-1 0 0 0,-1-1 0 0 0,0 0 0 0 0,0 0-1 0 0,13-11 1 0 0,-13 10-64 0 0,-1 0 0 0 0,1 0 0 0 0,1 1-1 0 0,-1 0 1 0 0,1 0 0 0 0,-1 1 0 0 0,1 1 0 0 0,1-1-1 0 0,-1 1 1 0 0,0 1 0 0 0,1 0 0 0 0,10-1 0 0 0,-19 3-1 0 0,1 0 0 0 0,0 1 0 0 0,0-1 1 0 0,-1 1-1 0 0,1-1 0 0 0,0 1 0 0 0,-1 0 1 0 0,1 0-1 0 0,0-1 0 0 0,-1 1 0 0 0,1 0 1 0 0,-1 1-1 0 0,1-1 0 0 0,-1 0 0 0 0,0 0 1 0 0,0 1-1 0 0,1-1 0 0 0,-1 0 0 0 0,0 1 1 0 0,0-1-1 0 0,1 3 0 0 0,18 39-21 0 0,-16-32 37 0 0,-2-6-18 0 0,1-1 0 0 0,-1 1 0 0 0,1-1 0 0 0,-1 0 0 0 0,1 0 0 0 0,0 0 0 0 0,1 0 0 0 0,-1-1 0 0 0,6 6 0 0 0,-7-8-28 0 0,-1 0 0 0 0,1 0 0 0 0,0 0 0 0 0,-1 0 1 0 0,1 0-1 0 0,0 0 0 0 0,-1-1 0 0 0,1 1 1 0 0,0-1-1 0 0,0 1 0 0 0,0-1 0 0 0,0 1 0 0 0,0-1 1 0 0,-1 0-1 0 0,1 0 0 0 0,0 0 0 0 0,0 0 1 0 0,0 0-1 0 0,0-1 0 0 0,0 1 0 0 0,0-1 0 0 0,-1 1 1 0 0,1-1-1 0 0,0 1 0 0 0,0-1 0 0 0,0 0 1 0 0,-1 0-1 0 0,3-1 0 0 0,32-14-2190 0 0,-12 6-1581 0 0,-4-2-5367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6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245 0 7266 0 0,'0'0'12272'0'0,"-6"19"-11551"0"0,-55 129 1133 0 0,-20 55 107 0 0,77-190-1903 0 0,0 0-1 0 0,1 0 0 0 0,-2 17 0 0 0,4-21-47 0 0,0-1 0 0 0,0 1 0 0 0,-1-1 1 0 0,0 1-1 0 0,-1-1 0 0 0,0 0 0 0 0,0 0 1 0 0,-1 0-1 0 0,-4 8 0 0 0,-6 15-63 0 0,14-27-16 0 0,-1-1 0 0 0,0 0-1 0 0,0 0 1 0 0,-1 0 0 0 0,1 0 0 0 0,0 0-1 0 0,-1 0 1 0 0,0-1 0 0 0,1 1-1 0 0,-1 0 1 0 0,0-1 0 0 0,-4 4 0 0 0,2-3-891 0 0,-6 6 1156 0 0,7-5-4291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6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44 146 2369 0 0,'0'0'14621'0'0,"0"-22"-13737"0"0,2-7-537 0 0,0-15-55 0 0,-2-6 3009 0 0,-9 92-3141 0 0,6 21 384 0 0,-13 72-1 0 0,0 1 93 0 0,12 34 216 0 0,9-149-776 0 0,-2-14 113 0 0,-1-8 604 0 0,11-45-656 0 0,-10 34-171 0 0,0 1 0 0 0,0 1 0 0 0,1-1 1 0 0,1 0-1 0 0,0 1 0 0 0,0 0 0 0 0,1 0 0 0 0,0 0 0 0 0,1 1 0 0 0,0 0 0 0 0,0 0 0 0 0,1 1 0 0 0,10-9 0 0 0,10-7-22 0 0,-21 18 46 0 0,0 0-1 0 0,0 0 0 0 0,0 1 1 0 0,1 0-1 0 0,0 0 0 0 0,12-5 1 0 0,-17 8 4 0 0,-1 1 1 0 0,1 0 0 0 0,0 0-1 0 0,0 1 1 0 0,0-1 0 0 0,-1 1 0 0 0,1-1-1 0 0,0 1 1 0 0,0 0 0 0 0,0 0-1 0 0,0 0 1 0 0,0 0 0 0 0,4 2-1 0 0,-5-2 3 0 0,-1 1 0 0 0,1-1 0 0 0,-1 1-1 0 0,1 0 1 0 0,-1 0 0 0 0,0 0 0 0 0,1 0-1 0 0,-1 0 1 0 0,0 0 0 0 0,0 0 0 0 0,1 0-1 0 0,-1 0 1 0 0,0 1 0 0 0,0-1 0 0 0,0 0-1 0 0,-1 1 1 0 0,1-1 0 0 0,1 2 0 0 0,-1 2 4 0 0,0 0 1 0 0,0 0 0 0 0,0 0-1 0 0,0 0 1 0 0,-1 0 0 0 0,0 0-1 0 0,0 0 1 0 0,0 0 0 0 0,0 0 0 0 0,-1 0-1 0 0,0 0 1 0 0,0-1 0 0 0,-1 1-1 0 0,-2 7 1 0 0,-5 17 23 0 0,8-21-18 0 0,-2-1-1 0 0,1 1 0 0 0,-1-1 0 0 0,0 0 0 0 0,0 0 0 0 0,-8 12 0 0 0,-11 16 6 0 0,-12 13 4 0 0,33-46-27 0 0,-1 0 0 0 0,1-1 0 0 0,-1 1-1 0 0,1 0 1 0 0,0 0 0 0 0,-1-1 0 0 0,1 1 0 0 0,0 0 0 0 0,0 0-1 0 0,0 0 1 0 0,1 1 0 0 0,-1-1 0 0 0,0 0 0 0 0,1 0 0 0 0,-1 0 0 0 0,1 0-1 0 0,0 1 1 0 0,0-1 0 0 0,0 0 0 0 0,0 0 0 0 0,0 1 0 0 0,0-1-1 0 0,1 0 1 0 0,-1 0 0 0 0,1 0 0 0 0,-1 1 0 0 0,1-1 0 0 0,0 0-1 0 0,1 2 1 0 0,2-1 20 0 0,-1 0-1 0 0,1-1 0 0 0,0 0 0 0 0,0 0 1 0 0,0 0-1 0 0,0 0 0 0 0,0 0 1 0 0,1-1-1 0 0,-1 0 0 0 0,0 0 1 0 0,1 0-1 0 0,-1 0 0 0 0,5-1 1 0 0,66 1 169 0 0,-49-2-145 0 0,110-2 34 0 0,-135 3-30 0 0,0 0 1 0 0,0 1-1 0 0,0-1 1 0 0,0 0-1 0 0,0 0 1 0 0,0-1-1 0 0,0 1 1 0 0,0 0-1 0 0,0 0 0 0 0,0 0 1 0 0,0-1-1 0 0,0 1 1 0 0,0 0-1 0 0,0-1 1 0 0,-1 1-1 0 0,1-1 1 0 0,0 1-1 0 0,0-1 0 0 0,0 0 1 0 0,0 1-1 0 0,-1-1 1 0 0,1 0-1 0 0,0 1 1 0 0,-1-1-1 0 0,1 0 0 0 0,0 0 1 0 0,-1 0-1 0 0,1 0 1 0 0,-1 0-1 0 0,1 1 1 0 0,-1-1-1 0 0,0 0 1 0 0,1-2-1 0 0,11-17-71 0 0,22-28 402 0 0,-34 47-205 0 0,-2 9-187 0 0,-1 2 267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7.3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29 347 2264 0 0,'0'0'12004'0'0,"-5"4"-11391"0"0,-14 9-21 0 0,14-10 1252 0 0,44-10 2712 0 0,-16-9-4008 0 0,0-1 1 0 0,-1-1-1 0 0,34-38 1 0 0,-45 44-520 0 0,0-1 0 0 0,-1 0 0 0 0,-1-1 0 0 0,0 0 0 0 0,-1-1 1 0 0,-1 0-1 0 0,11-29 0 0 0,-16 37-40 0 0,-1 0 1 0 0,0 0-1 0 0,0 0 1 0 0,0 0-1 0 0,-1 1 1 0 0,0-1-1 0 0,-1 0 1 0 0,0 0-1 0 0,-1-8 1 0 0,2 14-15 0 0,0-1-1 0 0,-1 0 1 0 0,1 1-1 0 0,-1-1 1 0 0,1 0 0 0 0,-1 1-1 0 0,1-1 1 0 0,-1 1-1 0 0,0-1 1 0 0,0 1 0 0 0,0-1-1 0 0,0 1 1 0 0,0 0 0 0 0,0-1-1 0 0,0 1 1 0 0,0 0-1 0 0,-1 0 1 0 0,1 0 0 0 0,0 0-1 0 0,-1 0 1 0 0,1 0 0 0 0,-1 0-1 0 0,1 0 1 0 0,-1 1-1 0 0,1-1 1 0 0,-1 1 0 0 0,0-1-1 0 0,1 1 1 0 0,-1-1-1 0 0,0 1 1 0 0,1 0 0 0 0,-1 0-1 0 0,0 0 1 0 0,1 0 0 0 0,-1 0-1 0 0,0 0 1 0 0,1 0-1 0 0,-1 1 1 0 0,0-1 0 0 0,1 1-1 0 0,-4 0 1 0 0,1 1-2 0 0,0 0 0 0 0,1 0 1 0 0,-1 0-1 0 0,1 0 0 0 0,-1 1 0 0 0,1 0 0 0 0,0-1 1 0 0,0 1-1 0 0,0 0 0 0 0,0 1 0 0 0,0-1 1 0 0,1 0-1 0 0,-1 1 0 0 0,1-1 0 0 0,-3 7 0 0 0,-24 66 71 0 0,18-43 24 0 0,8-25-31 0 0,1 0 1 0 0,-1 0 0 0 0,1 1 0 0 0,1-1 0 0 0,0 0 0 0 0,0 1 0 0 0,0-1 0 0 0,1 1 0 0 0,0-1 0 0 0,1 1 0 0 0,0-1 0 0 0,0 0 0 0 0,1 1 0 0 0,0-1 0 0 0,1 0 0 0 0,-1 0 0 0 0,1 0-1 0 0,1 0 1 0 0,5 9 0 0 0,-6-13-20 0 0,-1-1-1 0 0,1 1 0 0 0,0-1 1 0 0,1 0-1 0 0,-1 0 1 0 0,1 0-1 0 0,-1 0 0 0 0,1-1 1 0 0,0 1-1 0 0,0-1 0 0 0,0 0 1 0 0,0 0-1 0 0,0 0 0 0 0,0-1 1 0 0,1 1-1 0 0,-1-1 1 0 0,9 1-1 0 0,35 4-1805 0 0,-2-6-5791 0 0,-37 0 4631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11 2288 0 0,'0'0'15062'0'0,"-9"-2"-14620"0"0,-31-6-81 0 0,38 8-309 0 0,-1 0-1 0 0,1 0 0 0 0,0 1 1 0 0,-1-1-1 0 0,1 1 0 0 0,0-1 1 0 0,0 1-1 0 0,-1 0 0 0 0,1 0 1 0 0,0 0-1 0 0,0 0 0 0 0,0 1 1 0 0,0-1-1 0 0,0 0 0 0 0,0 1 1 0 0,1 0-1 0 0,-1-1 1 0 0,0 1-1 0 0,1 0 0 0 0,-1 0 1 0 0,1 0-1 0 0,-1 0 0 0 0,1 0 1 0 0,0 0-1 0 0,-1 3 0 0 0,-1-1 83 0 0,-4 7 17 0 0,3-5-50 0 0,0-1 0 0 0,1 1 0 0 0,0 1 0 0 0,-1-1 0 0 0,2 0 1 0 0,-1 1-1 0 0,-1 9 0 0 0,-4 18 675 0 0,2-1 0 0 0,-3 52 0 0 0,9-68-590 0 0,0 0 0 0 0,1 0 0 0 0,1 0 0 0 0,1-1 0 0 0,0 1 0 0 0,1-1 0 0 0,6 17 1 0 0,-7-27-167 0 0,0 0 0 0 0,0 0 1 0 0,1 0-1 0 0,-1 0 1 0 0,1-1-1 0 0,0 1 1 0 0,1-1-1 0 0,-1 0 0 0 0,1 0 1 0 0,0-1-1 0 0,1 0 1 0 0,-1 0-1 0 0,1 0 1 0 0,-1 0-1 0 0,1-1 0 0 0,7 3 1 0 0,10 4-991 0 0,0-2 0 0 0,0-1 1 0 0,27 5-1 0 0,-7-2-4836 0 0,-32-9-2470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8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35 117 2256 0 0,'0'0'14484'0'0,"-1"-12"-14088"0"0,-1-37-16 0 0,3 47-309 0 0,-1-1 1 0 0,1 1 0 0 0,0 0-1 0 0,-1 0 1 0 0,1-1 0 0 0,0 1 0 0 0,0 0-1 0 0,1 0 1 0 0,-1 0 0 0 0,0 0-1 0 0,1 0 1 0 0,-1 1 0 0 0,1-1-1 0 0,0 0 1 0 0,-1 1 0 0 0,1-1-1 0 0,0 1 1 0 0,0-1 0 0 0,0 1-1 0 0,0 0 1 0 0,4-2 0 0 0,-2 1 51 0 0,1 0 1 0 0,-1 0 0 0 0,1 0-1 0 0,0 1 1 0 0,0 0-1 0 0,0 0 1 0 0,7-1 0 0 0,-8 2-74 0 0,-1-1 1 0 0,1 1-1 0 0,-1 0 1 0 0,1 1 0 0 0,-1-1-1 0 0,0 1 1 0 0,1-1-1 0 0,-1 1 1 0 0,1 0-1 0 0,-1 0 1 0 0,0 0 0 0 0,5 4-1 0 0,-6-4-28 0 0,0 1 0 0 0,-1 1 0 0 0,1-1 0 0 0,-1 0 0 0 0,0 0 0 0 0,0 0 0 0 0,0 1 0 0 0,0-1 0 0 0,0 0 1 0 0,0 1-1 0 0,-1-1 0 0 0,1 1 0 0 0,-1-1 0 0 0,0 1 0 0 0,0-1 0 0 0,0 1 0 0 0,0 0 0 0 0,0 3 0 0 0,-1 4 12 0 0,-1 0 1 0 0,0 0-1 0 0,0 1 0 0 0,-1-2 1 0 0,0 1-1 0 0,-1 0 0 0 0,0 0 1 0 0,-8 13-1 0 0,-3 4-54 0 0,-30 39 0 0 0,-26 24-388 0 0,69-89 401 0 0,1 0-1 0 0,0 1 1 0 0,0-1 0 0 0,1 0-1 0 0,-1 1 1 0 0,0-1 0 0 0,0 1-1 0 0,1 0 1 0 0,-1-1-1 0 0,1 1 1 0 0,-1-1 0 0 0,1 1-1 0 0,0 0 1 0 0,0-1 0 0 0,0 1-1 0 0,0 0 1 0 0,0 0 0 0 0,0-1-1 0 0,0 1 1 0 0,0 0-1 0 0,1-1 1 0 0,-1 1 0 0 0,0-1-1 0 0,1 1 1 0 0,0 0 0 0 0,-1-1-1 0 0,1 1 1 0 0,0-1 0 0 0,1 2-1 0 0,1 0 17 0 0,0-1 0 0 0,1 1 0 0 0,0-1 0 0 0,-1 0-1 0 0,1 0 1 0 0,0 0 0 0 0,0 0 0 0 0,0-1 0 0 0,0 1 0 0 0,0-1 0 0 0,7 1-1 0 0,10 3-529 0 0,59 11 236 0 0,-52-13-3299 0 0,1-2-3893 0 0,-19-1-1560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19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3897 0 0,'0'0'14842'0'0,"26"31"-14162"0"0,79 98-160 0 0,-62-68-84 0 0,-33-27-124 0 0,-7-15-204 0 0,2 10 8 0 0,-2 0-1 0 0,-2 0 1 0 0,-2 47-1 0 0,-1-14-46 0 0,2-53-120 0 0,-1 1 1 0 0,-1 0-1 0 0,1-1 1 0 0,-1 1-1 0 0,-1-1 1 0 0,0 1-1 0 0,0-1 0 0 0,-1 0 1 0 0,0 0-1 0 0,-9 13 1 0 0,-10 11-2444 0 0,-2-3-3326 0 0,17-20-4436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23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65 0 0 0,'0'0'6160'0'0,"0"-9"-5807"0"0,0-37 354 0 0,1 45-583 0 0,0 0 1 0 0,-1 0-1 0 0,1 1 0 0 0,0-1 1 0 0,0 0-1 0 0,0 1 0 0 0,-1-1 0 0 0,1 1 1 0 0,0-1-1 0 0,0 1 0 0 0,0-1 1 0 0,0 1-1 0 0,0-1 0 0 0,0 1 0 0 0,0 0 1 0 0,0 0-1 0 0,0 0 0 0 0,0-1 1 0 0,0 1-1 0 0,0 0 0 0 0,0 0 0 0 0,0 0 1 0 0,2 1-1 0 0,35-1 1642 0 0,-32 0-1459 0 0,526 15 5237 0 0,-305-13-4754 0 0,14 1-256 0 0,-68 21-415 0 0,-117-14-75 0 0,114 6 0 0 0,129 4 139 0 0,-164-17-146 0 0,-57 1-36 0 0,110-11 1 0 0,-114 3-32 0 0,89 5 1 0 0,-52 2 49 0 0,108-22-197 0 0,-133 8 71 0 0,-40 6 79 0 0,-9 0 13 0 0,43 0 0 0 0,-39 7 76 0 0,62 11-1 0 0,-49-5 23 0 0,-25-4-64 0 0,1 1-1 0 0,-2 2 1 0 0,1 1-1 0 0,37 16 1 0 0,-44-18 46 0 0,0 0 1 0 0,0-1 0 0 0,0-1-1 0 0,1-1 1 0 0,-1-1 0 0 0,1 0-1 0 0,0-2 1 0 0,0-1 0 0 0,43-8-1 0 0,42-10-34 0 0,-68 16-31 0 0,-1 1-1 0 0,59 7 0 0 0,3-1 174 0 0,26 7 231 0 0,-97-7-337 0 0,1 0-1 0 0,0-2 1 0 0,61-5 0 0 0,-5-22 184 0 0,-3 12-76 0 0,-83 14-144 0 0,0-1 0 0 0,0 1 0 0 0,0-1 0 0 0,0 1 0 0 0,-1 0 0 0 0,1-1 0 0 0,0 1 0 0 0,0 0 0 0 0,0 0 0 0 0,-1 0 0 0 0,1-1 0 0 0,0 1 0 0 0,-1 0 0 0 0,1 0 0 0 0,0 0 0 0 0,-1 0 0 0 0,1 0 0 0 0,-1 0 0 0 0,0 0 0 0 0,1 0 0 0 0,-1 0 0 0 0,0 0 0 0 0,0 1 0 0 0,0-1 0 0 0,0 0 0 0 0,1 0 0 0 0,-2 0 0 0 0,1 0 0 0 0,0 0 0 0 0,0 0 0 0 0,0 2-1 0 0,-4 55-186 0 0,2-30 211 0 0,-12 379 135 0 0,5-323-116 0 0,-2 71 117 0 0,-1 44-116 0 0,0 4 25 0 0,12-65 47 0 0,0-138-134 0 0,-5 1 30 0 0,1-1 0 0 0,0 0 1 0 0,-1 0-1 0 0,1 0 1 0 0,0 0-1 0 0,-1-1 0 0 0,1 0 1 0 0,-6-1-1 0 0,-28-4 226 0 0,-168-7-280 0 0,-4 0-3 0 0,156 16 25 0 0,-67 11 0 0 0,-7 2 44 0 0,-133 9 10 0 0,17-14 90 0 0,-125-11 310 0 0,151-1-329 0 0,139 2-74 0 0,-111-5-46 0 0,176 2-19 0 0,-1 0 1 0 0,1 1-1 0 0,0 1 1 0 0,-1 0-1 0 0,1 1 1 0 0,0 1-1 0 0,0 0 1 0 0,-26 8-1 0 0,22-2 8 0 0,0-1-1 0 0,-1-1 1 0 0,0 0 0 0 0,-1-1-1 0 0,1-1 1 0 0,-30 2-1 0 0,-127-3 6 0 0,108-4-7 0 0,-27 2-1 0 0,-176-8 8 0 0,-254-13 880 0 0,507 20-844 0 0,-13-2 13 0 0,1-2 0 0 0,-1-1 0 0 0,1-2 0 0 0,-32-11 0 0 0,50 15-59 0 0,-16-5 9 0 0,0 2 1 0 0,-1 0-1 0 0,0 2 0 0 0,-48 0 0 0 0,53 1 1 0 0,1 0 0 0 0,-1-1 0 0 0,1-1 0 0 0,0-2 0 0 0,-40-16 0 0 0,9 3 12 0 0,-164-60-25 0 0,200 75 11 0 0,12 4-15 0 0,-1-1 0 0 0,1 0 0 0 0,0 0 0 0 0,0 0 0 0 0,-10-6 0 0 0,15 7-2 0 0,1-1 13 0 0,-38-2-117 0 0,38 3 115 0 0,0-1-10 0 0,0 2-2 0 0,3-22 9 0 0,1 0 1 0 0,11-35-1 0 0,-8 32 12 0 0,8-68 11 0 0,-2 9-11 0 0,-2 15-16 0 0,-3 1 1 0 0,-3-2-1 0 0,-6-126 1 0 0,-2 66-51 0 0,4 108 2 0 0,0 1-1 0 0,1-1 1 0 0,2 0 0 0 0,0 1-1 0 0,1-1 1 0 0,1 1 0 0 0,14-30-1 0 0,-12 27-160 0 0,-7 21 141 0 0,0 0-1 0 0,0 0 0 0 0,0 0 1 0 0,0 0-1 0 0,0 0 0 0 0,1 0 1 0 0,-1 0-1 0 0,5-5 0 0 0,3-10-1046 0 0,-3 5-4766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36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2489 0 0,'0'0'9331'0'0,"20"-15"-3554"0"0,10 11-5330 0 0,1 1 1 0 0,-1 1-1 0 0,37 3 0 0 0,-18 0-237 0 0,37-6-46 0 0,-59 2-135 0 0,1 1 0 0 0,-1 2 0 0 0,46 4 0 0 0,-28 4-31 0 0,-13-2 11 0 0,0-1-1 0 0,45 1 0 0 0,422-12-47 0 0,-264 6 78 0 0,-185-9-19 0 0,-40 6-6 0 0,0 1 0 0 0,1 0 0 0 0,-1 0 0 0 0,12 0 1 0 0,-1-2 672 0 0,-7 0-2469 0 0,-6 3-4474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37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 1784 0 0,'0'0'16032'0'0,"-11"3"-14715"0"0,-9 41-1190 0 0,15-35 4 0 0,0 1-1 0 0,1-1 1 0 0,0 1-1 0 0,1 0 1 0 0,0-1 0 0 0,0 2-1 0 0,1-1 1 0 0,-1 12-1 0 0,3-21 179 0 0,29-8 390 0 0,-22 2-622 0 0,0 1 0 0 0,0 0 0 0 0,0 0 0 0 0,0 1 0 0 0,1 0 0 0 0,-1 0 0 0 0,1 1 0 0 0,0-1 0 0 0,0 2 0 0 0,0-1 0 0 0,0 1 0 0 0,0 1 0 0 0,0-1 0 0 0,16 2 0 0 0,-18 1-20 0 0,0 1 0 0 0,-1 0-1 0 0,0 0 1 0 0,1 0 0 0 0,-1 0-1 0 0,0 1 1 0 0,0 0 0 0 0,-1 0-1 0 0,1 0 1 0 0,-1 0 0 0 0,0 1-1 0 0,0 0 1 0 0,-1 0 0 0 0,1 0-1 0 0,-1 0 1 0 0,0 0 0 0 0,0 1-1 0 0,-1-1 1 0 0,0 1 0 0 0,0 0-1 0 0,0 0 1 0 0,-1 0 0 0 0,2 11-1 0 0,-3-12-13 0 0,0-1 0 0 0,-1 1 0 0 0,0 0-1 0 0,0 0 1 0 0,0 0 0 0 0,0-1 0 0 0,-1 1-1 0 0,0-1 1 0 0,0 1 0 0 0,0-1-1 0 0,0 1 1 0 0,-1-1 0 0 0,1 0 0 0 0,-1 0-1 0 0,0-1 1 0 0,-1 1 0 0 0,1 0 0 0 0,0-1-1 0 0,-1 0 1 0 0,0 0 0 0 0,0 0-1 0 0,0 0 1 0 0,0-1 0 0 0,0 1 0 0 0,-7 1-1 0 0,-3 4 1 0 0,6-3-27 0 0,0 0-1 0 0,0-1 1 0 0,-1 0 0 0 0,1-1-1 0 0,-1 0 1 0 0,-14 3-1 0 0,9-3-81 0 0,1-1-1 0 0,0-1 0 0 0,-1 0 0 0 0,1-1 0 0 0,0-1 0 0 0,-1 0 0 0 0,1-1 0 0 0,-22-5 0 0 0,22 3-523 0 0,1 0-1 0 0,-1-1 1 0 0,2-1-1 0 0,-1 0 1 0 0,-14-9 0 0 0,0-2-1857 0 0,13 10-891 0 0,1-1-4322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38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4553 0 0,'0'0'13360'0'0,"4"-6"-12790"0"0,-3 5-545 0 0,1-3 155 0 0,0 0 0 0 0,1 1 0 0 0,0-1 0 0 0,0 1 0 0 0,0 0 0 0 0,0 0 0 0 0,0 0 0 0 0,1 0 0 0 0,-1 1 0 0 0,1 0-1 0 0,-1-1 1 0 0,1 1 0 0 0,0 0 0 0 0,5-1 0 0 0,6-1 196 0 0,0 1-1 0 0,0 0 0 0 0,0 1 1 0 0,0 0-1 0 0,0 2 0 0 0,1 0 1 0 0,-1 0-1 0 0,21 5 0 0 0,46 10-946 0 0,-4 5-3843 0 0,-58-15 2444 0 0,-11-1-3725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39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1052 68 3353 0 0,'0'0'14183'0'0,"-18"-7"-13655"0"0,-76-31 323 0 0,71 31-492 0 0,1 2 1 0 0,-1 1-1 0 0,0 1 1 0 0,-37-1-1 0 0,-97 11 196 0 0,124-1-523 0 0,0 2-1 0 0,1 1 1 0 0,1 2-1 0 0,-1 1 0 0 0,2 1 1 0 0,-56 34-1 0 0,48-25-34 0 0,1 1-1 0 0,2 2 1 0 0,0 2-1 0 0,-33 34 1 0 0,49-41-4 0 0,2 2 0 0 0,-20 32 0 0 0,24-35 33 0 0,7-10-4 0 0,2 1 0 0 0,-1-1 0 0 0,1 1-1 0 0,1 0 1 0 0,-4 16 0 0 0,-5 13 79 0 0,8-22-38 0 0,0 1 0 0 0,2-1 0 0 0,-1 1 0 0 0,2 0 0 0 0,1 0 0 0 0,2 32 1 0 0,0 3 69 0 0,1-37-105 0 0,0 0-1 0 0,1 0 1 0 0,1-1-1 0 0,0 0 1 0 0,2 1-1 0 0,-1-2 1 0 0,2 1 0 0 0,13 19-1 0 0,-3-3-25 0 0,2-2-1 0 0,1 0 1 0 0,1-2 0 0 0,28 28-1 0 0,-39-45-7 0 0,0-1 0 0 0,1 0 0 0 0,0-1 0 0 0,0 0-1 0 0,1 0 1 0 0,0-2 0 0 0,1 0 0 0 0,-1 0 0 0 0,1-1 0 0 0,0-1-1 0 0,0 0 1 0 0,27 3 0 0 0,-16-5-10 0 0,0 0 0 0 0,1-2 0 0 0,-1-1 0 0 0,0-2 0 0 0,0 0 1 0 0,0-1-1 0 0,0-2 0 0 0,33-11 0 0 0,-7-3-25 0 0,-1-2 0 0 0,84-50 1 0 0,31-26-68 0 0,-152 89 108 0 0,1 0 1 0 0,-2-1 0 0 0,1-1-1 0 0,-1 0 1 0 0,12-15 0 0 0,-11 11-14 0 0,-1 0 0 0 0,0-1 0 0 0,14-25 0 0 0,11-12 29 0 0,-28 43-8 0 0,-2 0-1 0 0,1 0 1 0 0,-1-1 0 0 0,8-17-1 0 0,23-46 138 0 0,-28 56-98 0 0,0-1 0 0 0,0 0 1 0 0,7-25-1 0 0,0-5 9 0 0,-12 35-36 0 0,0 0-1 0 0,0 0 1 0 0,-2-1 0 0 0,0 0-1 0 0,0 1 1 0 0,0-24-1 0 0,-2 31-18 0 0,-1 0 0 0 0,0 0 0 0 0,0 1 0 0 0,-1-1 0 0 0,0 0 0 0 0,0 1 0 0 0,0-1 1 0 0,-1 1-1 0 0,0-1 0 0 0,0 1 0 0 0,-1 0 0 0 0,0 0 0 0 0,0 0 0 0 0,0 0 0 0 0,-1 0 0 0 0,0 1 0 0 0,0 0 0 0 0,0-1 0 0 0,0 2 0 0 0,-1-1 0 0 0,0 0 0 0 0,-7-5 0 0 0,-1 2-20 0 0,0 0 0 0 0,0 0 0 0 0,0 1-1 0 0,-1 0 1 0 0,0 2 0 0 0,0-1 0 0 0,0 2-1 0 0,-1 0 1 0 0,0 1 0 0 0,0 0 0 0 0,0 1 0 0 0,0 0-1 0 0,0 2 1 0 0,0 0 0 0 0,0 0 0 0 0,0 2-1 0 0,0 0 1 0 0,0 0 0 0 0,0 1 0 0 0,0 1 0 0 0,-20 9-1 0 0,11-4-1198 0 0,1 2-1 0 0,-34 21 0 0 0,26-14-5646 0 0,12-8-3457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6.3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3577 0 0,'0'0'17286'0'0,"3"2"-16539"0"0,13 5-279 0 0,0-1 0 0 0,0-1 0 0 0,1 0 0 0 0,-1-1 0 0 0,1-1 0 0 0,31 2-1 0 0,112-5-2084 0 0,-81-1-4715 0 0,-62 1-5043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1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94 1432 0 0,'0'0'6016'0'0,"9"-9"-5428"0"0,36-43 614 0 0,-26 47 2439 0 0,24 6-2912 0 0,-35 0-377 0 0,175-15 1547 0 0,5-1-1661 0 0,-162 17-238 0 0,-1 1 1 0 0,1 1-1 0 0,-1 1 0 0 0,1 1 1 0 0,-1 2-1 0 0,-1 0 0 0 0,33 17 1 0 0,8 1-2 0 0,-33-16 15 0 0,0-1-1 0 0,0-1 0 0 0,1-2 0 0 0,63 4 0 0 0,141-9 94 0 0,-114-3-80 0 0,19 0 59 0 0,-50-1-4 0 0,1 3-1 0 0,-1 5 0 0 0,95 18 0 0 0,-146-15-2 0 0,364 57 326 0 0,-36-60-109 0 0,-222-7-165 0 0,28 6-86 0 0,-71 0 52 0 0,190-18 0 0 0,-137-5-76 0 0,171 3 0 0 0,-178 9-22 0 0,-81 3-33 0 0,103 5 0 0 0,-140 4 34 0 0,47 12 0 0 0,-55-10-88 0 0,0-2 1 0 0,1 0 0 0 0,41 1 0 0 0,112-11 281 0 0,-78 1-32 0 0,116 9-1 0 0,-51 3-108 0 0,37 3 129 0 0,-119-9 119 0 0,-48-3 279 0 0,5-5 3212 0 0,-39 3-3562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2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6905 0 0,'0'0'3184'0'0,"22"11"-3166"0"0,-4-3-193 0 0,29 14-1006 0 0,60 37 0 0 0,-87-47-2412 0 0,-8-5-384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3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3785 0 0,'0'0'5745'0'0,"169"33"-5761"0"0,-149-30-72 0 0,-11 0-96 0 0,6 4-280 0 0,4-1-592 0 0,-9 0-641 0 0,-1-2-4328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3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1 312 0 0,'0'0'728'0'0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3.9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1552 0 0,'0'0'873'0'0,"159"23"-857"0"0,-125-20-40 0 0,-5 0-105 0 0,-15-3-271 0 0,6 0-1488 0 0</inkml:trace>
  <inkml:trace contextRef="#ctx0" brushRef="#br0" timeOffset="1">2100 0 3729 0 0,'0'0'2416'0'0,"179"13"-2192"0"0,-131-9-208 0 0,-5 2-528 0 0,-4-3-1088 0 0,-10 0-2673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4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8922 0 0,'0'0'2833'0'0,"188"6"-2441"0"0,-135-6-216 0 0,10 0-128 0 0,-10 0-240 0 0,9 0-529 0 0,-4 0-1143 0 0,-19 0-761 0 0,-10 0-4344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4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0 109 8970 0 0,'0'0'2728'0'0,"212"-12"-2752"0"0,-163 5-216 0 0,-6-3-504 0 0,5 1-928 0 0,-9-1-817 0 0,-10 4-4040 0 0</inkml:trace>
  <inkml:trace contextRef="#ctx0" brushRef="#br0" timeOffset="1">1945 0 12819 0 0,'0'0'2392'0'0,"193"6"-2440"0"0,-145-6-304 0 0,5 0-944 0 0,-19 0-1737 0 0,-5 0-7369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4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14171 0 0,'0'0'2128'0'0,"203"6"-2256"0"0,-155-6-296 0 0,-5-3-776 0 0,5 0-1416 0 0,-14 0-1001 0 0,-5 3-4697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5.2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1 142 1800 0 0,'0'0'1969'0'0,"202"-10"-1921"0"0,-144 7-224 0 0,-10 0-288 0 0,-9 0-344 0 0,-5 0-1561 0 0</inkml:trace>
  <inkml:trace contextRef="#ctx0" brushRef="#br0" timeOffset="1">2187 17 13155 0 0,'0'0'2184'0'0,"178"-13"-10706"0"0,-163 10 1705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5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13251 0 0,'0'0'2120'0'0,"203"7"-2800"0"0,-155-7-1528 0 0,-9-7-1905 0 0,-20 7-4257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49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0 0 0,'0'0'2411'0'0,"0"-4"-2084"0"0,2-6 684 0 0,8 3 6962 0 0,5 5 692 0 0,-2 2-6424 0 0,0 0-5243 0 0,307-13 7074 0 0,-318 14-4062 0 0,1-1 0 0 0,-1 0-1 0 0,0 1 1 0 0,0-1 0 0 0,0 1-1 0 0,0 0 1 0 0,0-1 0 0 0,0 1 0 0 0,0 0-1 0 0,0 0 1 0 0,0 1 0 0 0,3 1-1 0 0,-4-2 3 0 0,1 1-1 0 0,-1-1 1 0 0,1 0-1 0 0,0 0 1 0 0,0 0 0 0 0,-1-1-1 0 0,1 1 1 0 0,0 0-1 0 0,0-1 1 0 0,0 1-1 0 0,0-1 1 0 0,3 1-1 0 0,8 1 1106 0 0,-8-1-2525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6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20012 0 0,'0'0'2937'0'0,"188"26"-2481"0"0,-125-20-296 0 0,-1 1-184 0 0,1-4-224 0 0,0 0-392 0 0,-5 4-664 0 0,14-1-857 0 0,-4 1-1256 0 0,-6 2-1192 0 0,-8-6 240 0 0,-21 4-2424 0 0</inkml:trace>
  <inkml:trace contextRef="#ctx0" brushRef="#br0" timeOffset="1">1786 271 0 0 0,'0'0'647'0'0,"32"6"749"0"0,120 25 815 0 0,-17-8 3013 0 0,66 1 3413 0 0,-63-8-6322 0 0,1 6-7814 0 0,-122-20 390 0 0,-6-1-4713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8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47 5961 0 0,'0'0'10929'0'0,"0"-9"-10495"0"0,0-28-49 0 0,1 74 2388 0 0,1-14-2354 0 0,-2 1 1 0 0,-3 41 0 0 0,-10 41-22 0 0,11-89-369 0 0,0 1 0 0 0,3 33 0 0 0,0-15-76 0 0,9-28-780 0 0,-5-7-3041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8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160 146 0 0 0,'0'0'13771'0'0,"-8"14"-13332"0"0,-1 6-310 0 0,6-11-50 0 0,-1 0 1 0 0,0-1 0 0 0,-1 0 0 0 0,0 0 0 0 0,-7 9 0 0 0,12-15-38 0 0,-1-1 0 0 0,0 0 0 0 0,-1 1 0 0 0,1-1 0 0 0,0 0 0 0 0,0 1 0 0 0,-1-1 0 0 0,1 0 1 0 0,0 0-1 0 0,-1 0 0 0 0,1 0 0 0 0,-1-1 0 0 0,1 1 0 0 0,-1 0 0 0 0,0-1 0 0 0,1 1 0 0 0,-1-1 0 0 0,0 1 0 0 0,1-1 0 0 0,-1 0 1 0 0,0 1-1 0 0,1-1 0 0 0,-1 0 0 0 0,0 0 0 0 0,0 0 0 0 0,1-1 0 0 0,-1 1 0 0 0,0 0 0 0 0,1-1 0 0 0,-1 1 0 0 0,0-1 0 0 0,1 1 1 0 0,-1-1-1 0 0,1 0 0 0 0,-1 0 0 0 0,1 0 0 0 0,-1 0 0 0 0,1 0 0 0 0,-1 0 0 0 0,1 0 0 0 0,-2-2 0 0 0,-1-1-7 0 0,0 0-1 0 0,0 0 1 0 0,1-1-1 0 0,-1 1 1 0 0,1-1-1 0 0,0 0 1 0 0,0 0 0 0 0,1 0-1 0 0,-1 0 1 0 0,1-1-1 0 0,-2-9 1 0 0,3 12-45 0 0,0-1-11 0 0,0 0 1 0 0,0 0 0 0 0,0 0-1 0 0,0 0 1 0 0,1 0 0 0 0,-1 0 0 0 0,1 0-1 0 0,0 0 1 0 0,1 0 0 0 0,-1 0-1 0 0,1 0 1 0 0,-1 0 0 0 0,1 0-1 0 0,0 0 1 0 0,1 0 0 0 0,-1 1-1 0 0,1-1 1 0 0,0 0 0 0 0,3-4 0 0 0,6-8 4 0 0,11-7 54 0 0,-11 15 1 0 0,-5 3 32 0 0,0 1 0 0 0,0-1 0 0 0,0 1 0 0 0,1 0 0 0 0,0 1 0 0 0,-1-1 0 0 0,1 1-1 0 0,0 1 1 0 0,1-1 0 0 0,-1 1 0 0 0,0 1 0 0 0,1-1 0 0 0,-1 1 0 0 0,1 0 0 0 0,-1 1 0 0 0,15 1-1 0 0,-20-1-35 0 0,0 1 0 0 0,0-1-1 0 0,-1 1 1 0 0,1 0-1 0 0,0 0 1 0 0,-1 0-1 0 0,1 0 1 0 0,-1 0-1 0 0,1 0 1 0 0,-1 0-1 0 0,1 0 1 0 0,-1 0-1 0 0,0 1 1 0 0,0-1-1 0 0,0 1 1 0 0,0-1-1 0 0,0 1 1 0 0,0-1-1 0 0,0 1 1 0 0,0 0-1 0 0,0-1 1 0 0,-1 1-1 0 0,1 0 1 0 0,-1 0-1 0 0,1-1 1 0 0,-1 4-1 0 0,4 51 643 0 0,-4-46-540 0 0,-3 43 374 0 0,-3 0 0 0 0,-17 77 0 0 0,11-68-279 0 0,-21 85 65 0 0,14-80-144 0 0,15-56-510 0 0,0-1 1 0 0,1 2-1 0 0,0-1 0 0 0,1 0 1 0 0,-2 19-1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49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990 101 2112 0 0,'0'0'15328'0'0,"-10"-13"-14827"0"0,-31-42-86 0 0,38 52-347 0 0,-1 0-1 0 0,1 0 1 0 0,-1 0-1 0 0,1 0 1 0 0,-1 1 0 0 0,0 0-1 0 0,0-1 1 0 0,0 1-1 0 0,-1 1 1 0 0,1-1 0 0 0,0 1-1 0 0,-1-1 1 0 0,1 1-1 0 0,-1 1 1 0 0,1-1 0 0 0,-1 0-1 0 0,1 1 1 0 0,-1 0-1 0 0,1 0 1 0 0,-7 1 0 0 0,2 0 8 0 0,-11-2-29 0 0,0 2 1 0 0,-1 0-1 0 0,1 1 0 0 0,0 1 0 0 0,1 1 0 0 0,-1 1 1 0 0,0 0-1 0 0,1 2 0 0 0,0 0 0 0 0,1 1 0 0 0,0 1 1 0 0,-22 14-1 0 0,-1 6-138 0 0,1 3 0 0 0,2 1 1 0 0,1 2-1 0 0,-37 45 0 0 0,20-21-6 0 0,26-31 60 0 0,1 2 0 0 0,2 1 0 0 0,-39 62 0 0 0,24-29 48 0 0,20-21-13 0 0,-12 30-2 0 0,26-53 5 0 0,-2 2 1 0 0,0 1 1 0 0,2 0 0 0 0,1 1 0 0 0,1 0 0 0 0,-2 34 0 0 0,6-17 40 0 0,2 0 0 0 0,13 79 0 0 0,-11-110-35 0 0,0-1 0 0 0,1 0-1 0 0,1 0 1 0 0,0 0 0 0 0,0 0 0 0 0,0-1-1 0 0,1 0 1 0 0,1 0 0 0 0,-1-1 0 0 0,10 7 0 0 0,-7-5-1 0 0,1 1 0 0 0,0-1 0 0 0,1-1-1 0 0,1 0 1 0 0,-1-1 0 0 0,1 0 0 0 0,0-1-1 0 0,1 0 1 0 0,0-1 0 0 0,20 4-1 0 0,19 3-15 0 0,64 5-1 0 0,-68-11-15 0 0,-5 0-5 0 0,-3 1 9 0 0,1-3 0 0 0,64 0 0 0 0,-95-4 17 0 0,0-1 0 0 0,1 0-1 0 0,-1-1 1 0 0,0-1-1 0 0,0 1 1 0 0,0-2 0 0 0,0 0-1 0 0,0 0 1 0 0,-1 0-1 0 0,1-2 1 0 0,-2 1 0 0 0,1-1-1 0 0,0-1 1 0 0,9-8-1 0 0,-11 8-3 0 0,30-28-4 0 0,-1-1 0 0 0,41-52 0 0 0,-51 53 17 0 0,50-75 10 0 0,-50 68-6 0 0,-12 19-7 0 0,-1 0 1 0 0,12-28-1 0 0,-14 23 18 0 0,7-14 158 0 0,-2-1 0 0 0,16-62 0 0 0,-26 75 20 0 0,-1-1 1 0 0,-1 0 0 0 0,1-48 0 0 0,-6 73-173 0 0,0 0 0 0 0,0 1 1 0 0,-1-1-1 0 0,0 1 1 0 0,0-1-1 0 0,0 1 1 0 0,-1-1-1 0 0,1 1 1 0 0,-1 0-1 0 0,-1-1 1 0 0,1 1-1 0 0,-1 0 1 0 0,-3-5-1 0 0,-32-47 72 0 0,33 53-100 0 0,-12-14-114 0 0,0 1 0 0 0,-2 1 0 0 0,0 0 0 0 0,-25-15-1 0 0,37 28 75 0 0,0-1 0 0 0,1 1 0 0 0,-1 0 0 0 0,-1 1 0 0 0,1 0 0 0 0,0 0 0 0 0,0 0 0 0 0,-1 1 0 0 0,1 0 0 0 0,-1 0 0 0 0,1 1 0 0 0,-1 0-1 0 0,0 1 1 0 0,1-1 0 0 0,0 1 0 0 0,-1 1 0 0 0,1-1 0 0 0,-8 4 0 0 0,4-1-604 0 0,0 1-1 0 0,1 0 1 0 0,-16 10 0 0 0,-8 10-7362 0 0,24-18-1702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50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3857 0 0,'0'0'8880'0'0,"8"0"-8130"0"0,140-3 4282 0 0,-88 1-6242 0 0,0 0-6434 0 0,-52 2-1949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51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1 9634 0 0,'0'0'9325'0'0,"-15"29"-8293"0"0,-44 94-19 0 0,50-101-702 0 0,1 0 0 0 0,1 0 0 0 0,1 1-1 0 0,1-1 1 0 0,1 1 0 0 0,1 0-1 0 0,1 1 1 0 0,1 30 0 0 0,-1 15 109 0 0,-13 392 1193 0 0,15-264-6418 0 0,0-85-2533 0 0,0-84-3968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58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193 450 3705 0 0,'0'0'13205'0'0,"0"-54"-7149"0"0,0 52-6035 0 0,-1 0 1 0 0,0 0-1 0 0,0 1 0 0 0,0-1 0 0 0,0 0 1 0 0,0 1-1 0 0,0-1 0 0 0,0 1 0 0 0,0-1 1 0 0,-1 1-1 0 0,1-1 0 0 0,0 1 0 0 0,-1 0 1 0 0,0 0-1 0 0,1 0 0 0 0,-1 0 0 0 0,1 0 0 0 0,-1 0 1 0 0,0 0-1 0 0,0 1 0 0 0,0-1 0 0 0,1 1 1 0 0,-1-1-1 0 0,0 1 0 0 0,0-1 0 0 0,-2 1 1 0 0,1-1-26 0 0,1 1 1 0 0,-1-1-1 0 0,1 1 1 0 0,-1-1-1 0 0,1 1 1 0 0,-1 0 0 0 0,1 0-1 0 0,-1 0 1 0 0,1 0-1 0 0,-1 1 1 0 0,1-1 0 0 0,-1 1-1 0 0,1-1 1 0 0,0 1-1 0 0,-1 0 1 0 0,1 0-1 0 0,0 0 1 0 0,-1 0 0 0 0,1 0-1 0 0,-2 2 1 0 0,-16 17-80 0 0,16-17 68 0 0,1 0-1 0 0,0 0 1 0 0,0 0-1 0 0,0 0 1 0 0,0 0-1 0 0,1 1 1 0 0,-4 5-1 0 0,-8 17-59 0 0,8-16 48 0 0,1 1-1 0 0,0 0 1 0 0,0 0-1 0 0,1 0 1 0 0,0 0 0 0 0,-2 15-1 0 0,5-20 0 0 0,0 0 1 0 0,0 1-1 0 0,1-1 0 0 0,0 1 0 0 0,0-1 1 0 0,0 0-1 0 0,2 9 0 0 0,-1-13 27 0 0,-1 0-1 0 0,1-1 1 0 0,0 1-1 0 0,-1 0 1 0 0,1-1-1 0 0,0 1 1 0 0,0-1 0 0 0,0 1-1 0 0,0-1 1 0 0,0 0-1 0 0,1 1 1 0 0,-1-1-1 0 0,0 0 1 0 0,1 0 0 0 0,-1 0-1 0 0,1 0 1 0 0,-1 0-1 0 0,1 0 1 0 0,-1 0-1 0 0,1 0 1 0 0,0-1 0 0 0,-1 1-1 0 0,1-1 1 0 0,0 1-1 0 0,0-1 1 0 0,-1 0-1 0 0,1 1 1 0 0,0-1 0 0 0,0 0-1 0 0,-1 0 1 0 0,4-1-1 0 0,4 1 18 0 0,0-2 0 0 0,0 1 0 0 0,-1-2 0 0 0,1 1 0 0 0,0-1 0 0 0,-1 0 0 0 0,1-1-1 0 0,-1 0 1 0 0,0 0 0 0 0,0-1 0 0 0,-1 0 0 0 0,1 0 0 0 0,-1-1 0 0 0,0 1 0 0 0,-1-2 0 0 0,1 1 0 0 0,-1-1-1 0 0,5-7 1 0 0,10-14-14 0 0,-1-1 1 0 0,-1-1-1 0 0,19-42 0 0 0,-24 45 8 0 0,-2 0 1 0 0,-1-1-1 0 0,14-53 0 0 0,-14 37 2 0 0,-6 26 4 0 0,-1-1 1 0 0,0 0-1 0 0,-2 1 0 0 0,1-22 1 0 0,-3 38-29 0 0,-5-42 110 0 0,5 43-106 0 0,0 1 0 0 0,0-1 0 0 0,-1 0-1 0 0,1 0 1 0 0,0 0 0 0 0,-1 0-1 0 0,1 0 1 0 0,-1 0 0 0 0,1 1-1 0 0,-1-1 1 0 0,0 0 0 0 0,1 0-1 0 0,-1 1 1 0 0,0-1 0 0 0,1 0 0 0 0,-1 1-1 0 0,0-1 1 0 0,0 1 0 0 0,0-1-1 0 0,0 1 1 0 0,1-1 0 0 0,-1 1-1 0 0,0 0 1 0 0,0-1 0 0 0,0 1-1 0 0,0 0 1 0 0,0 0 0 0 0,0-1 0 0 0,0 1-1 0 0,0 0 1 0 0,0 0 0 0 0,0 0-1 0 0,0 0 1 0 0,0 0 0 0 0,0 1-1 0 0,0-1 1 0 0,0 0 0 0 0,0 0-1 0 0,0 1 1 0 0,1-1 0 0 0,-1 0 0 0 0,0 1-1 0 0,-1 0 1 0 0,-3 2-13 0 0,0 1 1 0 0,0 0 0 0 0,0 0-1 0 0,1 0 1 0 0,0 0-1 0 0,0 1 1 0 0,0-1-1 0 0,0 1 1 0 0,1 0-1 0 0,-1 1 1 0 0,1-1-1 0 0,1 0 1 0 0,-1 1 0 0 0,1-1-1 0 0,-3 12 1 0 0,0-2 44 0 0,1 0 0 0 0,1 1 1 0 0,0-1-1 0 0,1 1 0 0 0,0 17 1 0 0,3-7 39 0 0,1-1 1 0 0,1 1 0 0 0,1-1-1 0 0,2 0 1 0 0,16 47 0 0 0,-18-59-40 0 0,-3-9-9 0 0,1 1-1 0 0,-1-1 0 0 0,1 1 1 0 0,-1-1-1 0 0,1 0 0 0 0,1 0 1 0 0,-1 0-1 0 0,1 0 1 0 0,-1 0-1 0 0,1-1 0 0 0,0 1 1 0 0,6 5-1 0 0,-2-3 40 0 0,1 0 1 0 0,0-1-1 0 0,0 1 0 0 0,1-1 0 0 0,0-1 1 0 0,0 0-1 0 0,0 0 0 0 0,0-1 0 0 0,0 0 1 0 0,1 0-1 0 0,-1-1 0 0 0,1 0 1 0 0,-1-1-1 0 0,1 0 0 0 0,0-1 0 0 0,0 0 1 0 0,11-1-1 0 0,-14-11-1006 0 0,-3 2-6376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59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10642 0 0,'0'0'9564'0'0,"-3"22"-9158"0"0,3-21-400 0 0,-12 182 1563 0 0,12-141-939 0 0,0-26 159 0 0,0-20 1240 0 0,14-44-1831 0 0,-8 31-171 0 0,1 2-7 0 0,1 1-1 0 0,0-1 0 0 0,1 1 1 0 0,1 1-1 0 0,0 0 0 0 0,1 0 1 0 0,19-17-1 0 0,-22 23 33 0 0,0 0 0 0 0,1 1 0 0 0,0 0-1 0 0,0 0 1 0 0,0 1 0 0 0,19-7 0 0 0,-23 10-52 0 0,0 0 0 0 0,1 0 0 0 0,-1 0 0 0 0,0 1 0 0 0,1 0 0 0 0,-1 0 1 0 0,1 0-1 0 0,-1 1 0 0 0,1 0 0 0 0,0 0 0 0 0,-1 0 0 0 0,1 1 0 0 0,-1 0 0 0 0,1 0 0 0 0,5 2 0 0 0,-9-2-54 0 0,0 0-1 0 0,0 1 1 0 0,0-1-1 0 0,-1 1 1 0 0,1 0 0 0 0,0 0-1 0 0,-1-1 1 0 0,1 1-1 0 0,-1 0 1 0 0,0 0 0 0 0,2 3-1 0 0,7 10-2395 0 0,2-5-6107 0 0,-3-7-2489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5:5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0 8962 0 0,'0'0'10397'0'0,"-21"10"-10217"0"0,-64 30-11 0 0,81-38-97 0 0,-1 1 1 0 0,1-1-1 0 0,-1 1 0 0 0,1 0 0 0 0,0 0 0 0 0,0 0 0 0 0,1 0 1 0 0,-1 1-1 0 0,1 0 0 0 0,-1-1 0 0 0,1 1 0 0 0,1 1 1 0 0,-1-1-1 0 0,0 0 0 0 0,1 1 0 0 0,-3 7 0 0 0,-8 13 556 0 0,10-19-505 0 0,1-1-1 0 0,1 1 0 0 0,-1 0 0 0 0,1 1 1 0 0,0-1-1 0 0,0 0 0 0 0,1 0 0 0 0,0 0 1 0 0,0 0-1 0 0,1 1 0 0 0,1 8 0 0 0,-1 8 85 0 0,-1-19-179 0 0,1-1-1 0 0,0 1 1 0 0,0-1 0 0 0,0 1 0 0 0,0 0 0 0 0,0-1-1 0 0,1 0 1 0 0,-1 1 0 0 0,1-1 0 0 0,0 0-1 0 0,0 0 1 0 0,0 0 0 0 0,1 0 0 0 0,-1 0-1 0 0,1 0 1 0 0,-1-1 0 0 0,1 1 0 0 0,0-1-1 0 0,0 0 1 0 0,0 0 0 0 0,0 0 0 0 0,1 0-1 0 0,-1 0 1 0 0,0-1 0 0 0,7 2 0 0 0,-1 1 48 0 0,0-1 0 0 0,0 0 1 0 0,0-1-1 0 0,1 0 0 0 0,-1-1 0 0 0,1 0 1 0 0,0 0-1 0 0,16-2 0 0 0,-21 0-41 0 0,1 0 0 0 0,0-1-1 0 0,-1 1 1 0 0,0-1-1 0 0,1-1 1 0 0,-1 1 0 0 0,0-1-1 0 0,0 0 1 0 0,0 0-1 0 0,0-1 1 0 0,-1 1 0 0 0,1-1-1 0 0,-1 0 1 0 0,0 0-1 0 0,0 0 1 0 0,0-1 0 0 0,5-8-1 0 0,-2 1 7 0 0,0 1-1 0 0,-1-2 0 0 0,0 1 0 0 0,-1 0 0 0 0,0-1 0 0 0,3-18 0 0 0,-5 21-42 0 0,-1-1-1 0 0,0 0 0 0 0,-1 1 0 0 0,0-1 0 0 0,-1 0 1 0 0,-1-11-1 0 0,1 17-78 0 0,-1 1 1 0 0,0-1-1 0 0,0 1 1 0 0,-1-1-1 0 0,1 1 1 0 0,-1 0-1 0 0,0 0 1 0 0,0 0-1 0 0,-1 0 1 0 0,1 0-1 0 0,-1 0 1 0 0,0 0-1 0 0,0 1 1 0 0,0 0-1 0 0,0-1 1 0 0,-6-3-1 0 0,8 6-85 0 0,0 0-1 0 0,-1-1 1 0 0,1 1-1 0 0,-1 0 1 0 0,1 0 0 0 0,-1 0-1 0 0,1 1 1 0 0,-1-1-1 0 0,0 0 1 0 0,0 0-1 0 0,1 1 1 0 0,-1-1 0 0 0,0 1-1 0 0,0 0 1 0 0,0-1-1 0 0,1 1 1 0 0,-1 0-1 0 0,0 0 1 0 0,0 0 0 0 0,0 0-1 0 0,1 1 1 0 0,-1-1-1 0 0,-3 1 1 0 0,-12 13-5277 0 0,5 9-5025 0 0,11-17 6212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0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7778 0 0,'0'0'12204'0'0,"-1"29"-11724"0"0,-1 3-340 0 0,-1 28 442 0 0,5 70 0 0 0,22 4-79 0 0,-10-82-823 0 0,-10-46-1294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55.2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1520 0 0,'1'0'18571'0'0,"6"3"-18680"0"0,219 12 1460 0 0,-163-7-1202 0 0,0-3 0 0 0,0-3 0 0 0,110-10 0 0 0,-97-6-98 0 0,-40 7-49 0 0,0 1 0 0 0,54-2 0 0 0,-85 8-6 0 0,0 1-1 0 0,0 0 1 0 0,0 0 0 0 0,0 0-1 0 0,-1 1 1 0 0,1-1 0 0 0,7 5-1 0 0,-8-4 4 0 0,1 0 0 0 0,0 0 0 0 0,0 0 0 0 0,-1-1 0 0 0,1 0 0 0 0,0 0 0 0 0,8 1 0 0 0,15-2 15 0 0,53-3 132 0 0,-17-1 252 0 0,-63 4-373 0 0,43 0 1107 0 0,-31-2 821 0 0,-10 1-4765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1 100 7706 0 0,'0'0'12306'0'0,"24"-16"-11796"0"0,76-49-21 0 0,-96 63-433 0 0,-1 0-1 0 0,0 0 1 0 0,1 0-1 0 0,0 0 1 0 0,-1 1-1 0 0,1-1 1 0 0,0 1-1 0 0,0 0 1 0 0,0 0 0 0 0,0 0-1 0 0,-1 1 1 0 0,1-1-1 0 0,0 1 1 0 0,0 0-1 0 0,0 0 1 0 0,0 0-1 0 0,0 1 1 0 0,0-1-1 0 0,0 1 1 0 0,0 0-1 0 0,0 0 1 0 0,0 1-1 0 0,0-1 1 0 0,-1 1 0 0 0,1 0-1 0 0,-1 0 1 0 0,7 4-1 0 0,-1 0 101 0 0,-4-3-80 0 0,0 1-1 0 0,0 0 1 0 0,-1 0-1 0 0,1 0 1 0 0,-1 1 0 0 0,0 0-1 0 0,0 0 1 0 0,-1 0-1 0 0,1 0 1 0 0,-1 0 0 0 0,0 1-1 0 0,-1-1 1 0 0,1 1-1 0 0,-1 0 1 0 0,0 0-1 0 0,0 0 1 0 0,-1 0 0 0 0,0 0-1 0 0,0 0 1 0 0,0 0-1 0 0,-1 0 1 0 0,0 0-1 0 0,0 1 1 0 0,-3 11 0 0 0,2-9-36 0 0,0 1 1 0 0,-1-1 0 0 0,0 1 0 0 0,0-1 0 0 0,-1 0 0 0 0,-1 0 0 0 0,0 0-1 0 0,0 0 1 0 0,0-1 0 0 0,-1 1 0 0 0,-1-1 0 0 0,1-1 0 0 0,-1 1 0 0 0,0-1 0 0 0,-8 7-1 0 0,9-10-149 0 0,0 0 0 0 0,0-1-1 0 0,0 1 1 0 0,-1-1 0 0 0,1 0 0 0 0,-1-1-1 0 0,0 1 1 0 0,0-1 0 0 0,0-1-1 0 0,0 1 1 0 0,0-1 0 0 0,-11 1-1 0 0,-3-1-4560 0 0,-1 0-4318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0.9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0 5977 0 0,'0'0'10821'0'0,"-20"10"-10533"0"0,-58 33 16 0 0,76-42-262 0 0,-1 1-1 0 0,1-1 0 0 0,-1 0 0 0 0,1 1 0 0 0,0 0 0 0 0,-1-1 0 0 0,1 1 0 0 0,0 0 1 0 0,0 0-1 0 0,1 0 0 0 0,-1 0 0 0 0,0 1 0 0 0,1-1 0 0 0,-1 0 0 0 0,1 1 1 0 0,0-1-1 0 0,-2 5 0 0 0,-4 7 292 0 0,-1 1 75 0 0,0-1 0 0 0,2 1 0 0 0,-1 0 0 0 0,2 1 0 0 0,0-1 0 0 0,1 1 1 0 0,1 0-1 0 0,0 0 0 0 0,1 0 0 0 0,0 33 0 0 0,3-42-333 0 0,0 0 0 0 0,0-1 0 0 0,0 1-1 0 0,1 0 1 0 0,0-1 0 0 0,0 1 0 0 0,1-1 0 0 0,0 0 0 0 0,0 0 0 0 0,0 0 0 0 0,1 0 0 0 0,-1-1-1 0 0,9 10 1 0 0,-1-3-34 0 0,1 0-1 0 0,-1-1 0 0 0,2 0 0 0 0,20 13 1 0 0,-23-18-182 0 0,0 0 1 0 0,0-1 0 0 0,1 0 0 0 0,-1-1-1 0 0,1 0 1 0 0,0-1 0 0 0,0 0 0 0 0,15 1-1 0 0,23-6-10163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1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103 108 6529 0 0,'0'0'13189'0'0,"13"-15"-12829"0"0,40-46-34 0 0,-51 58-238 0 0,0 1 0 0 0,0-1 0 0 0,1 1-1 0 0,-1-1 1 0 0,1 1 0 0 0,-1 0 0 0 0,1 0-1 0 0,0 0 1 0 0,0 0 0 0 0,0 1 0 0 0,0-1 0 0 0,0 1-1 0 0,0-1 1 0 0,6 0 0 0 0,-8 2-58 0 0,0 0 0 0 0,0 0 0 0 0,0 1 0 0 0,0-1 0 0 0,0 0 0 0 0,-1 1 0 0 0,1-1 1 0 0,0 0-1 0 0,0 1 0 0 0,0-1 0 0 0,0 1 0 0 0,-1 0 0 0 0,1-1 0 0 0,0 1 0 0 0,-1-1 0 0 0,1 1 0 0 0,0 0 1 0 0,-1 0-1 0 0,1-1 0 0 0,-1 1 0 0 0,1 0 0 0 0,-1 0 0 0 0,1 0 0 0 0,-1 0 0 0 0,0 0 0 0 0,1-1 0 0 0,-1 1 0 0 0,0 0 1 0 0,0 0-1 0 0,0 2 0 0 0,1 4 75 0 0,0 1 0 0 0,-1-1 0 0 0,1 1 0 0 0,-2 0 0 0 0,1-1 0 0 0,-1 1 1 0 0,-1-1-1 0 0,-2 12 0 0 0,-3-1-23 0 0,3-4-66 0 0,-1-2 0 0 0,0 1 1 0 0,-1-1-1 0 0,0 1 0 0 0,-1-2 0 0 0,-11 16 1 0 0,-34 43-104 0 0,38-56-170 0 0,0-1-1 0 0,-1 0 1 0 0,-1-1 0 0 0,0 0-1 0 0,-28 14 1 0 0,51-29 279 0 0,0 1 0 0 0,-1 0 0 0 0,1 0 1 0 0,0 1-1 0 0,0 0 0 0 0,0 0 0 0 0,0 1 1 0 0,0 0-1 0 0,1 0 0 0 0,-1 1 0 0 0,0-1 0 0 0,0 2 1 0 0,0-1-1 0 0,9 4 0 0 0,7 3 25 0 0,49 13 592 0 0,-67-20-888 0 0,0 0 0 0 0,1 0-1 0 0,-1-1 1 0 0,0 0 0 0 0,1 0 0 0 0,-1 0 0 0 0,0-1-1 0 0,1 0 1 0 0,-1 0 0 0 0,0 0 0 0 0,9-3 0 0 0,4 2-7709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2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 5809 0 0,'0'0'15740'0'0,"8"-3"-15275"0"0,-3 2-380 0 0,-1-1 1 0 0,1 1-1 0 0,-1 0 0 0 0,1 1 1 0 0,0-1-1 0 0,-1 1 0 0 0,1 0 1 0 0,0 0-1 0 0,0 0 1 0 0,-1 1-1 0 0,1-1 0 0 0,-1 1 1 0 0,1 0-1 0 0,0 1 0 0 0,-1-1 1 0 0,0 1-1 0 0,1 0 0 0 0,-1 0 1 0 0,0 0-1 0 0,0 1 0 0 0,0-1 1 0 0,0 1-1 0 0,-1 0 0 0 0,1 0 1 0 0,-1 1-1 0 0,6 5 1 0 0,1 2 6 0 0,0 0 1 0 0,0 0 0 0 0,-1 1 0 0 0,-1 0-1 0 0,0 1 1 0 0,-1 0 0 0 0,0 0 0 0 0,-1 1-1 0 0,0 0 1 0 0,6 23 0 0 0,-6-14-89 0 0,-1-1 0 0 0,-1 2 0 0 0,-1-1 0 0 0,-1 0 1 0 0,-1 1-1 0 0,-1 0 0 0 0,-4 35 0 0 0,-24 27-187 0 0,24-75-91 0 0,-1 0-1 0 0,1-1 0 0 0,-2 1 0 0 0,0-1 0 0 0,0 0 0 0 0,0 0 0 0 0,-1-1 1 0 0,-1 0-1 0 0,0 0 0 0 0,-15 13 0 0 0,19-19-412 0 0,0 0 1 0 0,1 0-1 0 0,-1 0 0 0 0,-1-1 1 0 0,1 0-1 0 0,0 0 0 0 0,-6 2 1 0 0,0 1-4546 0 0,2-2-5281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0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3605 48 2793 0 0,'0'0'10694'0'0,"-4"-6"-10394"0"0,4 5-294 0 0,-1-1 25 0 0,0 0 0 0 0,0 0-1 0 0,0 1 1 0 0,0-1 0 0 0,0 0 0 0 0,-1 1 0 0 0,1-1-1 0 0,0 1 1 0 0,-1-1 0 0 0,1 1 0 0 0,-1 0-1 0 0,1-1 1 0 0,-1 1 0 0 0,0 0 0 0 0,1 0 0 0 0,-1 0-1 0 0,0 0 1 0 0,0 1 0 0 0,0-1 0 0 0,0 0-1 0 0,0 1 1 0 0,0-1 0 0 0,0 1 0 0 0,0 0 0 0 0,0 0-1 0 0,0 0 1 0 0,0 0 0 0 0,0 0 0 0 0,0 0-1 0 0,-3 1 1 0 0,-74 0 1193 0 0,-94 15-1 0 0,132-11-1162 0 0,0-2 0 0 0,-1-2-1 0 0,1-1 1 0 0,-1-2-1 0 0,1-2 1 0 0,-54-12-1 0 0,54 9-86 0 0,0 2 0 0 0,0 2-1 0 0,0 2 1 0 0,0 1-1 0 0,-62 9 1 0 0,68-6-12 0 0,-143 24-325 0 0,128-19 228 0 0,-268 25-95 0 0,200-24 182 0 0,-11-8 80 0 0,69-2-17 0 0,-100-18 24 0 0,136 21 36 0 0,-1 0 1 0 0,1 2 0 0 0,0 1-1 0 0,-30 10 1 0 0,29-7 10 0 0,0-2 0 0 0,-1 0 1 0 0,0-2-1 0 0,-35 2 0 0 0,44-7 35 0 0,1 0-1 0 0,-1-1 1 0 0,1 0 0 0 0,-1-2 0 0 0,-19-6-1 0 0,16 6 33 0 0,0 1-1 0 0,0 0 1 0 0,0 2-1 0 0,0 0 1 0 0,0 1-1 0 0,-21 4 1 0 0,-20-2 121 0 0,-452 1 1173 0 0,497-4-1401 0 0,1 0-1 0 0,-30-8 1 0 0,29 5-55 0 0,-1 1-1 0 0,-32-1 1 0 0,15 5-56 0 0,1 2 0 0 0,-1 2 0 0 0,1 1 0 0 0,0 2 0 0 0,-40 14-1 0 0,72-22 43 0 0,0 0-1 0 0,-1 0 0 0 0,1 0 0 0 0,0 1 0 0 0,-1-1 0 0 0,1 1 0 0 0,0-1 0 0 0,0 1 0 0 0,-1-1 0 0 0,1 1 1 0 0,0 0-1 0 0,0-1 0 0 0,0 1 0 0 0,0 0 0 0 0,0 0 0 0 0,0 0 0 0 0,0 0 0 0 0,0 0 0 0 0,0 0 0 0 0,0 0 1 0 0,0 0-1 0 0,1 0 0 0 0,-1 1 0 0 0,0-1 0 0 0,1 0 0 0 0,-1 0 0 0 0,1 1 0 0 0,-1-1 0 0 0,1 0 0 0 0,0 1 0 0 0,0-1 1 0 0,0 0-1 0 0,-1 1 0 0 0,1-1 0 0 0,0 1 0 0 0,1-1 0 0 0,-1 0 0 0 0,0 1 0 0 0,0-1 0 0 0,1 0 0 0 0,-1 1 1 0 0,0-1-1 0 0,1 0 0 0 0,-1 0 0 0 0,2 2 0 0 0,3 27 93 0 0,9 111-87 0 0,-12-110 35 0 0,1-1 0 0 0,10 44 0 0 0,2 17 70 0 0,-7 329 264 0 0,-10-246-256 0 0,-8-84 168 0 0,10-89 267 0 0,50-6 676 0 0,-42 3-1193 0 0,-1 1 0 0 0,1 0 0 0 0,0 0 0 0 0,0 1 0 0 0,0 0 0 0 0,0 0 0 0 0,0 1 0 0 0,0 0 0 0 0,11 3 0 0 0,30 12 15 0 0,0-2-1 0 0,1-2 1 0 0,0-3 0 0 0,0-1-1 0 0,1-3 1 0 0,0-2 0 0 0,1-3-1 0 0,52-5 1 0 0,-43-4 76 0 0,61-17 0 0 0,-77 14-86 0 0,2 3 0 0 0,0 1-1 0 0,68-2 1 0 0,275 23-18 0 0,-358-9 1 0 0,0-2 1 0 0,0-1-1 0 0,1-1 1 0 0,-1-2 0 0 0,0-1-1 0 0,63-15 1 0 0,-58 8-8 0 0,-1 2 1 0 0,1 2 0 0 0,0 1-1 0 0,1 2 1 0 0,56 2 0 0 0,-36-2-43 0 0,-1-2 1 0 0,63-15-1 0 0,-2 1 17 0 0,-81 16-108 0 0,0 2 0 0 0,0 1 0 0 0,48 8-1 0 0,42 0 58 0 0,183-18 52 0 0,-284 9 45 0 0,-1-1 0 0 0,30-7 1 0 0,-28 4-1 0 0,-1 1 1 0 0,33 0 0 0 0,3 14-29 0 0,-48-6 9 0 0,0-1-1 0 0,1-1 1 0 0,21 1-1 0 0,-13-3 6 0 0,-10 2-1 0 0,1-2 0 0 0,-1 0 0 0 0,0 0 0 0 0,1-1 0 0 0,-1-1 0 0 0,0 0 0 0 0,0-1 0 0 0,0-1 0 0 0,0 1 0 0 0,-1-2 1 0 0,1 0-1 0 0,16-10 0 0 0,58-27-3 0 0,-85 42-2 0 0,-2-1 1 0 0,1 1 1 0 0,-1 0-1 0 0,0-1 0 0 0,1 1 1 0 0,-1 0-1 0 0,0-1 0 0 0,0 1 1 0 0,1 0-1 0 0,-1-1 1 0 0,0 1-1 0 0,0-1 0 0 0,1 1 1 0 0,-1-1-1 0 0,0 1 1 0 0,0-1-1 0 0,0 1 0 0 0,0-1 1 0 0,0 1-1 0 0,0-1 0 0 0,0 1 1 0 0,0-1-1 0 0,0 1 1 0 0,0-1-1 0 0,0 1 0 0 0,0-1 1 0 0,0 1-1 0 0,0-1 1 0 0,0 1-1 0 0,0 0 0 0 0,0-1 1 0 0,-1 1-1 0 0,1-1 0 0 0,0 1 1 0 0,0-1-1 0 0,-1 1 1 0 0,1 0-1 0 0,-1-1 0 0 0,-7-18-58 0 0,3 12 88 0 0,1-1 1 0 0,0 1 0 0 0,0-1-1 0 0,1 0 1 0 0,0 0-1 0 0,0-1 1 0 0,0 1-1 0 0,1-1 1 0 0,1 1 0 0 0,-2-15-1 0 0,2-14 243 0 0,2-48 1 0 0,1-22 259 0 0,-3 99-487 0 0,0-26 134 0 0,-2 1 0 0 0,-2-1 0 0 0,0 1 0 0 0,-3 0 0 0 0,-11-35 0 0 0,11 49-127 0 0,4 6-33 0 0,-2-1-1 0 0,0 2 1 0 0,-8-14 0 0 0,-3-9-1 0 0,16 29-18 0 0,-1 1-1 0 0,-1 0 1 0 0,1 1-1 0 0,0-1 1 0 0,-1 0-1 0 0,0 1 1 0 0,0-1-1 0 0,-5-4 1 0 0,-5-7-120 0 0,12 15-6 0 0,0-1 1 0 0,0 0-1 0 0,0 1 0 0 0,0-1 0 0 0,0 1 1 0 0,-1-1-1 0 0,1 1 0 0 0,0 0 0 0 0,-1 0 1 0 0,0 0-1 0 0,1 0 0 0 0,-1 0 0 0 0,1 0 1 0 0,-4-1-1 0 0,2 0-553 0 0,-3 0-1377 0 0,2 0-2458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0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6 276 0 0 0,'0'0'6501'0'0,"-5"-10"-5572"0"0,23 10-126 0 0,-14-1-727 0 0,0 1 0 0 0,0-1-1 0 0,0 1 1 0 0,1 1 0 0 0,-1-1-1 0 0,0 1 1 0 0,0-1-1 0 0,0 1 1 0 0,1 0 0 0 0,-1 0-1 0 0,0 1 1 0 0,7 3 0 0 0,2 2-48 0 0,2 0 1 0 0,-1-1-1 0 0,1-1 0 0 0,19 4 1 0 0,2 2 33 0 0,-16-6 23 0 0,1-1 0 0 0,0-1 1 0 0,0-1-1 0 0,1-1 0 0 0,38-2 0 0 0,-33 0-94 0 0,0 1 0 0 0,49 6 0 0 0,-37 2 43 0 0,0-2 1 0 0,1-1-1 0 0,0-2 1 0 0,0-2-1 0 0,0-2 1 0 0,0-1-1 0 0,0-3 1 0 0,72-16 0 0 0,-55 9-42 0 0,1 3 0 0 0,0 3 1 0 0,115 2-1 0 0,4 0 6 0 0,342-15 87 0 0,-359 17-137 0 0,-82 3 40 0 0,177 12 121 0 0,-179-14-106 0 0,-17-1-2 0 0,0 4 1 0 0,68 9-1 0 0,152 12 14 0 0,-149-17-12 0 0,225 35 37 0 0,-1-42 45 0 0,-149-4-52 0 0,346-27 85 0 0,-253 17-114 0 0,-103 8-11 0 0,-132 3-15 0 0,0 3 0 0 0,85 8 0 0 0,-10 19 38 0 0,-81-14 17 0 0,0-2 1 0 0,98 4 0 0 0,43-12 83 0 0,220-5 11 0 0,-182-19-28 0 0,20-1-89 0 0,-73 14-51 0 0,16-1-89 0 0,216 17-1 0 0,-222 2 196 0 0,352-28 0 0 0,-464 15-63 0 0,151 11 1 0 0,78 31-32 0 0,-236-31 59 0 0,1-4-1 0 0,0-3 1 0 0,0-3 0 0 0,0-4-1 0 0,82-18 1 0 0,219-25 233 0 0,-57 35-279 0 0,33-4 51 0 0,-39 1 58 0 0,106-12-5 0 0,-353 17 156 0 0,63-20 0 0 0,-86 20-100 0 0,0 2 0 0 0,1 2-1 0 0,0 1 1 0 0,56-1-1 0 0,-38 10-164 0 0,101 14 0 0 0,120 2 360 0 0,-121-12-257 0 0,-135-4-52 0 0,250 8 98 0 0,-235-11-21 0 0,0-1 0 0 0,-1-2 1 0 0,0-2-1 0 0,66-21 0 0 0,-53 10-34 0 0,1 1 1 0 0,1 4-1 0 0,0 1 0 0 0,1 3 0 0 0,91-3 0 0 0,-148 12-75 0 0,65 1 15 0 0,107-14 1 0 0,-140 9-33 0 0,1 2 1 0 0,0 2-1 0 0,0 1 1 0 0,0 2-1 0 0,0 0 1 0 0,31 10-1 0 0,57 4-26 0 0,-15-12 133 0 0,-75-5-73 0 0,-1 1 1 0 0,1 1-1 0 0,-1 2 1 0 0,31 8-1 0 0,-31-2-15 0 0,-22-7 23 0 0,0 0 0 0 0,0-1 0 0 0,0 0 0 0 0,0 0 0 0 0,0-1 0 0 0,12 1-1 0 0,32 1 1674 0 0,-51-3-1175 0 0,0 0-627 0 0,0 0 0 0 0,0 0 1 0 0,1 0-1 0 0,-1-1 0 0 0,0 1 0 0 0,0 1 1 0 0,1-1-1 0 0,-1 0 0 0 0,0 0 0 0 0,0 0 1 0 0,0 1-1 0 0,1-1 0 0 0,-1 0 0 0 0,0 1 1 0 0,0-1-1 0 0,0 1 0 0 0,0 0 0 0 0,0-1 1 0 0,0 1-1 0 0,0 0 0 0 0,0 0 0 0 0,0-1 1 0 0,0 1-1 0 0,1 1 0 0 0,-2 4-4298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2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63 6561 0 0,'0'0'16855'0'0,"-4"0"-16545"0"0,13 0 228 0 0,53 0 318 0 0,0-2-1 0 0,111-19 1 0 0,-41-17-628 0 0,-117 36-322 0 0,-20 15-223 0 0,-4 7 104 0 0,7-13-753 0 0,-1 4 1170 0 0,3-7-4706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2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68 4297 0 0,'0'0'19793'0'0,"1"-11"-19254"0"0,2-34-96 0 0,-2 34 540 0 0,-17 47-775 0 0,2-4-174 0 0,-17 59-1 0 0,6-19 3 0 0,25-70-28 0 0,-1 0 1 0 0,0 0-1 0 0,0 0 1 0 0,1 0-1 0 0,0 0 1 0 0,-1 0-1 0 0,1 1 1 0 0,0-1-1 0 0,0 0 1 0 0,0 0-1 0 0,0 0 1 0 0,0 0 0 0 0,0 0-1 0 0,1 0 1 0 0,-1 0-1 0 0,1 0 1 0 0,-1 0-1 0 0,1 0 1 0 0,0 0-1 0 0,0 0 1 0 0,2 3-1 0 0,-1-2 22 0 0,0-1 0 0 0,0 0 0 0 0,1 0-1 0 0,-1 0 1 0 0,1 0 0 0 0,0 0 0 0 0,0 0-1 0 0,0-1 1 0 0,-1 1 0 0 0,1-1-1 0 0,1 0 1 0 0,4 2 0 0 0,4 0 58 0 0,0-1-1 0 0,1 0 1 0 0,-1-1 0 0 0,0 0-1 0 0,1-1 1 0 0,16-2 0 0 0,-23 1-124 0 0,1-1 0 0 0,-1 0 0 0 0,0 0 0 0 0,0-1 0 0 0,0 1 0 0 0,0-1 0 0 0,-1-1 0 0 0,1 1 1 0 0,-1-1-1 0 0,0 0 0 0 0,0 0 0 0 0,0 0 0 0 0,0-1 0 0 0,6-8 0 0 0,30-24-9199 0 0,-31 28 208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2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6857 0 0,'0'0'15504'0'0,"-7"29"-14876"0"0,-47 178 599 0 0,16-12-450 0 0,34-180-894 0 0,1 0 0 0 0,1 1-1 0 0,-1 15 1 0 0,3-30-154 0 0,0 0 1 0 0,0 0-1 0 0,-1 0 0 0 0,1 0 1 0 0,-1 0-1 0 0,1-1 0 0 0,-1 1 1 0 0,1 0-1 0 0,-1 0 1 0 0,1 0-1 0 0,-1-1 0 0 0,0 1 1 0 0,0 0-1 0 0,1-1 0 0 0,-1 1 1 0 0,0-1-1 0 0,0 1 0 0 0,1-1 1 0 0,-1 1-1 0 0,-1 0 1 0 0,-8 6-10976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4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1240 85 2449 0 0,'0'0'10981'0'0,"-16"-11"-10563"0"0,-50-37-59 0 0,62 45-288 0 0,-1 0 1 0 0,1 0-1 0 0,-1 1 1 0 0,0-1-1 0 0,0 1 1 0 0,1 0-1 0 0,-1 0 0 0 0,-1 1 1 0 0,1 0-1 0 0,0 0 1 0 0,0 0-1 0 0,0 0 0 0 0,-1 1 1 0 0,1 0-1 0 0,0 0 1 0 0,0 0-1 0 0,-8 2 0 0 0,-12 0 59 0 0,-16 1 12 0 0,0 1 0 0 0,0 3 0 0 0,0 1 1 0 0,1 2-1 0 0,0 2 0 0 0,-49 21 0 0 0,46-14-146 0 0,1 3 0 0 0,1 0 0 0 0,1 3 0 0 0,1 2 0 0 0,2 1 0 0 0,-36 34 0 0 0,1 7 19 0 0,-112 140 1 0 0,168-187 31 0 0,1 1 0 0 0,0 0 0 0 0,2 1 0 0 0,1 0 0 0 0,1 1 0 0 0,0 0 0 0 0,2 1 0 0 0,2 0 0 0 0,0 1 0 0 0,1-1 0 0 0,2 1 0 0 0,1 0 0 0 0,1 1 0 0 0,2 36 0 0 0,2-51-32 0 0,1-1 1 0 0,0 0-1 0 0,1-1 0 0 0,6 14 1 0 0,1 2 16 0 0,-6-13-17 0 0,1-1-1 0 0,1-1 1 0 0,0 1-1 0 0,0-1 1 0 0,1 0-1 0 0,1-1 0 0 0,0 0 1 0 0,14 13-1 0 0,13 9 16 0 0,44 30 0 0 0,-37-30-28 0 0,-18-14-19 0 0,1-1 0 0 0,1-1 0 0 0,1-1 0 0 0,0-1 0 0 0,1-2 0 0 0,57 18-1 0 0,-44-20-39 0 0,0-3 0 0 0,0-1-1 0 0,0-2 1 0 0,67 0 0 0 0,-81-6 43 0 0,0-2 0 0 0,0 0 0 0 0,-1-2 0 0 0,0-1 0 0 0,0-1 0 0 0,0-1 1 0 0,0-2-1 0 0,27-13 0 0 0,5-8 0 0 0,-2-2 0 0 0,66-50 0 0 0,-66 39 76 0 0,-2-2 0 0 0,73-80-1 0 0,-106 100-32 0 0,-1 0-1 0 0,-1-2 0 0 0,-1-1 0 0 0,-2 0 0 0 0,-1-1 0 0 0,-1-1 1 0 0,19-59-1 0 0,-31 76-28 0 0,0 0-1 0 0,-1 0 1 0 0,-1-1 0 0 0,0 1 0 0 0,-1 0-1 0 0,-2-17 1 0 0,0-10 0 0 0,2 28-11 0 0,-1 1-1 0 0,-1 0 0 0 0,0-1 1 0 0,-1 1-1 0 0,0 0 0 0 0,-1 0 0 0 0,0 1 1 0 0,-1-1-1 0 0,0 1 0 0 0,-1 0 1 0 0,0 0-1 0 0,-1 1 0 0 0,0-1 0 0 0,-1 2 1 0 0,0-1-1 0 0,-15-13 0 0 0,5 7-10 0 0,0 1 1 0 0,-1 1-1 0 0,0 1 0 0 0,-1 0 0 0 0,0 2 0 0 0,-1 0 0 0 0,-1 2 0 0 0,-22-8 0 0 0,31 14-12 0 0,0 0 1 0 0,0 1-1 0 0,0 0 0 0 0,-1 1 0 0 0,1 0 0 0 0,0 2 0 0 0,0-1 1 0 0,0 2-1 0 0,-15 2 0 0 0,18-2-777 0 0,0 1 1 0 0,0-1-1 0 0,-1 2 1 0 0,2 0-1 0 0,-1 0 1 0 0,-16 10-1 0 0,17-5-3091 0 0,0-2-3250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56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14 3289 0 0,'0'0'16690'0'0,"-6"-2"-16030"0"0,0-1-581 0 0,5 2-30 0 0,-1 0 0 0 0,1 1 1 0 0,0-1-1 0 0,0 0 1 0 0,0 0-1 0 0,-1 1 1 0 0,1-1-1 0 0,0 1 1 0 0,-1-1-1 0 0,1 1 0 0 0,-1 0 1 0 0,1-1-1 0 0,0 1 1 0 0,-1 0-1 0 0,1 0 1 0 0,-1 0-1 0 0,1 0 1 0 0,-1 0-1 0 0,1 0 1 0 0,0 0-1 0 0,-1 1 0 0 0,1-1 1 0 0,-1 0-1 0 0,1 1 1 0 0,0-1-1 0 0,-1 1 1 0 0,1 0-1 0 0,0-1 1 0 0,0 1-1 0 0,-1 0 0 0 0,1 0 1 0 0,0 0-1 0 0,0 0 1 0 0,0 0-1 0 0,0 0 1 0 0,0 0-1 0 0,0 0 1 0 0,0 0-1 0 0,0 2 1 0 0,-52 79-199 0 0,48-75 137 0 0,1 1-1 0 0,-1-1 0 0 0,2 1 0 0 0,-1 0 0 0 0,1 0 0 0 0,0 0 0 0 0,1 0 0 0 0,0 0 0 0 0,0 0 0 0 0,1 1 0 0 0,0-1 0 0 0,1 1 1 0 0,-1-1-1 0 0,2 1 0 0 0,1 13 0 0 0,-1-20 3 0 0,0 1 1 0 0,0-1 0 0 0,0 0-1 0 0,0 1 1 0 0,0-1-1 0 0,1 0 1 0 0,0 0 0 0 0,-1 0-1 0 0,1 0 1 0 0,0 0 0 0 0,0-1-1 0 0,0 1 1 0 0,0 0-1 0 0,0-1 1 0 0,0 1 0 0 0,0-1-1 0 0,5 2 1 0 0,47 18-75 0 0,-33-14 78 0 0,12 5 8 0 0,-8-4-5 0 0,42 21 0 0 0,-62-27 11 0 0,0 1-1 0 0,0 0 1 0 0,0 0 0 0 0,-1 0-1 0 0,1 1 1 0 0,-1 0 0 0 0,0 0-1 0 0,0 0 1 0 0,0 0 0 0 0,-1 0-1 0 0,0 1 1 0 0,1-1-1 0 0,-2 1 1 0 0,4 6 0 0 0,-5-8 17 0 0,0-1 0 0 0,0 1 0 0 0,-1-1 0 0 0,1 1 0 0 0,-1-1 0 0 0,0 1 1 0 0,1-1-1 0 0,-1 1 0 0 0,-1-1 0 0 0,1 1 0 0 0,0-1 0 0 0,0 1 0 0 0,-1 0 0 0 0,0-1 1 0 0,1 0-1 0 0,-1 1 0 0 0,0-1 0 0 0,-2 3 0 0 0,-28 35 425 0 0,16-24-294 0 0,11-11-133 0 0,-1-1 0 0 0,0 0 1 0 0,-1 0-1 0 0,1 0 0 0 0,-1-1 1 0 0,1 0-1 0 0,-1 0 1 0 0,0 0-1 0 0,0-1 0 0 0,-13 3 1 0 0,6-1-138 0 0,-1-1 1 0 0,0-1 0 0 0,-28 1 0 0 0,32-3-367 0 0,-1-1 0 0 0,1-1 0 0 0,0 0 0 0 0,0 0 1 0 0,-1-1-1 0 0,-9-4 0 0 0,-26-14-9183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5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0 130 2144 0 0,'0'0'13151'0'0,"1"1"-12962"0"0,1 1 0 0 0,-1-1 0 0 0,0 0 0 0 0,0 0 0 0 0,1 0 0 0 0,-1 0 0 0 0,1 0 0 0 0,-1 0 0 0 0,0-1 0 0 0,1 1 0 0 0,0 0 0 0 0,2 0 0 0 0,320-26 4399 0 0,-61 1-4075 0 0,-60 22-276 0 0,231 27-1 0 0,-366-22-189 0 0,0-4-1 0 0,-1-3 1 0 0,1-2-1 0 0,86-21 0 0 0,209-49 160 0 0,-353 74-198 0 0,0 1-1 0 0,0 1 1 0 0,0-1 0 0 0,0 2 0 0 0,15 1-1 0 0,-25-2-8 0 0,62 16 171 0 0,-57-15-146 0 0,-1-1 0 0 0,0 0 0 0 0,0 0 0 0 0,0 0 1 0 0,0 0-1 0 0,0-1 0 0 0,0 1 0 0 0,0-1 0 0 0,0 0 0 0 0,0-1 1 0 0,0 1-1 0 0,0-1 0 0 0,-1 1 0 0 0,6-4 0 0 0,16-2 66 0 0,-19 7-100 0 0,-19 3-270 0 0,-2 8-1352 0 0,12-3-6363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6:15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2921 0 0,'0'0'12257'0'0,"-1"6"-11438"0"0,-2 46 389 0 0,3-1 1 0 0,1 0 0 0 0,3 0-1 0 0,13 61 1 0 0,3 48-309 0 0,-10-23-587 0 0,14 147-736 0 0,-16-211-1623 0 0,-6-24-6787 0 0,-2-32-2150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51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394 480 0 0 0,'-2'-2'0'0'0,"9"-9"0"0"0,-7 10 370 0 0,0 0 0 0 0,1 0 0 0 0,-1-1 1 0 0,0 1-1 0 0,0 0 0 0 0,0 0 0 0 0,0 0 0 0 0,0-1 0 0 0,0 1 0 0 0,0 0 1 0 0,0 0-1 0 0,-1 0 0 0 0,1-1 0 0 0,0 1 0 0 0,-1 0 0 0 0,1 0 0 0 0,0 0 0 0 0,-1 0 1 0 0,0 0-1 0 0,1 0 0 0 0,-2-1 0 0 0,-2-11 3250 0 0,4 12-3486 0 0,0 0 1 0 0,-1-1 0 0 0,1 1-1 0 0,0-1 1 0 0,0 1 0 0 0,-1-1 0 0 0,1 1-1 0 0,-1 0 1 0 0,0-1 0 0 0,1 1 0 0 0,-1 0-1 0 0,0-1 1 0 0,1 1 0 0 0,-1 0-1 0 0,0 0 1 0 0,0 0 0 0 0,0 0 0 0 0,0 0-1 0 0,0 0 1 0 0,-1 0 0 0 0,1 0 0 0 0,0 0-1 0 0,0 1 1 0 0,-3-2 0 0 0,0 0-74 0 0,-2 0 1 0 0,1 0 0 0 0,0 1-1 0 0,0-1 1 0 0,-1 1 0 0 0,1 1-1 0 0,-6-1 1 0 0,-9 0-71 0 0,0 2 0 0 0,-40 5 0 0 0,50-5 47 0 0,-1 1 0 0 0,1 0 0 0 0,0 0 1 0 0,-1 1-1 0 0,1 0 0 0 0,0 1 0 0 0,1 0 1 0 0,-1 1-1 0 0,1 0 0 0 0,0 0 0 0 0,0 1 1 0 0,0 0-1 0 0,1 1 0 0 0,0 0 0 0 0,0 0 1 0 0,1 0-1 0 0,0 1 0 0 0,-8 11 0 0 0,2 0-51 0 0,10-16 9 0 0,1 1 0 0 0,0-1 0 0 0,0 0 0 0 0,0 1 0 0 0,0-1 0 0 0,0 1 0 0 0,1-1 0 0 0,-1 1 0 0 0,1 0 0 0 0,-1 6 0 0 0,-1 10-21 0 0,1-7 0 0 0,0-1 0 0 0,1 1 0 0 0,1 20-1 0 0,1-30 26 0 0,-1 1-1 0 0,1-1 1 0 0,-1 0-1 0 0,1 1 1 0 0,0-1-1 0 0,1 0 1 0 0,-1 1-1 0 0,0-1 1 0 0,1 0-1 0 0,0 0 1 0 0,0 0-1 0 0,0 0 1 0 0,0 0-1 0 0,0-1 1 0 0,0 1-1 0 0,1-1 1 0 0,3 4-1 0 0,0-2 33 0 0,1 1-1 0 0,-1-1 1 0 0,1-1-1 0 0,0 1 1 0 0,1-1-1 0 0,-1 0 1 0 0,0-1-1 0 0,1 0 1 0 0,-1 0-1 0 0,1 0 0 0 0,0-1 1 0 0,-1 0-1 0 0,1-1 1 0 0,0 0-1 0 0,0 0 1 0 0,0-1-1 0 0,-1 0 1 0 0,1 0-1 0 0,0 0 0 0 0,-1-1 1 0 0,1 0-1 0 0,11-6 1 0 0,12-6 98 0 0,-1-1 0 0 0,-1-2 0 0 0,54-39 0 0 0,-38 25-129 0 0,-25 15 12 0 0,-1-1-1 0 0,-1 0 1 0 0,-1-2 0 0 0,0 0 0 0 0,-2 0 0 0 0,0-2-1 0 0,14-25 1 0 0,-18 30-22 0 0,26-65 0 0 0,-26 61 42 0 0,-2-1 1 0 0,-1-1-1 0 0,0 0 1 0 0,-2 0-1 0 0,0 0 1 0 0,-2-1-1 0 0,0 0 1 0 0,-2 0-1 0 0,0-45 0 0 0,-2 66-40 0 0,0-1-1 0 0,0 1 1 0 0,-1-1-1 0 0,1 1 1 0 0,-1-1-1 0 0,1 1 0 0 0,-1-1 1 0 0,0 1-1 0 0,0 0 1 0 0,0 0-1 0 0,0-1 0 0 0,0 1 1 0 0,-1 0-1 0 0,1 0 1 0 0,-1 0-1 0 0,1 0 0 0 0,-1 0 1 0 0,0 1-1 0 0,0-1 1 0 0,0 0-1 0 0,1 1 0 0 0,-2-1 1 0 0,1 1-1 0 0,0 0 1 0 0,0 0-1 0 0,0 0 0 0 0,-1 0 1 0 0,1 0-1 0 0,0 0 1 0 0,-1 0-1 0 0,1 1 1 0 0,-1-1-1 0 0,1 1 0 0 0,-1 0 1 0 0,1 0-1 0 0,0 0 1 0 0,-1 0-1 0 0,1 0 0 0 0,-1 0 1 0 0,1 1-1 0 0,-1-1 1 0 0,1 1-1 0 0,-1 0 0 0 0,1 0 1 0 0,0 0-1 0 0,0 0 1 0 0,-1 0-1 0 0,1 0 0 0 0,0 0 1 0 0,0 1-1 0 0,-4 3 1 0 0,-1 2 0 0 0,0 0 1 0 0,1 0 0 0 0,-1 1-1 0 0,1 0 1 0 0,1 0-1 0 0,0 1 1 0 0,0 0 0 0 0,0 0-1 0 0,1 0 1 0 0,1 0-1 0 0,-1 1 1 0 0,2-1-1 0 0,-1 1 1 0 0,-1 15 0 0 0,-2 19 102 0 0,2 0 0 0 0,2 0 0 0 0,2 1 1 0 0,2-1-1 0 0,9 54 0 0 0,-9-91-97 0 0,1 1-1 0 0,-1-1 0 0 0,2 0 1 0 0,-1 0-1 0 0,1 0 0 0 0,0-1 1 0 0,0 1-1 0 0,1-1 1 0 0,-1 0-1 0 0,1 0 0 0 0,1-1 1 0 0,-1 1-1 0 0,1-1 1 0 0,0 0-1 0 0,13 7 0 0 0,-10-6 27 0 0,0-1-1 0 0,1 0 1 0 0,0 0 0 0 0,0-1-1 0 0,0-1 1 0 0,1 1-1 0 0,-1-2 1 0 0,1 1-1 0 0,-1-2 1 0 0,19 2-1 0 0,-19-3-10 0 0,2 1 49 0 0,-1-1 0 0 0,0 0 0 0 0,0-1 0 0 0,0 0 0 0 0,0-1 0 0 0,0 0 0 0 0,-1-1 1 0 0,17-6-1 0 0,-22 5 25 0 0,1-1 0 0 0,-2 1 0 0 0,1-1 0 0 0,0 0 0 0 0,-1-1 0 0 0,7-10 0 0 0,-7 6-64 0 0,-1 0 0 0 0,0-1 1 0 0,0 0-1 0 0,-1 1 0 0 0,0-1 1 0 0,0 0-1 0 0,-1-17 1 0 0,-1 18-64 0 0,-1 0 0 0 0,1 0 1 0 0,-2 1-1 0 0,-2-14 1 0 0,4 22 19 0 0,0 0-1 0 0,0 0 1 0 0,-1 0 0 0 0,1 0-1 0 0,0 0 1 0 0,-1-1 0 0 0,1 1-1 0 0,-1 0 1 0 0,1 0 0 0 0,-1 0-1 0 0,1 0 1 0 0,-1 0 0 0 0,0 0-1 0 0,1 0 1 0 0,-1 1 0 0 0,0-1-1 0 0,0 0 1 0 0,0 0 0 0 0,1 0-1 0 0,-1 1 1 0 0,0-1 0 0 0,0 1-1 0 0,0-1 1 0 0,0 0 0 0 0,0 1-1 0 0,-1 0 1 0 0,1-1 0 0 0,0 1-1 0 0,0 0 1 0 0,0-1 0 0 0,0 1-1 0 0,0 0 1 0 0,0 0 0 0 0,-1 0 0 0 0,1 0-1 0 0,0 0 1 0 0,0 0 0 0 0,0 0-1 0 0,0 1 1 0 0,0-1 0 0 0,-1 0-1 0 0,1 1 1 0 0,0-1 0 0 0,0 0-1 0 0,0 1 1 0 0,0 0 0 0 0,0-1-1 0 0,0 1 1 0 0,0-1 0 0 0,0 1-1 0 0,-1 1 1 0 0,-3 5-58 0 0,0 0 1 0 0,0 0-1 0 0,0 0 1 0 0,-7 16-1 0 0,11-21 72 0 0,-3 9 37 0 0,0 0 0 0 0,0 0 0 0 0,1 1 0 0 0,0-1-1 0 0,1 1 1 0 0,0 0 0 0 0,1 0 0 0 0,1-1 0 0 0,0 1 0 0 0,0 0 0 0 0,1 0 0 0 0,0 0 0 0 0,1-1 0 0 0,7 22 0 0 0,-7-29-16 0 0,0-1 1 0 0,1 0 0 0 0,-1 0-1 0 0,1 1 1 0 0,-1-2 0 0 0,1 1-1 0 0,0 0 1 0 0,0 0 0 0 0,1-1 0 0 0,-1 0-1 0 0,0 0 1 0 0,1 0 0 0 0,-1 0-1 0 0,1 0 1 0 0,0-1 0 0 0,-1 1-1 0 0,1-1 1 0 0,0 0 0 0 0,6 1 0 0 0,2 0-22 0 0,-1-1 0 0 0,1 0 0 0 0,-1-1 1 0 0,1 0-1 0 0,19-2 0 0 0,-22 0-227 0 0,0 0-1 0 0,0-1 1 0 0,0 0-1 0 0,0 0 1 0 0,12-8 0 0 0,20-13-7053 0 0,-27 15-2520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52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0 0 0,'0'0'9010'0'0,"-4"31"-7596"0"0,-3 9-951 0 0,2-13-10 0 0,1 0 1 0 0,1 0 0 0 0,2 36-1 0 0,2-35 483 0 0,2 0-1 0 0,1-1 0 0 0,15 53 0 0 0,-4-15-136 0 0,-10-50 632 0 0,-7-36 238 0 0,0-5-1883 0 0,1-2 102 0 0,2-35-126 0 0,0 59 225 0 0,-1 1-1 0 0,1-1 1 0 0,0 0 0 0 0,0 0-1 0 0,0 1 1 0 0,0-1-1 0 0,1 1 1 0 0,-1-1 0 0 0,1 1-1 0 0,0 0 1 0 0,0-1-1 0 0,1 1 1 0 0,2-3 0 0 0,-2 3 10 0 0,-1 0 0 0 0,2 0 0 0 0,-1 0 0 0 0,0 1 1 0 0,0-1-1 0 0,1 1 0 0 0,-1 0 0 0 0,1 0 1 0 0,0 0-1 0 0,0 1 0 0 0,0-1 0 0 0,-1 1 0 0 0,1 0 1 0 0,1 0-1 0 0,4 0 0 0 0,-2 1 57 0 0,1 0 0 0 0,-1 1 0 0 0,0 0 0 0 0,0 1 0 0 0,0 0 0 0 0,0 0 1 0 0,12 5-1 0 0,-13-5-1 0 0,1 1 1 0 0,-1-1-1 0 0,0 1 0 0 0,1 1 1 0 0,-1-1-1 0 0,-1 1 1 0 0,1 0-1 0 0,-1 1 1 0 0,1-1-1 0 0,-1 1 1 0 0,-1 0-1 0 0,1 0 0 0 0,-1 1 1 0 0,0-1-1 0 0,0 1 1 0 0,0 0-1 0 0,-1 0 1 0 0,0 0-1 0 0,0 1 1 0 0,0-1-1 0 0,-1 1 1 0 0,0-1-1 0 0,-1 1 0 0 0,1 0 1 0 0,-1 0-1 0 0,0 0 1 0 0,-1 0-1 0 0,0 0 1 0 0,0 0-1 0 0,0 0 1 0 0,-1-1-1 0 0,0 1 1 0 0,-1 0-1 0 0,1 0 0 0 0,-1 0 1 0 0,-6 12-1 0 0,5-13-45 0 0,-1 0 0 0 0,0 1 0 0 0,0-1 0 0 0,0-1 0 0 0,-1 1 0 0 0,0-1-1 0 0,0 0 1 0 0,-1 0 0 0 0,0 0 0 0 0,1-1 0 0 0,-1 1 0 0 0,-1-2 0 0 0,1 1 0 0 0,0-1-1 0 0,-1 0 1 0 0,-14 5 0 0 0,3-3-236 0 0,1-1 0 0 0,-2 0 0 0 0,1-1 1 0 0,0-1-1 0 0,-27 0 0 0 0,42-3-264 0 0,0 1 0 0 0,0-1 0 0 0,-1 0 0 0 0,1 0 0 0 0,0 0 1 0 0,0 0-1 0 0,0 0 0 0 0,0-1 0 0 0,-5-3 0 0 0,-9-9-7153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52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189 33 1904 0 0,'0'0'15965'0'0,"-12"-7"-15617"0"0,-38-18-106 0 0,48 25-227 0 0,0 0 0 0 0,0 0 0 0 0,0-1 0 0 0,0 1 0 0 0,0 1 0 0 0,0-1 1 0 0,0 0-1 0 0,0 0 0 0 0,0 1 0 0 0,0-1 0 0 0,0 1 0 0 0,0-1 0 0 0,0 1 1 0 0,1 0-1 0 0,-1 0 0 0 0,0 0 0 0 0,1 0 0 0 0,-1 0 0 0 0,0 0 0 0 0,1 0 1 0 0,-1 1-1 0 0,1-1 0 0 0,0 1 0 0 0,-1-1 0 0 0,1 1 0 0 0,0-1 1 0 0,0 1-1 0 0,0 0 0 0 0,0-1 0 0 0,0 1 0 0 0,0 0 0 0 0,0 0 0 0 0,0 2 1 0 0,-5 6 42 0 0,-3 3 4 0 0,1 0 0 0 0,0 1 1 0 0,1 0-1 0 0,1 0 0 0 0,0 0 0 0 0,1 1 0 0 0,0 0 0 0 0,1 0 0 0 0,1 0 1 0 0,1 1-1 0 0,0-1 0 0 0,1 1 0 0 0,0-1 0 0 0,2 19 0 0 0,1-27 13 0 0,-1 0-1 0 0,1 0 1 0 0,1-1-1 0 0,-1 1 1 0 0,1-1 0 0 0,0 0-1 0 0,0 0 1 0 0,1 0-1 0 0,0 0 1 0 0,0-1-1 0 0,0 1 1 0 0,1-1 0 0 0,0 0-1 0 0,0 0 1 0 0,0-1-1 0 0,0 0 1 0 0,1 1-1 0 0,0-2 1 0 0,0 1-1 0 0,8 3 1 0 0,-7-3-14 0 0,0-1 1 0 0,0 0-1 0 0,1 0 1 0 0,-1 0-1 0 0,1-1 0 0 0,0 0 1 0 0,-1-1-1 0 0,1 0 1 0 0,0 0-1 0 0,0 0 1 0 0,0-1-1 0 0,0 0 0 0 0,0-1 1 0 0,0 0-1 0 0,0 0 1 0 0,-1-1-1 0 0,10-2 0 0 0,-8 0-30 0 0,-1 0-1 0 0,0-1 1 0 0,0 1-1 0 0,0-2 1 0 0,0 1-1 0 0,-1-1 1 0 0,0 0-1 0 0,0 0 1 0 0,-1-1-1 0 0,1 0 1 0 0,-1-1-1 0 0,-1 1 1 0 0,9-16-1 0 0,-8 12-26 0 0,-1-1-1 0 0,0-1 0 0 0,-1 1 1 0 0,0 0-1 0 0,-1-1 0 0 0,-1 0 1 0 0,0 0-1 0 0,0 0 0 0 0,-1-17 1 0 0,-1 25-97 0 0,0 0 0 0 0,0 1 0 0 0,0-1 0 0 0,0 1 0 0 0,0-1 1 0 0,-1 1-1 0 0,0-1 0 0 0,0 1 0 0 0,-1-1 0 0 0,1 1 1 0 0,-1 0-1 0 0,0-1 0 0 0,0 1 0 0 0,0 0 0 0 0,0 0 0 0 0,-1 1 1 0 0,0-1-1 0 0,1 0 0 0 0,-2 1 0 0 0,1 0 0 0 0,0 0 1 0 0,0 0-1 0 0,-1 0 0 0 0,0 0 0 0 0,0 0 0 0 0,0 1 0 0 0,0 0 1 0 0,0 0-1 0 0,-7-3 0 0 0,4 2-318 0 0,0 0-1 0 0,0 1 1 0 0,-1-1 0 0 0,1 2-1 0 0,0-1 1 0 0,-1 1 0 0 0,0 0-1 0 0,1 0 1 0 0,-9 1 0 0 0,-22 10-4167 0 0,34-8 3429 0 0,-1 0-1 0 0,1 1 0 0 0,0 0 1 0 0,0 0-1 0 0,1 0 0 0 0,-7 7 1 0 0,4-3-2424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53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5057 0 0,'0'0'9469'0'0,"-9"17"-9142"0"0,-30 54 2 0 0,37-69-283 0 0,0 2 0 0 0,1-1-1 0 0,-1 0 1 0 0,1 0 0 0 0,0 0 0 0 0,0 1 0 0 0,0-1 0 0 0,0 0-1 0 0,1 1 1 0 0,-1-1 0 0 0,1 1 0 0 0,0-1 0 0 0,0 1-1 0 0,0-1 1 0 0,2 7 0 0 0,-1 7 229 0 0,0-13-181 0 0,-1-1-1 0 0,0 1 1 0 0,1-1-1 0 0,0 0 0 0 0,0 1 1 0 0,0-1-1 0 0,0 0 1 0 0,0 1-1 0 0,1-1 1 0 0,-1 0-1 0 0,1 0 1 0 0,0 0-1 0 0,0 0 1 0 0,0-1-1 0 0,1 1 1 0 0,-1-1-1 0 0,0 1 0 0 0,1-1 1 0 0,0 0-1 0 0,-1 1 1 0 0,1-2-1 0 0,5 4 1 0 0,-3-3 65 0 0,-1 0 0 0 0,0 0-1 0 0,1 0 1 0 0,-1 0 0 0 0,1-1 0 0 0,-1 0 0 0 0,1 0 0 0 0,0 0 0 0 0,0-1-1 0 0,-1 0 1 0 0,1 0 0 0 0,0 0 0 0 0,0 0 0 0 0,-1-1 0 0 0,1 1 0 0 0,8-3 0 0 0,-8 0-97 0 0,1 0 1 0 0,-1 0 0 0 0,0 0-1 0 0,0-1 1 0 0,0 1 0 0 0,0-1-1 0 0,-1 0 1 0 0,1-1 0 0 0,-1 1-1 0 0,0-1 1 0 0,0 0 0 0 0,-1 0-1 0 0,1 0 1 0 0,-1 0 0 0 0,0-1 0 0 0,-1 1-1 0 0,3-9 1 0 0,0 0-178 0 0,0 1 0 0 0,-1-1 1 0 0,-1 0-1 0 0,0 0 0 0 0,-1 0 1 0 0,0-21-1 0 0,-2 34-18 0 0,-2 3-222 0 0,0 0 210 0 0,0 0-1 0 0,1 0 1 0 0,-1 0 0 0 0,1 1-1 0 0,-1-1 1 0 0,1 0 0 0 0,0 1-1 0 0,0-1 1 0 0,0 1 0 0 0,0-1-1 0 0,0 1 1 0 0,0 3 0 0 0,-9 40 363 0 0,10-36-147 0 0,1 1-1 0 0,0-1 1 0 0,0 1 0 0 0,1-1 0 0 0,1 1-1 0 0,-1-1 1 0 0,2 0 0 0 0,-1 0 0 0 0,8 12-1 0 0,-9-18-162 0 0,0 0 0 0 0,0-1-1 0 0,1 1 1 0 0,-1-1-1 0 0,1 0 1 0 0,0 0 0 0 0,0 0-1 0 0,0 0 1 0 0,0 0-1 0 0,0 0 1 0 0,1-1 0 0 0,-1 0-1 0 0,1 0 1 0 0,0 0-1 0 0,-1 0 1 0 0,1 0 0 0 0,0-1-1 0 0,0 1 1 0 0,0-1 0 0 0,1 0-1 0 0,-1-1 1 0 0,0 1-1 0 0,0-1 1 0 0,0 0 0 0 0,1 0-1 0 0,5 0 1 0 0,5-3-2521 0 0,-3 0-2760 0 0,-2 0-4061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5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41 0 0 0,'0'0'11908'0'0,"-1"-8"-11172"0"0,-5-24 633 0 0,9 60 1792 0 0,2 18-1727 0 0,-1 86 0 0 0,-4-102-1066 0 0,14 35 469 0 0,-13-63 611 0 0,2-8-698 0 0,7-17-540 0 0,2-5-285 0 0,-1 9 1 0 0,2 0 1 0 0,0 0-1 0 0,23-23 1 0 0,-34 38 58 0 0,1 1 0 0 0,1-1-1 0 0,-1 1 1 0 0,1 0 0 0 0,-1 0 0 0 0,1 1 0 0 0,0-1 0 0 0,0 1 0 0 0,0-1 0 0 0,0 1 0 0 0,0 1 0 0 0,0-1 0 0 0,1 1 0 0 0,-1-1 0 0 0,1 1 0 0 0,-1 0-1 0 0,1 1 1 0 0,-1-1 0 0 0,1 1 0 0 0,-1 0 0 0 0,1 0 0 0 0,0 0 0 0 0,-1 1 0 0 0,6 1 0 0 0,-8-1 14 0 0,-1 0 1 0 0,0 0-1 0 0,1 1 1 0 0,-1-1-1 0 0,0 0 1 0 0,1 1-1 0 0,-1-1 1 0 0,0 1-1 0 0,0 0 0 0 0,0-1 1 0 0,-1 1-1 0 0,1 0 1 0 0,0-1-1 0 0,-1 1 1 0 0,1 0-1 0 0,-1 0 1 0 0,1 0-1 0 0,-1 0 1 0 0,0-1-1 0 0,0 4 0 0 0,3 40 74 0 0,-3-44-69 0 0,-2 86 1126 0 0,0-46-3207 0 0,1 1-9907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0.1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35 1944 0 0,'0'0'16879'0'0,"0"-6"-16545"0"0,0 5-320 0 0,1 0 0 0 0,-1 0-1 0 0,0 0 1 0 0,0 0-1 0 0,0 0 1 0 0,0 1-1 0 0,0-1 1 0 0,0 0-1 0 0,0 0 1 0 0,0 0-1 0 0,0 0 1 0 0,0 0 0 0 0,0 0-1 0 0,-1 0 1 0 0,1 0-1 0 0,0 0 1 0 0,-1 1-1 0 0,1-1 1 0 0,-1 0-1 0 0,1 0 1 0 0,-1 0 0 0 0,1 1-1 0 0,-1-1 1 0 0,1 0-1 0 0,-1 0 1 0 0,0 1-1 0 0,1-1 1 0 0,-1 1-1 0 0,0-1 1 0 0,0 1-1 0 0,1-1 1 0 0,-1 1 0 0 0,0-1-1 0 0,0 1 1 0 0,0 0-1 0 0,-1-1 1 0 0,-2 2 27 0 0,1 0 0 0 0,-1 0 0 0 0,1 0 1 0 0,0 0-1 0 0,-1 1 0 0 0,1-1 0 0 0,0 1 1 0 0,0 0-1 0 0,0 0 0 0 0,0 0 0 0 0,-4 4 1 0 0,-3 3 113 0 0,1 0 1 0 0,0 1 0 0 0,0 0-1 0 0,1 0 1 0 0,1 1 0 0 0,-1 0 0 0 0,2 0-1 0 0,-1 1 1 0 0,2 0 0 0 0,0 0-1 0 0,-7 21 1 0 0,11-30-139 0 0,1-1 1 0 0,-1 1-1 0 0,0 0 0 0 0,1-1 0 0 0,-1 1 1 0 0,1 0-1 0 0,0 0 0 0 0,0 0 1 0 0,0-1-1 0 0,0 1 0 0 0,1 0 0 0 0,-1 0 1 0 0,1-1-1 0 0,-1 1 0 0 0,1 0 0 0 0,0-1 1 0 0,0 1-1 0 0,0-1 0 0 0,0 1 1 0 0,1-1-1 0 0,-1 0 0 0 0,1 1 0 0 0,0-1 1 0 0,-1 0-1 0 0,1 0 0 0 0,0 0 1 0 0,0 0-1 0 0,0 0 0 0 0,0 0 0 0 0,1-1 1 0 0,-1 1-1 0 0,0-1 0 0 0,1 0 0 0 0,-1 1 1 0 0,1-1-1 0 0,0 0 0 0 0,-1-1 1 0 0,5 2-1 0 0,11 3-114 0 0,1 0 0 0 0,0-2 0 0 0,-1 0 0 0 0,27 0 0 0 0,-31-2-259 0 0,36 2-3167 0 0,-18-2-4653 0 0,-21-1-1980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0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92 170 4953 0 0,'0'0'16978'0'0,"12"-9"-16588"0"0,96-69 735 0 0,-104 76-1103 0 0,-1 0 0 0 0,1-1 0 0 0,-1 1 0 0 0,0-1-1 0 0,0 0 1 0 0,0 0 0 0 0,0 0 0 0 0,0-1 0 0 0,0 1-1 0 0,-1-1 1 0 0,0 1 0 0 0,0-1 0 0 0,0 0 0 0 0,0 0-1 0 0,0 1 1 0 0,-1-2 0 0 0,0 1 0 0 0,0 0 0 0 0,1-6-1 0 0,-2 9-40 0 0,-1 0-1 0 0,1 1 1 0 0,-1-1 0 0 0,0 0-1 0 0,1 1 1 0 0,-1-1-1 0 0,1 1 1 0 0,-1-1-1 0 0,0 1 1 0 0,0-1-1 0 0,1 1 1 0 0,-1-1-1 0 0,0 1 1 0 0,0 0-1 0 0,1-1 1 0 0,-1 1-1 0 0,0 0 1 0 0,0 0-1 0 0,0-1 1 0 0,0 1-1 0 0,0 0 1 0 0,1 0-1 0 0,-1 0 1 0 0,0 0-1 0 0,0 0 1 0 0,0 0 0 0 0,0 1-1 0 0,0-1 1 0 0,-1 1-1 0 0,-28 2-363 0 0,30-3 378 0 0,-12 5-49 0 0,-1 0 1 0 0,1 1-1 0 0,0 0 0 0 0,1 1 0 0 0,0 0 0 0 0,0 1 0 0 0,0 0 1 0 0,1 0-1 0 0,0 1 0 0 0,-13 16 0 0 0,16-18 68 0 0,0 1 1 0 0,1-1-1 0 0,0 1 0 0 0,0 1 1 0 0,0-1-1 0 0,1 1 0 0 0,1 0 1 0 0,-1 1-1 0 0,1-1 0 0 0,1 1 1 0 0,0-1-1 0 0,0 1 0 0 0,1 0 0 0 0,-1 18 1 0 0,3-26-11 0 0,0 0 1 0 0,0 0-1 0 0,1 0 1 0 0,-1 0-1 0 0,1-1 1 0 0,-1 1-1 0 0,1 0 0 0 0,0 0 1 0 0,0 0-1 0 0,0-1 1 0 0,0 1-1 0 0,0-1 1 0 0,0 1-1 0 0,0 0 1 0 0,1-1-1 0 0,-1 0 0 0 0,0 1 1 0 0,1-1-1 0 0,0 0 1 0 0,-1 0-1 0 0,1 0 1 0 0,-1 0-1 0 0,1 0 1 0 0,0 0-1 0 0,0 0 0 0 0,0-1 1 0 0,-1 1-1 0 0,1 0 1 0 0,0-1-1 0 0,0 0 1 0 0,0 1-1 0 0,0-1 1 0 0,2 0-1 0 0,11 1-39 0 0,0 0 1 0 0,0-1-1 0 0,21-2 0 0 0,-21 1-112 0 0,71-7-2409 0 0,-30-3-6877 0 0,-40 5-976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1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2489 0 0,'0'0'17509'0'0,"7"-3"-17128"0"0,3-1-135 0 0,0 0 0 0 0,0 1-1 0 0,0 0 1 0 0,0 1 0 0 0,1 0 0 0 0,-1 1-1 0 0,13 0 1 0 0,88 2 1356 0 0,-44 2-1166 0 0,8-5-216 0 0,67 3-407 0 0,-113 6-252 0 0,-21 3-2709 0 0,-5 5-7842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57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 3377 0 0,'0'0'14459'0'0,"21"-7"-13671"0"0,67-23-116 0 0,-81 27-559 0 0,0 2 0 0 0,0-1 0 0 0,1 1-1 0 0,-1 1 1 0 0,0-1 0 0 0,1 1 0 0 0,-1 0 0 0 0,0 1-1 0 0,1 0 1 0 0,-1 0 0 0 0,0 0 0 0 0,0 1 0 0 0,1 0-1 0 0,9 5 1 0 0,7 1-130 0 0,12 4-392 0 0,6 2-2494 0 0,-16-9-4576 0 0,-15-4-2701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6025 0 0,'0'0'13587'0'0,"-3"30"-13052"0"0,-6 91-106 0 0,9-108-307 0 0,-1-1-1 0 0,1 0 1 0 0,1 0-1 0 0,0 0 1 0 0,1 0-1 0 0,3 12 1 0 0,-2-17-108 0 0,0 0 0 0 0,0 1 0 0 0,1-1 0 0 0,0 0 1 0 0,1-1-1 0 0,6 9 0 0 0,11 6-1896 0 0,-11-16-5665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8970 0 0,'0'0'10397'0'0,"-6"30"-9969"0"0,-16 93-107 0 0,19-112-218 0 0,2 0 0 0 0,0 0-1 0 0,0 22 1 0 0,11-4 65 0 0,0-8-139 0 0,-10-20-53 0 0,0 0 0 0 0,1-1 0 0 0,-1 1 0 0 0,0 0 0 0 0,1-1 0 0 0,-1 1-1 0 0,0 0 1 0 0,1-1 0 0 0,-1 1 0 0 0,1 0 0 0 0,-1-1 0 0 0,1 1-1 0 0,0-1 1 0 0,-1 1 0 0 0,1-1 0 0 0,-1 1 0 0 0,1-1 0 0 0,0 0 0 0 0,-1 1-1 0 0,1-1 1 0 0,1 1 0 0 0,4 0-2876 0 0,1-1-3937 0 0,1 0-2979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10586 0 0,'0'0'11315'0'0,"-38"48"-12260"0"0,38-38 57 0 0,4 3-1232 0 0,1-7-2529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27 1904 0 0,'0'0'20957'0'0,"0"-6"-20686"0"0,-2-15-172 0 0,-2 35 96 0 0,-4 50 283 0 0,6-54-394 0 0,-3 26 124 0 0,-3 47 255 0 0,11-76-92 0 0,6-14-53 0 0,4-13-63 0 0,19-23-254 0 0,-15 22-64 0 0,-12 14 26 0 0,1 1-1 0 0,0-1 1 0 0,0 1 0 0 0,1 0-1 0 0,0 1 1 0 0,0-1-1 0 0,0 1 1 0 0,16-7-1 0 0,-22 11 32 0 0,0 1 0 0 0,0-1 0 0 0,0 1 0 0 0,0 0 0 0 0,1-1-1 0 0,-1 1 1 0 0,0 0 0 0 0,0 0 0 0 0,0 0 0 0 0,1 0 0 0 0,-1 0 0 0 0,0 0 0 0 0,0 0 0 0 0,0 0 0 0 0,1 1 0 0 0,-1-1-1 0 0,0 0 1 0 0,0 1 0 0 0,0-1 0 0 0,0 1 0 0 0,0-1 0 0 0,0 1 0 0 0,0-1 0 0 0,0 1 0 0 0,0 0 0 0 0,0 0-1 0 0,0-1 1 0 0,0 1 0 0 0,0 0 0 0 0,0 0 0 0 0,-1 0 0 0 0,1 0 0 0 0,0 0 0 0 0,-1 0 0 0 0,1 0 0 0 0,-1 0 0 0 0,1 0-1 0 0,-1 0 1 0 0,1 1 0 0 0,-1-1 0 0 0,0 0 0 0 0,0 0 0 0 0,1 0 0 0 0,-1 1 0 0 0,0-1 0 0 0,0 1 0 0 0,1 11 22 0 0,-1-1 0 0 0,0 0 0 0 0,-4 23 0 0 0,2-11-9 0 0,1-11-21 0 0,0 19 29 0 0,5-28-47 0 0,4-16-67 0 0,40-51-1094 0 0,-47 62 1175 0 0,0-1 1 0 0,-1 1-1 0 0,1 0 0 0 0,0 0 0 0 0,0-1 0 0 0,0 1 0 0 0,1 0 0 0 0,-1 0 0 0 0,0 0 0 0 0,0 0 0 0 0,1 0 0 0 0,-1 0 1 0 0,0 1-1 0 0,1-1 0 0 0,-1 0 0 0 0,1 1 0 0 0,-1-1 0 0 0,1 1 0 0 0,2-1 0 0 0,-3 1 19 0 0,0 0 0 0 0,0 0 0 0 0,-1 0 0 0 0,1 0 0 0 0,0 1 0 0 0,0-1 0 0 0,-1 0-1 0 0,1 1 1 0 0,0-1 0 0 0,-1 0 0 0 0,1 1 0 0 0,0-1 0 0 0,-1 1 0 0 0,1-1 0 0 0,0 1 0 0 0,-1-1 0 0 0,1 1 0 0 0,-1-1-1 0 0,1 1 1 0 0,-1 0 0 0 0,0-1 0 0 0,1 1 0 0 0,-1 0 0 0 0,1 0 0 0 0,-1-1 0 0 0,0 1 0 0 0,0 0 0 0 0,1 0 0 0 0,-1-1-1 0 0,0 1 1 0 0,0 0 0 0 0,0 0 0 0 0,0-1 0 0 0,0 1 0 0 0,0 0 0 0 0,0 0 0 0 0,0 0 0 0 0,-1 0 0 0 0,1 10 79 0 0,0-2-54 0 0,0 1 0 0 0,0-1-1 0 0,1 1 1 0 0,0-1-1 0 0,0 0 1 0 0,1 1-1 0 0,6 16 1 0 0,-6-22-477 0 0,9 16 639 0 0,-6-14-2870 0 0,2 0-3676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3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50 175 2601 0 0,'0'0'19492'0'0,"6"2"-18700"0"0,-1-1-659 0 0,1 0 0 0 0,-1 1 0 0 0,0-2-1 0 0,1 1 1 0 0,-1-1 0 0 0,0 1 0 0 0,1-1 0 0 0,-1-1 0 0 0,1 1 0 0 0,-1-1 0 0 0,0 0 0 0 0,1 0-1 0 0,-1-1 1 0 0,0 0 0 0 0,0 1 0 0 0,6-4 0 0 0,-1 0-103 0 0,0-1 0 0 0,0 1 0 0 0,0-1 0 0 0,-1-1 0 0 0,0 0 0 0 0,0 0-1 0 0,-1-1 1 0 0,0 0 0 0 0,0 0 0 0 0,-1-1 0 0 0,0 0 0 0 0,-1 0 0 0 0,8-14 0 0 0,-13 19-36 0 0,8-26-195 0 0,-9 29 178 0 0,0 0-1 0 0,0 0 0 0 0,-1 0 1 0 0,1 0-1 0 0,0 0 0 0 0,-1 1 1 0 0,1-1-1 0 0,-1 0 1 0 0,1 0-1 0 0,-1 1 0 0 0,1-1 1 0 0,-1 0-1 0 0,1 1 0 0 0,-1-1 1 0 0,1 0-1 0 0,-1 1 1 0 0,0-1-1 0 0,0 1 0 0 0,1-1 1 0 0,-1 1-1 0 0,0-1 1 0 0,0 1-1 0 0,1 0 0 0 0,-1-1 1 0 0,0 1-1 0 0,0 0 0 0 0,0 0 1 0 0,0 0-1 0 0,0-1 1 0 0,1 1-1 0 0,-1 0 0 0 0,0 0 1 0 0,0 0-1 0 0,0 0 0 0 0,0 1 1 0 0,0-1-1 0 0,-1 0 1 0 0,-10 1-8 0 0,-1 0 0 0 0,0 0 0 0 0,1 2 1 0 0,0-1-1 0 0,-1 2 0 0 0,1-1 0 0 0,0 2 1 0 0,1-1-1 0 0,-1 2 0 0 0,1 0 0 0 0,0 0 1 0 0,0 1-1 0 0,1 0 0 0 0,0 1 1 0 0,0 0-1 0 0,1 0 0 0 0,0 1 0 0 0,0 0 1 0 0,1 1-1 0 0,-11 16 0 0 0,16-20 86 0 0,0 0 0 0 0,0 0-1 0 0,1 0 1 0 0,0 1 0 0 0,0-1-1 0 0,0 0 1 0 0,1 1 0 0 0,0-1 0 0 0,0 1-1 0 0,0 10 1 0 0,1-14-42 0 0,0 0-1 0 0,0 0 1 0 0,1 1 0 0 0,-1-1 0 0 0,1 0-1 0 0,-1 0 1 0 0,1 0 0 0 0,0 0-1 0 0,1 0 1 0 0,-1 0 0 0 0,0 0 0 0 0,1 0-1 0 0,0 0 1 0 0,-1 0 0 0 0,1-1-1 0 0,0 1 1 0 0,0-1 0 0 0,1 1 0 0 0,-1-1-1 0 0,1 0 1 0 0,4 4 0 0 0,26 11-1284 0 0,48 19 1 0 0,-53-25-3370 0 0,-15-4-6497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21 0 0 0,'0'0'9791'0'0,"-7"-3"-8946"0"0,-1-1-1168 0 0,3 2 895 0 0,0 0-1 0 0,0-1 1 0 0,-1 2-1 0 0,1-1 1 0 0,0 1-1 0 0,-6-2 1 0 0,9 3-373 0 0,-1 0 1 0 0,1 0-1 0 0,0 0 1 0 0,0 1-1 0 0,0-1 0 0 0,0 0 1 0 0,0 1-1 0 0,0-1 1 0 0,1 1-1 0 0,-1 0 0 0 0,0-1 1 0 0,0 1-1 0 0,0 0 0 0 0,0 0 1 0 0,1 0-1 0 0,-1 1 1 0 0,0-1-1 0 0,1 0 0 0 0,-1 1 1 0 0,1-1-1 0 0,0 1 1 0 0,-3 2-1 0 0,-8 13 133 0 0,1 1-1 0 0,0 0 1 0 0,1 1-1 0 0,1 0 0 0 0,1 0 1 0 0,1 1-1 0 0,0 0 1 0 0,2 0-1 0 0,0 0 1 0 0,1 1-1 0 0,1 0 1 0 0,1 0-1 0 0,1 0 1 0 0,1 0-1 0 0,4 31 1 0 0,-4-41-246 0 0,2 0-1 0 0,-1 1 1 0 0,2-1 0 0 0,-1-1 0 0 0,2 1 0 0 0,-1 0-1 0 0,1-1 1 0 0,1 1 0 0 0,0-1 0 0 0,1-1 0 0 0,-1 1 0 0 0,2-1-1 0 0,11 14 1 0 0,-12-17-64 0 0,1 1 0 0 0,0-2 0 0 0,0 1-1 0 0,1-1 1 0 0,-1 0 0 0 0,1-1 0 0 0,0 1 0 0 0,1-2-1 0 0,-1 1 1 0 0,1-1 0 0 0,-1 0 0 0 0,1-1 0 0 0,0 0-1 0 0,0-1 1 0 0,0 1 0 0 0,0-2 0 0 0,10 1 0 0 0,-16-1-156 0 0,0 0 1 0 0,0 0-1 0 0,0 0 1 0 0,0-1-1 0 0,1 1 1 0 0,-1-1 0 0 0,0 1-1 0 0,0-1 1 0 0,5-2-1 0 0,-2-1-3619 0 0,-1-2-3346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145 127 0 0 0,'0'0'12727'0'0,"0"-4"-11772"0"0,0 0-642 0 0,0 0 0 0 0,0 0 0 0 0,1 0 0 0 0,-1 0 0 0 0,1 0 0 0 0,0 0 1 0 0,0 0-1 0 0,0 0 0 0 0,0 0 0 0 0,1 0 0 0 0,0 1 0 0 0,0-1 0 0 0,0 1 0 0 0,4-6 1 0 0,0 1 50 0 0,0 1 1 0 0,1-1-1 0 0,0 1 1 0 0,11-8 0 0 0,-17 14-338 0 0,1-1 0 0 0,0 1 1 0 0,-1 0-1 0 0,1-1 1 0 0,0 1-1 0 0,0 0 1 0 0,0 0-1 0 0,0 0 0 0 0,0 0 1 0 0,0 1-1 0 0,0-1 1 0 0,0 1-1 0 0,0-1 0 0 0,1 1 1 0 0,-1 0-1 0 0,0-1 1 0 0,0 1-1 0 0,0 0 0 0 0,0 0 1 0 0,1 1-1 0 0,-1-1 1 0 0,0 0-1 0 0,0 1 1 0 0,0 0-1 0 0,0-1 0 0 0,3 2 1 0 0,-3 4 0 0 0,-1 0 0 0 0,1 0 0 0 0,-1 0 0 0 0,-1 0 0 0 0,1 1 0 0 0,-1-1 0 0 0,0 0 0 0 0,0 0 0 0 0,-1 0 0 0 0,-1 7 0 0 0,0-5-22 0 0,-1-1 0 0 0,0 1 0 0 0,-1-1 0 0 0,0 0 0 0 0,0 0 0 0 0,0 0 0 0 0,-1-1 0 0 0,0 1 0 0 0,0-1 0 0 0,0 0 0 0 0,-10 8 0 0 0,-18 22-86 0 0,26-28-7 0 0,-1 0-1 0 0,-1 0 1 0 0,1-1 0 0 0,-1 0-1 0 0,0 0 1 0 0,-1-1 0 0 0,0-1 0 0 0,0 1-1 0 0,-20 6 1 0 0,-37 23-2449 0 0,79-26-112 0 0,47 17 5367 0 0,-1 0-48 0 0,-49-21-2565 0 0,-1-1-1 0 0,1 0 1 0 0,0-1 0 0 0,1 0-1 0 0,-1-1 1 0 0,0 1-1 0 0,1-2 1 0 0,-1 1 0 0 0,1-1-1 0 0,10-1 1 0 0,-12 0-848 0 0,1-1 1 0 0,-1 0-1 0 0,1-1 1 0 0,-1 0-1 0 0,0 0 1 0 0,16-7-1 0 0,-8 4-4583 0 0,-5-1-5008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3 936 0 0,'0'0'16101'0'0,"-19"-1"-15872"0"0,-59 0-57 0 0,75 1-149 0 0,0-1 0 0 0,1 1 0 0 0,-1 0 0 0 0,1 1 0 0 0,-1-1 0 0 0,0 0 0 0 0,1 1 0 0 0,-1-1 0 0 0,1 1 0 0 0,-1 0 0 0 0,1 0 0 0 0,-1 0-1 0 0,1 0 1 0 0,0 0 0 0 0,0 1 0 0 0,-1-1 0 0 0,1 1 0 0 0,0-1 0 0 0,0 1 0 0 0,0 0 0 0 0,1 0 0 0 0,-1 0 0 0 0,0 0 0 0 0,1 0 0 0 0,-1 0 0 0 0,1 0 0 0 0,-2 4-1 0 0,-12 15 289 0 0,7-13-156 0 0,1 0 0 0 0,0 0 0 0 0,1 1 1 0 0,0 0-1 0 0,0 0 0 0 0,1 0 0 0 0,-8 20 1 0 0,10-22-42 0 0,1 0 0 0 0,-1 0 1 0 0,1 0-1 0 0,1 1 1 0 0,-1-1-1 0 0,1 1 1 0 0,0-1-1 0 0,1 1 1 0 0,0 0-1 0 0,0-1 1 0 0,1 1-1 0 0,1 10 1 0 0,0-13-38 0 0,1 0 0 0 0,-1-1 1 0 0,1 0-1 0 0,-1 0 0 0 0,1 0 1 0 0,0 0-1 0 0,1 0 0 0 0,-1 0 1 0 0,1-1-1 0 0,-1 1 0 0 0,1-1 0 0 0,0 0 1 0 0,0 0-1 0 0,1-1 0 0 0,-1 1 1 0 0,1-1-1 0 0,-1 0 0 0 0,1 0 1 0 0,0-1-1 0 0,-1 1 0 0 0,1-1 1 0 0,0 0-1 0 0,0 0 0 0 0,9 0 1 0 0,-2 0 16 0 0,-1 0 0 0 0,0-1 0 0 0,1 0 0 0 0,-1-1 0 0 0,1 0 0 0 0,-1-1 0 0 0,0 0 0 0 0,0-1 0 0 0,20-7 0 0 0,-16 2-77 0 0,-1 1 0 0 0,-1-2 0 0 0,0 0 0 0 0,0 0 0 0 0,-1-1 0 0 0,0-1 0 0 0,0 0 0 0 0,-1-1 0 0 0,-1 0 0 0 0,0 0 0 0 0,-1-1 0 0 0,0-1 0 0 0,8-17 0 0 0,-15 29-64 0 0,-1-1 1 0 0,0 0 0 0 0,0 0-1 0 0,0 0 1 0 0,0 0-1 0 0,0 0 1 0 0,-1 0-1 0 0,1 0 1 0 0,-1 0 0 0 0,0 0-1 0 0,0-1 1 0 0,0 1-1 0 0,0 0 1 0 0,0 0-1 0 0,-1 0 1 0 0,1 0 0 0 0,-1 0-1 0 0,0 0 1 0 0,0 0-1 0 0,0 0 1 0 0,-1 0-1 0 0,1 0 1 0 0,0 1 0 0 0,-1-1-1 0 0,0 0 1 0 0,0 1-1 0 0,0 0 1 0 0,0-1-1 0 0,0 1 1 0 0,0 0 0 0 0,-1 0-1 0 0,1 0 1 0 0,-1 0-1 0 0,1 0 1 0 0,-5-2-1 0 0,-1 1-774 0 0,1-1 0 0 0,-1 1 0 0 0,0 0 0 0 0,0 1 0 0 0,-10-2 0 0 0,-40-2-10548 0 0,50 6 5104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2296 0 0,'0'0'19011'0'0,"26"19"-18601"0"0,82 61-100 0 0,-105-78-287 0 0,1 0-1 0 0,-1 0 1 0 0,0 1-1 0 0,0-1 0 0 0,-1 1 1 0 0,1 0-1 0 0,0 0 1 0 0,-1 0-1 0 0,0 0 1 0 0,0 1-1 0 0,0-1 0 0 0,0 0 1 0 0,0 1-1 0 0,-1 0 1 0 0,1-1-1 0 0,-1 1 1 0 0,0 0-1 0 0,0 0 0 0 0,-1-1 1 0 0,1 1-1 0 0,-1 0 1 0 0,0 0-1 0 0,0 4 1 0 0,1 8 93 0 0,0 9-22 0 0,0 0 0 0 0,-2 0 0 0 0,-1 0 0 0 0,-1 0 0 0 0,0-1 0 0 0,-2 1 0 0 0,-1-1 0 0 0,-1 0 0 0 0,-13 29 0 0 0,12-36-457 0 0,-1 1 0 0 0,0-1 1 0 0,-2 0-1 0 0,0-1 0 0 0,0 0 0 0 0,-2-1 0 0 0,0 0 0 0 0,0-1 1 0 0,-1-1-1 0 0,-1 0 0 0 0,-1-1 0 0 0,-22 14 0 0 0,1-12-8932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12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96 1192 0 0,'0'0'10506'0'0,"39"3"-5186"0"0,-4-19-4044 0 0,-24 9-1136 0 0,2 1 1 0 0,-1 1-1 0 0,0 0 1 0 0,1 1-1 0 0,0 0 1 0 0,0 1-1 0 0,0 0 1 0 0,1 1-1 0 0,17 0 1 0 0,-18 3-137 0 0,-1 1 0 0 0,1 0 0 0 0,0 1 0 0 0,-1 0 0 0 0,0 1 0 0 0,21 10 0 0 0,-19-8 0 0 0,1 0-1 0 0,1-1 1 0 0,-1 0-1 0 0,1-2 1 0 0,18 3-1 0 0,1-4 16 0 0,0-3 0 0 0,1 0 0 0 0,-1-3 0 0 0,66-14 0 0 0,-36 7-4 0 0,1 3-1 0 0,117 1 1 0 0,9-1-23 0 0,-24-10-9 0 0,-38 2 19 0 0,0 6 0 0 0,162 8 0 0 0,-262 6 13 0 0,-1 2 0 0 0,0 0-1 0 0,34 14 1 0 0,-35-11-2 0 0,0-1 1 0 0,0-1-1 0 0,35 3 0 0 0,132-3-7 0 0,-104-7-1 0 0,105 16 0 0 0,-106-7 74 0 0,-1-5-1 0 0,173-13 0 0 0,-212 8-79 0 0,-1 2 0 0 0,63 9 0 0 0,-24-2 9 0 0,-32-6 3 0 0,93-10-1 0 0,-96 3-2 0 0,102 4 1 0 0,-43 21 1 0 0,-73-11-5 0 0,40 3 0 0 0,93-11-6 0 0,-3-1-4 0 0,-125 6-2 0 0,68 18 0 0 0,-77-15 26 0 0,-1-2 0 0 0,1-1 0 0 0,55 3 0 0 0,-72-8-26 0 0,0 1 1 0 0,0 1 0 0 0,28 8 0 0 0,-27-6 2 0 0,-1-1-1 0 0,1 0 1 0 0,31 1 0 0 0,-31-6 9 0 0,0 0 0 0 0,0-2 0 0 0,24-6 0 0 0,-8 2-1 0 0,-7 3-1 0 0,0 2 0 0 0,0 1 0 0 0,38 4 0 0 0,1 0 4 0 0,-42-5 22 0 0,-1 0 0 0 0,1-2 1 0 0,31-8-1 0 0,49-7 17 0 0,157-6-29 0 0,-188 21-3 0 0,0 4 0 0 0,120 14-1 0 0,-170-13-11 0 0,0 0 0 0 0,0-1-1 0 0,1-1 1 0 0,-1-2 0 0 0,0 0-1 0 0,-1-2 1 0 0,36-11 0 0 0,82-20 55 0 0,-131 35-60 0 0,0-1-1 0 0,-1 1 1 0 0,1 1-1 0 0,0 0 1 0 0,0 0 0 0 0,10 2-1 0 0,23 0 3 0 0,-18-1-6 0 0,0 2 0 0 0,0 1 0 0 0,46 13 0 0 0,-46-10 14 0 0,0-1 1 0 0,1-1-1 0 0,50 3 0 0 0,59-5-26 0 0,104-3-15 0 0,-214-3 36 0 0,0-2 0 0 0,36-10 1 0 0,-6 0-108 0 0,-5 15 1 0 0,-46 0 103 0 0,-1 1-1 0 0,1-1 1 0 0,0 0 0 0 0,-1 1 0 0 0,1 0 0 0 0,-1 0-1 0 0,1 0 1 0 0,-1 0 0 0 0,1 0 0 0 0,-1 1 0 0 0,0 0 0 0 0,6 3-1 0 0,-8-2 1196 0 0,-15-5-973 0 0,3 2-237 0 0,-3 16-86 0 0,11-8 90 0 0,1 0 1 0 0,0 0-1 0 0,0 0 1 0 0,1 1 0 0 0,0-1-1 0 0,0 1 1 0 0,1-1-1 0 0,0 1 1 0 0,2 10 0 0 0,-1 6-3 0 0,-2 36 13 0 0,0-6-3 0 0,1 0 0 0 0,3 0 0 0 0,19 98 1 0 0,-11-109-4 0 0,-2 1 1 0 0,-2 0-1 0 0,-2 1 1 0 0,-2-1-1 0 0,-4 73 1 0 0,-2-103 13 0 0,0-1 1 0 0,-1 0-1 0 0,0 0 1 0 0,-1 0-1 0 0,-11 22 1 0 0,3-7 26 0 0,6-9-8 0 0,-9 15 30 0 0,7-27 101 0 0,8-7-154 0 0,0 0-1 0 0,0 0 1 0 0,-1 0-1 0 0,1 0 1 0 0,0 0-1 0 0,0 0 1 0 0,0 1-1 0 0,0-1 1 0 0,0 0-1 0 0,1 1 1 0 0,-1-1-1 0 0,0 0 1 0 0,1 1-1 0 0,-1-1 0 0 0,0 1 1 0 0,1-1-1 0 0,0 1 1 0 0,-1 2-1 0 0,-9 48-52 0 0,10-52 71 0 0,0 1 0 0 0,0-1 0 0 0,0 1 0 0 0,0 0 0 0 0,0-1 0 0 0,0 1-1 0 0,0-1 1 0 0,-1 1 0 0 0,1-1 0 0 0,0 1 0 0 0,0-1 0 0 0,-1 1 0 0 0,1-1 0 0 0,0 1 0 0 0,-1-1 0 0 0,1 1 0 0 0,0-1 0 0 0,-1 1 0 0 0,1-1 0 0 0,-1 0 0 0 0,1 1 0 0 0,-1-1 0 0 0,1 0 0 0 0,-1 1 0 0 0,1-1 0 0 0,-1 0 0 0 0,1 0 0 0 0,-1 0 0 0 0,1 1 0 0 0,-1-1 0 0 0,0 0 0 0 0,1 0 0 0 0,-1 0 0 0 0,1 0 0 0 0,-1 0 0 0 0,1 0 0 0 0,-1 0 0 0 0,0 0 0 0 0,1 0 0 0 0,-1 0 0 0 0,1 0 0 0 0,-1 0 0 0 0,0-1 0 0 0,-33-9-132 0 0,20 5 176 0 0,-63-13-69 0 0,59 13-2 0 0,-1 0-1 0 0,1 1 1 0 0,0 1 0 0 0,-29-1-1 0 0,-25 8 3 0 0,-126 23 0 0 0,154-19 1 0 0,-223 47 47 0 0,146-28-67 0 0,-208 22 1 0 0,59-54 72 0 0,190 0-100 0 0,0 3-1 0 0,-106 12 1 0 0,-610 67-145 0 0,350-40-344 0 0,302-23 361 0 0,47-10 119 0 0,-168-13 1 0 0,170 1-4 0 0,-180 11-1 0 0,134 16 34 0 0,-49 4 19 0 0,156-22 12 0 0,0 0-1 0 0,0-2 1 0 0,-54-9 0 0 0,44 3-19 0 0,1 2 0 0 0,-1 1 1 0 0,0 3-1 0 0,0 1 0 0 0,0 3 0 0 0,1 1 0 0 0,-1 2 0 0 0,-80 23 0 0 0,43-8 34 0 0,-1-4 0 0 0,-107 9 0 0 0,-167-13-104 0 0,323-13 84 0 0,-116 1 89 0 0,-151-21 1 0 0,5-10-123 0 0,158 18 25 0 0,38 7 42 0 0,-1 4-1 0 0,-165 20 1 0 0,125-10 60 0 0,-140-9 0 0 0,108-3 203 0 0,170 2-272 0 0,1 0 0 0 0,0 0 0 0 0,0-1 0 0 0,0 1 0 0 0,0-1 0 0 0,0 1 0 0 0,1-1 0 0 0,-1 0 1 0 0,0 1-1 0 0,1-1 0 0 0,-1 1 0 0 0,1-1 0 0 0,-1 0 0 0 0,1 0 0 0 0,0 1 0 0 0,0-1 0 0 0,0 0 0 0 0,0 0 0 0 0,0 1 0 0 0,1-5 0 0 0,1-43 7 0 0,0 28-20 0 0,0 0-1 0 0,-1-31 1 0 0,2-32 25 0 0,1 35 12 0 0,-2-54-1 0 0,-3 72-47 0 0,11-271-32 0 0,-10 150-54 0 0,-10 99 118 0 0,6-331-63 0 0,-6 282 2 0 0,10 101 9 0 0,0-40-81 0 0,5-17-85 0 0,-5 57 175 0 0,54 18-498 0 0,-46-13 529 0 0,-1-1 0 0 0,1 0-1 0 0,0-1 1 0 0,0 0 0 0 0,0 0-1 0 0,15 1 1 0 0,0-3-103 0 0,58 2 329 0 0,-75-1-393 0 0,0 0 0 0 0,0 0 1 0 0,0 0-1 0 0,0 1 1 0 0,-1-1-1 0 0,1 2 0 0 0,-1-1 1 0 0,1 0-1 0 0,-1 1 0 0 0,9 6 1 0 0,-4-2-3542 0 0,-1-4-6641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57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1256 40 3305 0 0,'0'0'4801'0'0,"-27"-6"-4188"0"0,-7-4-416 0 0,14 4-51 0 0,-1 1 0 0 0,0 1-1 0 0,0 0 1 0 0,-26 0 0 0 0,1 3 106 0 0,1 3 0 0 0,0 1 0 0 0,0 2 0 0 0,0 2 0 0 0,1 2 0 0 0,0 2 0 0 0,0 2 0 0 0,1 2 0 0 0,1 1 0 0 0,1 3 0 0 0,-58 34 0 0 0,63-34 125 0 0,1 2 0 0 0,1 2 0 0 0,0 1-1 0 0,2 1 1 0 0,-51 52 0 0 0,37-25 424 0 0,-52 77 0 0 0,87-112-619 0 0,0 1-1 0 0,1 0 1 0 0,1 1 0 0 0,1 0 0 0 0,0 0-1 0 0,1 1 1 0 0,2 0 0 0 0,0 0 0 0 0,-3 22-1 0 0,7-25-35 0 0,1 0 0 0 0,0 0-1 0 0,1 0 1 0 0,1 0-1 0 0,0 0 1 0 0,1 0 0 0 0,1 0-1 0 0,1-1 1 0 0,7 19 0 0 0,1-6-28 0 0,0-1 0 0 0,2 0 0 0 0,33 46 0 0 0,65 69-46 0 0,-87-112-78 0 0,1-1-1 0 0,2-1 1 0 0,0-2 0 0 0,40 28 0 0 0,-53-44-6 0 0,0-1 0 0 0,1-1 1 0 0,0-1-1 0 0,1 0 0 0 0,0-1 0 0 0,0-1 1 0 0,1 0-1 0 0,-1-1 0 0 0,1-2 0 0 0,38 4 1 0 0,-19-7 31 0 0,1 0-1 0 0,-1-3 1 0 0,0-1 0 0 0,0-2 0 0 0,0-2 0 0 0,-1-1 0 0 0,0-2 0 0 0,-1-1-1 0 0,54-26 1 0 0,-47 19 54 0 0,-1-2-1 0 0,0-2 0 0 0,-2-2 1 0 0,0-1-1 0 0,53-46 0 0 0,-45 26 25 0 0,-1-2 0 0 0,-2-2 0 0 0,-2-2 0 0 0,-3-2-1 0 0,47-82 1 0 0,-77 115-81 0 0,0-1-1 0 0,-2 0 0 0 0,0 0 0 0 0,-2-1 1 0 0,0 0-1 0 0,-2 0 0 0 0,0 0 0 0 0,-2 0 1 0 0,0-42-1 0 0,-3 52-118 0 0,1-1 1 0 0,-2 1-1 0 0,0 0 0 0 0,0-1 1 0 0,-1 1-1 0 0,-1 0 0 0 0,0 1 1 0 0,-1-1-1 0 0,0 1 1 0 0,-1 0-1 0 0,0 0 0 0 0,-1 0 1 0 0,-10-12-1 0 0,4 5 10 0 0,-2 1 0 0 0,0 0 0 0 0,0 1 0 0 0,-2 1-1 0 0,0 1 1 0 0,-1 0 0 0 0,0 1 0 0 0,-2 1 0 0 0,-21-12 0 0 0,24 17-364 0 0,0 1 0 0 0,0 0 1 0 0,0 1-1 0 0,0 0 0 0 0,-1 2 0 0 0,-25-4 1 0 0,29 7-1162 0 0,-1 0 0 0 0,1 1 1 0 0,-1 0-1 0 0,-28 5 0 0 0,31-1-6343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9:33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28 0 0 0,'0'0'3221'0'0,"-24"-16"8968"0"0,43 4-19271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0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367 168 48 0 0,'0'0'16219'0'0,"6"-13"-15245"0"0,20-39-100 0 0,-25 51-808 0 0,-1 0 0 0 0,1 0 1 0 0,0 0-1 0 0,-1-1 1 0 0,1 1-1 0 0,-1 0 1 0 0,1 0-1 0 0,-1 0 1 0 0,1-1-1 0 0,-1 1 1 0 0,0 0-1 0 0,0 0 1 0 0,0-1-1 0 0,0 1 1 0 0,0 0-1 0 0,0 0 0 0 0,0-1 1 0 0,0 1-1 0 0,0 0 1 0 0,0 0-1 0 0,-1-1 1 0 0,1 1-1 0 0,-1 0 1 0 0,1 0-1 0 0,-1 0 1 0 0,1-1-1 0 0,-1 1 1 0 0,1 0-1 0 0,-1 0 0 0 0,0 0 1 0 0,0 0-1 0 0,0 0 1 0 0,1 0-1 0 0,-1 1 1 0 0,0-1-1 0 0,0 0 1 0 0,0 0-1 0 0,-1 1 1 0 0,1-1-1 0 0,0 0 1 0 0,0 1-1 0 0,0-1 1 0 0,0 1-1 0 0,0-1 0 0 0,-1 1 1 0 0,1 0-1 0 0,-3-1 1 0 0,0 0 210 0 0,-1 1 0 0 0,0-1 1 0 0,1 1-1 0 0,-1 0 0 0 0,0 0 0 0 0,0 0 0 0 0,1 1 1 0 0,-1 0-1 0 0,-8 2 0 0 0,-2 4-279 0 0,1 0 1 0 0,0 1-1 0 0,0 1 0 0 0,1 0 0 0 0,0 1 0 0 0,1 0 1 0 0,0 1-1 0 0,-11 12 0 0 0,-24 34 46 0 0,17-14-41 0 0,24-33-6 0 0,0 0 1 0 0,0 0-1 0 0,1 0 1 0 0,1 1-1 0 0,-1 0 1 0 0,-3 16-1 0 0,5-14 22 0 0,-1 0-1 0 0,0 0 0 0 0,-10 20 0 0 0,8-22 7 0 0,1 0 1 0 0,1 1-1 0 0,0-1 0 0 0,-5 24 0 0 0,0 23 73 0 0,4-32-78 0 0,1 1-1 0 0,-1 35 0 0 0,6-52-20 0 0,0-1 0 0 0,0 1-1 0 0,1 0 1 0 0,1-1 0 0 0,0 0 0 0 0,7 18-1 0 0,4 13 2 0 0,-11-36-1 0 0,-1 1 1 0 0,0 0 0 0 0,1-1-1 0 0,0 0 1 0 0,0 1-1 0 0,0-1 1 0 0,1 0 0 0 0,-1 0-1 0 0,1-1 1 0 0,8 7-1 0 0,50 33 4 0 0,-42-30 7 0 0,6 0-1 0 0,1 0 1 0 0,0-2-1 0 0,0-1 0 0 0,1-1 1 0 0,1-1-1 0 0,-1-2 0 0 0,1-1 1 0 0,49 3-1 0 0,-48-7 16 0 0,-1-1 1 0 0,1-2-1 0 0,-1-1 0 0 0,0-1 1 0 0,0-2-1 0 0,0 0 0 0 0,-1-2 1 0 0,53-23-1 0 0,-44 14-33 0 0,-2-3 1 0 0,0 0-1 0 0,-1-3 1 0 0,-2 0-1 0 0,60-56 1 0 0,-80 66-17 0 0,0 0 1 0 0,-1-1 0 0 0,0-1 0 0 0,-1 1-1 0 0,-1-1 1 0 0,-1-1 0 0 0,0 0 0 0 0,0 0 0 0 0,-2-1-1 0 0,0 0 1 0 0,5-23 0 0 0,-8 23-16 0 0,4-19-113 0 0,4-46 0 0 0,-10 71 135 0 0,-1 0-1 0 0,0 0 0 0 0,-1 0 1 0 0,0 0-1 0 0,-1 0 0 0 0,0 0 1 0 0,0 1-1 0 0,-8-19 0 0 0,0-2-37 0 0,8 24 20 0 0,0 0 0 0 0,-1 0 0 0 0,0 0 0 0 0,0 1 0 0 0,0-1 0 0 0,-6-7 0 0 0,2 2-7 0 0,-1 1-1 0 0,0 1 0 0 0,-1-1 1 0 0,0 2-1 0 0,-1-1 0 0 0,0 1 1 0 0,0 1-1 0 0,-1-1 0 0 0,0 2 1 0 0,-1 0-1 0 0,1 0 0 0 0,-1 1 1 0 0,-20-7-1 0 0,-12 2-553 0 0,-70-7-1 0 0,-26-5-4434 0 0,61 8-5090 0 0,67 14 3433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09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5 383 0 0 0,'0'0'10678'0'0,"-5"10"-3811"0"0,8-31-6500 0 0,1 1 0 0 0,1 0 0 0 0,0 0 0 0 0,2 0 0 0 0,0 1 0 0 0,14-25 0 0 0,-9 15 147 0 0,56-101 1175 0 0,-54 106-1388 0 0,15-9 53 0 0,-28 32-359 0 0,0 0 1 0 0,0 0-1 0 0,0 0 1 0 0,0 0-1 0 0,0 0 1 0 0,0 0-1 0 0,1 0 1 0 0,-1 0-1 0 0,0 1 1 0 0,1-1-1 0 0,-1 0 1 0 0,1 1-1 0 0,-1-1 1 0 0,1 1-1 0 0,-1 0 1 0 0,1-1-1 0 0,-1 1 0 0 0,1 0 1 0 0,-1 0-1 0 0,1 0 1 0 0,-1 0-1 0 0,1 0 1 0 0,-1 0-1 0 0,1 1 1 0 0,1 0-1 0 0,0 3 10 0 0,-1 0-1 0 0,-1 0 1 0 0,1 0-1 0 0,-1 1 0 0 0,1-1 1 0 0,-1 1-1 0 0,0-1 1 0 0,-1 1-1 0 0,1-1 1 0 0,-1 1-1 0 0,0 0 1 0 0,-1 7-1 0 0,2 8 65 0 0,3 29 69 0 0,-5 76 0 0 0,-1-45-2788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0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1072 0 0,'0'0'15672'0'0,"6"-2"-14707"0"0,9-1-387 0 0,-1 0-1 0 0,1 1 1 0 0,0 0-1 0 0,0 2 1 0 0,0 0 0 0 0,28 3-1 0 0,19 0-7741 0 0,-49-3-2903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2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 0 0 0,'0'0'13072'0'0,"8"-1"-4759"0"0,23-2-8387 0 0,14-4 146 0 0,-1 2 1 0 0,0 2-1 0 0,52 2 0 0 0,-60 2-77 0 0,-22 0 2 0 0,0 0-1 0 0,0 1 0 0 0,0 1 0 0 0,20 7 1 0 0,7 1 40 0 0,-35-11 78 0 0,0 1 0 0 0,0-2 1 0 0,-1 1-1 0 0,1 0 0 0 0,0-1 0 0 0,0 0 0 0 0,-1-1 1 0 0,1 1-1 0 0,-1-1 0 0 0,1 0 0 0 0,7-5 0 0 0,12-2-306 0 0,-19 7 179 0 0,1 0 0 0 0,0 0 0 0 0,0 1 1 0 0,0-1-1 0 0,0 2 0 0 0,10-1 1889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4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46 0 0 0,'0'0'16730'0'0,"-4"-36"-10822"0"0,2 27-5929 0 0,1 12-58 0 0,1 1 1 0 0,-1 0-1 0 0,1 0 1 0 0,0-1-1 0 0,0 1 1 0 0,0 0-1 0 0,0 0 0 0 0,1 0 1 0 0,0-1-1 0 0,-1 1 1 0 0,3 5-1 0 0,-1 2 86 0 0,3 53 263 0 0,-4 77 1 0 0,-1-72-244 0 0,0 43 100 0 0,0-64-2964 0 0,14-50-4872 0 0,-9 0 1991 0 0,0-4-394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33 2665 0 0,'0'0'15232'0'0,"-3"-4"-14704"0"0,2 4-511 0 0,1 0-1 0 0,-1 0 1 0 0,1-1-1 0 0,-1 1 1 0 0,1 0-1 0 0,-1 0 1 0 0,1-1-1 0 0,0 1 1 0 0,-1 0-1 0 0,1-1 1 0 0,0 1-1 0 0,-1 0 1 0 0,1-1-1 0 0,0 1 1 0 0,-1-1-1 0 0,1 1 1 0 0,0-1-1 0 0,0 1 1 0 0,0 0-1 0 0,-1-1 1 0 0,1 1-1 0 0,0-1 1 0 0,0 1-1 0 0,0-1 1 0 0,0 1-1 0 0,0-1 1 0 0,0 1-1 0 0,0-1 1 0 0,0 1-1 0 0,0-1 1 0 0,0 1-1 0 0,0-1 0 0 0,0 1 1 0 0,0-1-1 0 0,0 1 1 0 0,0-1-1 0 0,1 1 1 0 0,-1-1-1 0 0,0 1 1 0 0,0-1-1 0 0,1 1 1 0 0,-1 0-1 0 0,0-1 1 0 0,1 1-1 0 0,-1-1 1 0 0,0 1-1 0 0,1 0 1 0 0,-1-1-1 0 0,0 1 1 0 0,1 0-1 0 0,-1-1 1 0 0,1 1-1 0 0,-1 0 1 0 0,1 0-1 0 0,-1 0 1 0 0,1-1-1 0 0,43-2 502 0 0,-40 3-535 0 0,56-1 419 0 0,-30-1-214 0 0,0 2 0 0 0,58 6 0 0 0,-82-5-188 0 0,-1 0 0 0 0,0 1 0 0 0,0 0 0 0 0,0-1 0 0 0,0 2 0 0 0,0-1 0 0 0,0 0 0 0 0,0 1 0 0 0,6 5 0 0 0,-10-7 7 0 0,0 0 0 0 0,1 0-1 0 0,-1 0 1 0 0,0 1 0 0 0,0-1 0 0 0,0 0 0 0 0,0 1-1 0 0,-1-1 1 0 0,1 0 0 0 0,0 1 0 0 0,0-1 0 0 0,-1 1-1 0 0,1 0 1 0 0,-1-1 0 0 0,1 1 0 0 0,-1-1 0 0 0,0 1-1 0 0,0 0 1 0 0,0-1 0 0 0,0 1 0 0 0,0 0 0 0 0,0-1-1 0 0,0 1 1 0 0,0 0 0 0 0,-1-1 0 0 0,1 1 0 0 0,0-1-1 0 0,-1 1 1 0 0,0-1 0 0 0,1 1 0 0 0,-1-1 0 0 0,0 1-1 0 0,-1 2 1 0 0,-7 9 57 0 0,1 1-1 0 0,-2-1 0 0 0,0 0 1 0 0,0-1-1 0 0,-1 0 1 0 0,-25 20-1 0 0,33-29-87 0 0,-1 0 0 0 0,1 0 0 0 0,0 0 0 0 0,0 0-1 0 0,0 1 1 0 0,0-1 0 0 0,1 1 0 0 0,-1 0 0 0 0,1 0 0 0 0,0 0-1 0 0,0 0 1 0 0,0 0 0 0 0,1 0 0 0 0,-1 1 0 0 0,0 4 0 0 0,42 10-213 0 0,203 50 372 0 0,-238-68-133 0 0,0 1 1 0 0,0 0-1 0 0,0 0 0 0 0,0 0 0 0 0,0 1 1 0 0,-1 0-1 0 0,0 0 0 0 0,1 0 0 0 0,-1 0 0 0 0,0 1 1 0 0,0-1-1 0 0,-1 1 0 0 0,1 0 0 0 0,-1 0 1 0 0,0 0-1 0 0,0 1 0 0 0,4 7 0 0 0,-4-4 53 0 0,-1 0-1 0 0,0 0 1 0 0,0 0-1 0 0,0 0 0 0 0,-1 0 1 0 0,-1 0-1 0 0,1 1 1 0 0,-1-1-1 0 0,-1 0 1 0 0,-1 13-1 0 0,0-15-14 0 0,1 0 0 0 0,-1 0 0 0 0,-1 0 0 0 0,1 0 0 0 0,-1 0 0 0 0,0-1 1 0 0,-1 0-1 0 0,1 0 0 0 0,-1 1 0 0 0,0-2 0 0 0,-5 6 0 0 0,-53 48 238 0 0,51-49-233 0 0,-1-1 0 0 0,0 0 1 0 0,0-1-1 0 0,-1 0 0 0 0,0-1 1 0 0,0 0-1 0 0,0-1 0 0 0,-1-1 0 0 0,0 0 1 0 0,-21 3-1 0 0,24-5-77 0 0,0-1 0 0 0,0-1 0 0 0,0 0 1 0 0,0 0-1 0 0,0-1 0 0 0,1 0 0 0 0,-1-1 0 0 0,0 0 0 0 0,0-1 0 0 0,1 0 0 0 0,0-1 0 0 0,-1 0 1 0 0,1-1-1 0 0,-16-10 0 0 0,4-1-1116 0 0,0-1-1 0 0,-29-29 1 0 0,-4-14-6514 0 0,43 43 3237 0 0,7 4-2480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841 39 760 0 0,'0'0'5524'0'0,"-30"-6"-4622"0"0,-92-17-2 0 0,106 19-405 0 0,0 2 1 0 0,0 0 0 0 0,-1 1-1 0 0,1 1 1 0 0,-17 1 0 0 0,3 1-30 0 0,19-2-315 0 0,-1 1 0 0 0,1 1 0 0 0,0 0 0 0 0,0 1 0 0 0,0 0 0 0 0,0 1-1 0 0,-17 8 1 0 0,-67 40-16 0 0,78-41-87 0 0,-18 10 140 0 0,0 2 1 0 0,-51 46-1 0 0,73-57-92 0 0,0 1 0 0 0,1 0 0 0 0,1 1 0 0 0,0 0 0 0 0,1 0 0 0 0,1 1 0 0 0,0 1-1 0 0,-11 27 1 0 0,4-4 152 0 0,8-19-38 0 0,1 0-1 0 0,-10 40 1 0 0,11-28-90 0 0,2 1 0 0 0,1 0 0 0 0,1-1 0 0 0,2 1 0 0 0,2 0 0 0 0,0 0 0 0 0,2 0 1 0 0,2-1-1 0 0,10 32 0 0 0,-9-41-43 0 0,0-1 1 0 0,2 0-1 0 0,1 0 0 0 0,1-1 1 0 0,0-1-1 0 0,2 0 0 0 0,0 0 1 0 0,2-1-1 0 0,0-1 1 0 0,0-1-1 0 0,2 0 0 0 0,0-1 1 0 0,25 18-1 0 0,-3-8-130 0 0,1-2 0 0 0,1-1 0 0 0,1-2 0 0 0,78 26 0 0 0,-84-35-26 0 0,1-2-1 0 0,1-2 1 0 0,0-2 0 0 0,0-1 0 0 0,0-1 0 0 0,0-3-1 0 0,73-6 1 0 0,-91 2 117 0 0,-1-1 1 0 0,0 0-1 0 0,0-2 0 0 0,0 0 0 0 0,-1-1 0 0 0,0-1 0 0 0,0-1 1 0 0,-1 0-1 0 0,0-1 0 0 0,18-15 0 0 0,-3-1 81 0 0,-2-2 1 0 0,-1 0-1 0 0,48-62 1 0 0,-51 53 17 0 0,-2-2 0 0 0,-2 0-1 0 0,-2-2 1 0 0,-1 0 0 0 0,-3-1 0 0 0,-1 0 0 0 0,-1-2 0 0 0,8-55 0 0 0,-19 80-208 0 0,-1-1 0 0 0,-1 1 0 0 0,-1 0 0 0 0,0-1 0 0 0,-2 1 0 0 0,0 0 0 0 0,-1-1 0 0 0,-1 1 0 0 0,-1 1 0 0 0,0-1 0 0 0,-15-31 0 0 0,14 37-106 0 0,-2-1 0 0 0,0 1 0 0 0,0 0 0 0 0,-1 1 0 0 0,-1 0 0 0 0,0 1 0 0 0,-16-15 0 0 0,7 9 39 0 0,-1 0-1 0 0,-1 1 1 0 0,-33-18-1 0 0,43 29 117 0 0,1 0 0 0 0,-1 0 0 0 0,-1 1 0 0 0,1 1-1 0 0,0 0 1 0 0,-1 1 0 0 0,0 0 0 0 0,1 1 0 0 0,-1 0 0 0 0,0 0 0 0 0,0 2 0 0 0,0-1 0 0 0,1 2-1 0 0,-1-1 1 0 0,0 1 0 0 0,1 1 0 0 0,-1 0 0 0 0,1 1 0 0 0,0 0 0 0 0,0 1 0 0 0,1 0 0 0 0,-1 1-1 0 0,-11 8 1 0 0,-4 2-592 0 0,-26 20-1529 0 0,22-8-2585 0 0,24-18-1746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8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1 320 0 0,'0'0'10846'0'0,"40"16"-7786"0"0,-24-12-2659 0 0,0 0 1 0 0,0-1 0 0 0,0-1-1 0 0,30 0 1 0 0,-8-3-2741 0 0,-4-3-4132 0 0,-24 3-953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9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612 110 0 0 0,'0'0'15413'0'0,"3"-11"-14583"0"0,10-33-81 0 0,-13 43-674 0 0,0-1 1 0 0,1 1-1 0 0,-1-1 1 0 0,0 1-1 0 0,0-1 1 0 0,0 1-1 0 0,0-1 1 0 0,-1 1-1 0 0,1-1 1 0 0,0 1-1 0 0,0-1 1 0 0,-1 1-1 0 0,1-1 1 0 0,-1 1-1 0 0,0 0 1 0 0,1-1-1 0 0,-1 1 1 0 0,0 0-1 0 0,0-1 1 0 0,0 1-1 0 0,0 0 1 0 0,0 0-1 0 0,0 0 1 0 0,0 0-1 0 0,0 0 1 0 0,0 0-1 0 0,-1 0 1 0 0,1 0-1 0 0,0 0 1 0 0,-2 0-1 0 0,-1-1 6 0 0,-1 0 0 0 0,1 0 0 0 0,-1 0 0 0 0,0 0 0 0 0,1 1 0 0 0,-10-2 0 0 0,-3 3-34 0 0,0 0 0 0 0,0 1 0 0 0,0 0 0 0 0,0 2 0 0 0,0 0 0 0 0,0 1 0 0 0,1 0 0 0 0,0 2 0 0 0,0 0 0 0 0,0 0-1 0 0,1 2 1 0 0,0 0 0 0 0,0 1 0 0 0,1 0 0 0 0,-16 14 0 0 0,-10 9-81 0 0,2 2 0 0 0,2 1 0 0 0,-60 76 0 0 0,84-96 25 0 0,2 1 0 0 0,0 0 0 0 0,0 1 0 0 0,2 0 0 0 0,-12 31 0 0 0,17-40 14 0 0,0 0 0 0 0,1 1-1 0 0,0-1 1 0 0,0 1-1 0 0,1 0 1 0 0,0-1 0 0 0,1 1-1 0 0,0 0 1 0 0,0 0 0 0 0,1 0-1 0 0,0-1 1 0 0,0 1-1 0 0,1 0 1 0 0,5 14 0 0 0,-4-18 26 0 0,0 0-1 0 0,1 0 1 0 0,0 0 0 0 0,0 0 0 0 0,0 0 0 0 0,1-1-1 0 0,0 0 1 0 0,0 0 0 0 0,0 0 0 0 0,0-1 0 0 0,0 1-1 0 0,1-1 1 0 0,-1-1 0 0 0,1 1 0 0 0,0-1 0 0 0,0 0-1 0 0,0 0 1 0 0,9 1 0 0 0,14 3 49 0 0,0-1-1 0 0,44 1 1 0 0,-69-6-80 0 0,119 0-136 0 0,35 3-1096 0 0,-139-1-1588 0 0,0 1 0 0 0,0 0 1 0 0,22 9-1 0 0,-29-7-5887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58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0 0 0,'0'0'7598'0'0,"21"4"-4676"0"0,-7 1-2186 0 0,1 0 0 0 0,0 0 1 0 0,0-2-1 0 0,0 0 0 0 0,0 0 1 0 0,0-2-1 0 0,1 1 0 0 0,23-3 0 0 0,10-2-60 0 0,63-11-1 0 0,52-9-834 0 0,-110 18-2217 0 0,-1 4-3410 0 0,-33 1-3846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1072 153 0 0 0,'0'0'13408'0'0,"-29"-18"-12694"0"0,-90-56-66 0 0,114 70-546 0 0,-1 0 1 0 0,1 1 0 0 0,-1-1-1 0 0,0 1 1 0 0,0 0 0 0 0,0 1 0 0 0,0-1-1 0 0,0 1 1 0 0,-1 1 0 0 0,1-1-1 0 0,-8 0 1 0 0,-8-1 296 0 0,-17-5-164 0 0,1 1 1 0 0,-1 2-1 0 0,0 2 1 0 0,0 2-1 0 0,0 1 1 0 0,-53 8-1 0 0,66-4-252 0 0,1 2-1 0 0,0 0 1 0 0,1 1 0 0 0,0 2-1 0 0,0 0 1 0 0,1 2-1 0 0,-42 25 1 0 0,46-24 2 0 0,1 1 1 0 0,0 1 0 0 0,1 0-1 0 0,1 1 1 0 0,0 1 0 0 0,1 1-1 0 0,0 0 1 0 0,2 1 0 0 0,-15 24-1 0 0,14-16 55 0 0,1 0-1 0 0,2 1 0 0 0,1 0 0 0 0,0 1 0 0 0,3 0 0 0 0,0 0 0 0 0,1 0 0 0 0,2 1 0 0 0,1 0 0 0 0,2 44 0 0 0,2-32 17 0 0,2 0 0 0 0,2 0 0 0 0,1 0 0 0 0,16 51 0 0 0,-19-82-59 0 0,10 37-71 0 0,18 47 1 0 0,-25-79 57 0 0,1-1 0 0 0,1 1 0 0 0,0-1 0 0 0,1-1 0 0 0,0 0-1 0 0,1 0 1 0 0,13 13 0 0 0,-5-7 23 0 0,2 0-1 0 0,0-1 1 0 0,1-1-1 0 0,1-1 1 0 0,1-1-1 0 0,0-2 0 0 0,0 0 1 0 0,1-1-1 0 0,1-1 1 0 0,0-1-1 0 0,1-1 1 0 0,33 6-1 0 0,-29-9-3 0 0,1-1 0 0 0,0-2 0 0 0,0 0 0 0 0,0-3 0 0 0,47-4 0 0 0,-63 2 7 0 0,-1 0 0 0 0,1-2 1 0 0,-1 0-1 0 0,0 0 1 0 0,0-2-1 0 0,0 1 0 0 0,-1-2 1 0 0,1 0-1 0 0,-2 0 0 0 0,1-2 1 0 0,-1 1-1 0 0,0-1 1 0 0,17-19-1 0 0,22-28 137 0 0,-3-3 0 0 0,-2-2 1 0 0,-3-2-1 0 0,-3-1 0 0 0,-3-3 1 0 0,31-76-1 0 0,-52 107-41 0 0,-2-1 0 0 0,12-51 0 0 0,-23 73-221 0 0,0 1 0 0 0,-1-1 0 0 0,0 0 0 0 0,-1 0 0 0 0,-1 0 0 0 0,-1 1 1 0 0,0-1-1 0 0,0 0 0 0 0,-6-19 0 0 0,3 20-413 0 0,-2 0-1 0 0,0 0 1 0 0,0 1 0 0 0,-1-1 0 0 0,-1 2-1 0 0,0-1 1 0 0,-1 1 0 0 0,0 0-1 0 0,-1 1 1 0 0,0 0 0 0 0,-1 0 0 0 0,0 1-1 0 0,-1 1 1 0 0,-22-15 0 0 0,25 18 279 0 0,-1 1 1 0 0,0-1-1 0 0,-1 2 0 0 0,1-1 1 0 0,-1 2-1 0 0,0-1 1 0 0,0 1-1 0 0,0 1 0 0 0,-1 0 1 0 0,1 1-1 0 0,0 0 1 0 0,-1 0-1 0 0,1 2 0 0 0,-1-1 1 0 0,1 1-1 0 0,0 1 1 0 0,-1 0-1 0 0,1 1 0 0 0,-18 6 1 0 0,2 3-1514 0 0,14-5-2224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0 0 0,'0'0'4877'0'0,"6"-16"-2990"0"0,5 13-1745 0 0,1 1 1 0 0,-1 0-1 0 0,1 1 1 0 0,0 1-1 0 0,-1-1 0 0 0,16 3 1 0 0,-10-2-22 0 0,30-2-18 0 0,0-3 0 0 0,55-12 0 0 0,42-4-206 0 0,-72 12-5 0 0,60-1-289 0 0,37 22-152 0 0,49-2 379 0 0,54 0 31 0 0,-235-10 105 0 0,116 13 26 0 0,-114-11 27 0 0,41 7 0 0 0,-40-4-21 0 0,45 1-1 0 0,54-17 53 0 0,-3 0-29 0 0,-108 9 7 0 0,0 0 0 0 0,38-10-1 0 0,17-2-40 0 0,31 10 65 0 0,-76 4 86 0 0,71-8 1 0 0,-79 5-169 0 0,0 1 1 0 0,40 3-1 0 0,-19 0-180 0 0,-42-1 160 0 0,0 2 0 0 0,0-1 1 0 0,0 1-1 0 0,17 6 0 0 0,-17-5 49 0 0,0-1 1 0 0,0 1-1 0 0,0-2 0 0 0,19 3 1 0 0,170-17 77 0 0,-186 12-78 0 0,0-1 0 0 0,0 2-1 0 0,-1 0 1 0 0,1 0 0 0 0,0 1 0 0 0,0 1 0 0 0,-1 0-1 0 0,1 0 1 0 0,-1 1 0 0 0,21 8 0 0 0,-18-4 18 0 0,1-2 1 0 0,-1 0 0 0 0,1 0 0 0 0,0-1-1 0 0,0-1 1 0 0,22 2 0 0 0,18 5-19 0 0,-43-6 5 0 0,1-2-1 0 0,0 1 1 0 0,20 0-1 0 0,-10-4 21 0 0,-14 0-37 0 0,0 1 0 0 0,0 0 0 0 0,0 1 0 0 0,0 0 0 0 0,0 0 0 0 0,15 5 0 0 0,-21-6-124 0 0,-1 1 0 0 0,1 0 0 0 0,-1 0-1 0 0,0-1 1 0 0,0 2 0 0 0,0-1 0 0 0,1 0-1 0 0,-1 0 1 0 0,0 1 0 0 0,0-1-1 0 0,-1 1 1 0 0,1 0 0 0 0,0-1 0 0 0,2 5-1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3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3305 0 0,'0'0'13856'0'0,"3"32"-13264"0"0,32 202 606 0 0,-31-210-1037 0 0,-1 5-113 0 0,1 0-1 0 0,1-1 0 0 0,2 0 1 0 0,1 0-1 0 0,15 34 0 0 0,-20-57-1809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4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6241 0 0,'0'0'13806'0'0,"20"-2"-13463"0"0,6-3-229 0 0,-9 2 1 0 0,1 0 1 0 0,-1 1-1 0 0,24 1 1 0 0,-26 2 13 0 0,-1 0 0 0 0,0 1 0 0 0,0 0 0 0 0,-1 1 0 0 0,1 1 1 0 0,0 0-1 0 0,-1 1 0 0 0,0 0 0 0 0,0 1 0 0 0,-1 1 0 0 0,1 0 0 0 0,17 13 0 0 0,-6-1-9 0 0,-2 1-1 0 0,0 0 0 0 0,-1 2 0 0 0,31 43 0 0 0,-42-50-100 0 0,-1 0-1 0 0,-1 1 1 0 0,0 0 0 0 0,9 29 0 0 0,-3-8-5 0 0,-9-23-16 0 0,0 0 0 0 0,0 0 0 0 0,-1 1 0 0 0,-1 0 0 0 0,-1-1 0 0 0,0 1 0 0 0,-1 0 0 0 0,0 0 0 0 0,-1 1 0 0 0,-1-1 0 0 0,-4 22 0 0 0,3-31 1 0 0,-1 0 1 0 0,1-1 0 0 0,-1 1-1 0 0,0-1 1 0 0,-1 0-1 0 0,1 0 1 0 0,-1 0 0 0 0,0 0-1 0 0,0-1 1 0 0,-1 1-1 0 0,0-1 1 0 0,1 0 0 0 0,-1 0-1 0 0,0-1 1 0 0,-1 0 0 0 0,1 0-1 0 0,-1 0 1 0 0,1 0-1 0 0,-1-1 1 0 0,0 0 0 0 0,0 0-1 0 0,0-1 1 0 0,-9 2 0 0 0,-16 2-69 0 0,1-1 1 0 0,-2-1-1 0 0,-39-2 1 0 0,57-1 25 0 0,-2-1-141 0 0,1 0 0 0 0,-1-1 0 0 0,0 0 0 0 0,1-2 0 0 0,0 0 0 0 0,0 0 0 0 0,-23-11 0 0 0,-6-6-3602 0 0,-1-3-4730 0 0,42 23 7570 0 0,-4-4-7332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5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686 39 0 0 0,'0'0'4848'0'0,"-26"4"-4355"0"0,-85 13-157 0 0,100-15-285 0 0,-1 0 0 0 0,0 2 0 0 0,1-1-1 0 0,-1 2 1 0 0,1-1 0 0 0,0 2 0 0 0,1-1 0 0 0,-1 2-1 0 0,1-1 1 0 0,0 1 0 0 0,1 1 0 0 0,-17 16 0 0 0,-20 14 102 0 0,25-20 14 0 0,1 0 0 0 0,1 1 0 0 0,0 1 0 0 0,2 1 0 0 0,-17 26 0 0 0,-4 3 298 0 0,20-25-74 0 0,1 1 0 0 0,1 1 0 0 0,-23 56 1 0 0,-23 93 1904 0 0,53-136-2051 0 0,2 1 1 0 0,2-1-1 0 0,1 1 1 0 0,2 0-1 0 0,3 0 1 0 0,9 75 0 0 0,-8-98-260 0 0,0-1 1 0 0,2 0-1 0 0,0 0 1 0 0,1-1 0 0 0,1 1-1 0 0,0-1 1 0 0,2 0-1 0 0,-1-1 1 0 0,2 1 0 0 0,0-2-1 0 0,1 1 1 0 0,0-1 0 0 0,1-1-1 0 0,1 0 1 0 0,0 0-1 0 0,1-2 1 0 0,0 1 0 0 0,1-1-1 0 0,0-1 1 0 0,0-1-1 0 0,1 0 1 0 0,1-1 0 0 0,-1 0-1 0 0,1-1 1 0 0,21 6-1 0 0,-9-8 46 0 0,1 0-1 0 0,0-2 1 0 0,0 0-1 0 0,0-3 0 0 0,1 0 1 0 0,-1-2-1 0 0,0-1 0 0 0,0-1 1 0 0,0-2-1 0 0,-1 0 0 0 0,0-2 1 0 0,28-12-1 0 0,-19 5-2 0 0,-1-2-1 0 0,-1-1 1 0 0,0-2-1 0 0,-1-1 1 0 0,-1-2-1 0 0,-2-1 1 0 0,0-1-1 0 0,33-36 1 0 0,-34 24 123 0 0,-2-1 0 0 0,-1-1 0 0 0,36-71 0 0 0,-38 66 24 0 0,30-79 78 0 0,-39 84-229 0 0,-8 16-171 0 0,-2 1 0 0 0,-1-1 1 0 0,0 0-1 0 0,-2 0 1 0 0,0-1-1 0 0,-2 1 0 0 0,-1-1 1 0 0,-1 1-1 0 0,0-1 1 0 0,-2 1-1 0 0,-7-27 0 0 0,3 23-731 0 0,-2-1-1 0 0,-1 2 0 0 0,-1-1 0 0 0,-2 2 0 0 0,0-1 1 0 0,-2 2-1 0 0,0 0 0 0 0,-2 0 0 0 0,0 2 0 0 0,-22-22 1 0 0,20 26 649 0 0,-1 0 1 0 0,0 1 0 0 0,-35-23 0 0 0,44 35 174 0 0,0 0 1 0 0,0 0 0 0 0,-1 1 0 0 0,1 0-1 0 0,-1 1 1 0 0,0 1 0 0 0,0-1 0 0 0,0 2-1 0 0,0 0 1 0 0,-18 1 0 0 0,13 0-1978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0 0 0,'0'0'12643'0'0,"29"-8"-11834"0"0,7-3-565 0 0,-9 3 51 0 0,0 0 1 0 0,47-5 0 0 0,-15 7 149 0 0,0 4-1 0 0,-1 2 0 0 0,1 2 1 0 0,88 16-1 0 0,26 1-60 0 0,-119-18-287 0 0,-1-2-1 0 0,58-10 1 0 0,-30 3-34 0 0,-55 8 11 0 0,-1 0 0 0 0,1 2 0 0 0,0 1-1 0 0,-1 1 1 0 0,44 14 0 0 0,13 0 218 0 0,-69-15 87 0 0,0-2-1 0 0,0 0 1 0 0,0 0-1 0 0,1-1 1 0 0,-1-1-1 0 0,0 0 0 0 0,0-1 1 0 0,23-5-1 0 0,-27 7 838 0 0,-9 9-4666 0 0,0-3-945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79 1552 0 0,'0'0'12768'0'0,"-2"-5"-12061"0"0,-1 2-722 0 0,1 0 281 0 0,1-1-1 0 0,-1 1 0 0 0,0 0 1 0 0,1-1-1 0 0,0 1 1 0 0,-1 0-1 0 0,1-1 1 0 0,1 1-1 0 0,-1-1 0 0 0,0-5 1 0 0,-4-18 2087 0 0,2 26-1750 0 0,1 19-649 0 0,-3 673 4823 0 0,5-685-5950 0 0,0-2 3978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26 0 0 0,'0'0'15899'0'0,"-1"-3"-15376"0"0,1 2-493 0 0,-1 0 0 0 0,1 1 0 0 0,0-1 0 0 0,0 1 0 0 0,0-1 0 0 0,0 0-1 0 0,0 1 1 0 0,0-1 0 0 0,0 0 0 0 0,0 1 0 0 0,0-1 0 0 0,0 0 0 0 0,0 1 0 0 0,0-1 0 0 0,1 1 0 0 0,-1-1-1 0 0,0 0 1 0 0,0 1 0 0 0,1-1 0 0 0,-1 1 0 0 0,0-1 0 0 0,1 1 0 0 0,-1-1 0 0 0,1 1 0 0 0,-1-1 0 0 0,0 1 0 0 0,1-1-1 0 0,-1 1 1 0 0,1-1 0 0 0,-1 1 0 0 0,1 0 0 0 0,-1-1 0 0 0,1 1 0 0 0,0 0 0 0 0,-1 0 0 0 0,1-1 0 0 0,0 1-1 0 0,33-2 1901 0 0,-24 2-1659 0 0,41 0 1127 0 0,222 0-1256 0 0,-272 0-250 0 0,-1 0 1 0 0,1 0-1 0 0,0 0 0 0 0,0 0 0 0 0,-1 0 1 0 0,1 0-1 0 0,0 0 0 0 0,-1 0 0 0 0,1 0 1 0 0,0 1-1 0 0,0-1 0 0 0,-1 0 0 0 0,1 0 1 0 0,0 1-1 0 0,-1-1 0 0 0,1 1 0 0 0,-1-1 1 0 0,1 0-1 0 0,0 1 0 0 0,-1-1 0 0 0,1 1 1 0 0,0 0-1 0 0,1 11-9082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46 120 0 0,'0'0'16644'0'0,"27"-7"-16019"0"0,85-19-181 0 0,-99 22-360 0 0,1 2 1 0 0,0-1-1 0 0,-1 2 0 0 0,1-1 0 0 0,0 2 1 0 0,20 1-1 0 0,-1 1-162 0 0,-30-2 8 0 0,0 0 0 0 0,-1 0 0 0 0,1 0 1 0 0,-1 0-1 0 0,1 1 0 0 0,0-1 0 0 0,-1 1 0 0 0,1-1 0 0 0,-1 1 0 0 0,1 0 0 0 0,-1 0 0 0 0,0 0 0 0 0,1 1 0 0 0,-1-1 0 0 0,0 0 1 0 0,2 3-1 0 0,4 7-3105 0 0,-6 6-3930 0 0,-2-11 228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3265 0 0,'0'0'12329'0'0,"29"-5"-11425"0"0,144-31 156 0 0,-24 10-358 0 0,-81 16-2888 0 0,1-3-5581 0 0,-55 10-540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0.0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25 0 0 0,'0'0'17041'0'0,"-5"0"-15829"0"0,122-9 1886 0 0,-36 2-2215 0 0,24 0-393 0 0,0 5 0 0 0,0 5 0 0 0,111 16 1 0 0,-110-1-457 0 0,1-6 0 0 0,0-3 1 0 0,1-6-1 0 0,139-13 1 0 0,-209 6-4 0 0,-12-1-24 0 0,0 2 1 0 0,0 1-1 0 0,0 1 0 0 0,1 1 1 0 0,-1 1-1 0 0,0 1 0 0 0,0 2 1 0 0,33 8-1 0 0,-30-4 60 0 0,0-1 1 0 0,0-1-1 0 0,0-1 1 0 0,59 1-1 0 0,120-19 237 0 0,-19 9 11 0 0,-122 5-266 0 0,349-21 538 0 0,-315-3-247 0 0,-87 15-236 0 0,-13 7-9 0 0,7 3-3966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1093 16 1120 0 0,'0'0'8671'0'0,"-29"-2"-7782"0"0,-89-9-89 0 0,106 10-496 0 0,0 0 0 0 0,0 0 0 0 0,-1 2 1 0 0,1-1-1 0 0,0 2 0 0 0,0-1 0 0 0,-22 8 0 0 0,-11 1 330 0 0,16-3-510 0 0,0 2 0 0 0,0 1-1 0 0,1 1 1 0 0,1 2 0 0 0,0 1-1 0 0,-46 30 1 0 0,61-36-110 0 0,-36 25 108 0 0,1 3 0 0 0,-72 71 0 0 0,81-71 20 0 0,9-4-14 0 0,2 1-1 0 0,1 1 0 0 0,-35 60 0 0 0,43-66-19 0 0,-3 9 116 0 0,2 0 1 0 0,1 1 0 0 0,-14 47-1 0 0,24-55-69 0 0,2 0-1 0 0,1 0 1 0 0,2 1-1 0 0,1 0 1 0 0,1-1-1 0 0,5 42 1 0 0,-3-56-133 0 0,1 0 1 0 0,1-1 0 0 0,1 1-1 0 0,0-1 1 0 0,1 0-1 0 0,0 0 1 0 0,2-1-1 0 0,-1 0 1 0 0,2 0-1 0 0,0 0 1 0 0,1-1-1 0 0,0 0 1 0 0,18 19-1 0 0,-14-18 2 0 0,2-1-1 0 0,-1 0 0 0 0,2-1 0 0 0,-1-1 0 0 0,2 0 1 0 0,-1-2-1 0 0,1 1 0 0 0,1-2 0 0 0,0 0 1 0 0,33 9-1 0 0,-20-10-13 0 0,0 0 0 0 0,-1-2 0 0 0,2-2 0 0 0,-1 0 0 0 0,0-2-1 0 0,1-2 1 0 0,-1-1 0 0 0,0-1 0 0 0,0-1 0 0 0,0-2 0 0 0,-1-2 0 0 0,33-11 0 0 0,-6-4 8 0 0,-1-2 0 0 0,-1-3-1 0 0,-1-2 1 0 0,-1-2 0 0 0,86-71 0 0 0,-109 74 34 0 0,-1 0 1 0 0,-2-2 0 0 0,-1-1 0 0 0,-1-1-1 0 0,-2-2 1 0 0,-1 0 0 0 0,24-52-1 0 0,-39 73-55 0 0,-1-1 0 0 0,0 1-1 0 0,-1-1 1 0 0,-1 0 0 0 0,0-1 0 0 0,-1 1-1 0 0,2-28 1 0 0,-4 33-102 0 0,-2-1 0 0 0,1 1 0 0 0,-1 0 0 0 0,-1-1 1 0 0,0 1-1 0 0,0 0 0 0 0,-1 0 0 0 0,0 0 0 0 0,-1 1 0 0 0,0-1 0 0 0,-1 1 0 0 0,-9-14 1 0 0,0 2-1042 0 0,-2 1 0 0 0,0 1 0 0 0,-1 1 0 0 0,-1 0 0 0 0,-1 1 0 0 0,0 1 0 0 0,-24-15 0 0 0,31 24 324 0 0,-1-1 0 0 0,1 2 0 0 0,-2 0 0 0 0,1 0 0 0 0,-1 1 0 0 0,1 1 0 0 0,-23-4 0 0 0,28 6 661 0 0,-1 1 0 0 0,0 1-1 0 0,0 0 1 0 0,0 0 0 0 0,0 1 0 0 0,1 0 0 0 0,-17 4 0 0 0,13 1-1177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0 0 0,'0'0'11807'0'0,"6"0"-9900"0"0,176-3 4069 0 0,244-28-5496 0 0,-334 25-516 0 0,137 8 0 0 0,-206 1 29 0 0,-1 1 0 0 0,37 10 1 0 0,-39-9 6 0 0,-1 0 0 0 0,1-1 0 0 0,0-1 0 0 0,26 1 0 0 0,-11-4 4 0 0,-5 1-10 0 0,1-2 0 0 0,0-1 0 0 0,-1-1 0 0 0,36-8 0 0 0,-44 6 13 0 0,0 0 0 0 0,1 1-1 0 0,-1 2 1 0 0,1 0 0 0 0,0 2-1 0 0,28 2 1 0 0,12 12-18 0 0,-46-9 32 0 0,1-1 0 0 0,-1-1-1 0 0,36 3 1 0 0,-51-6-19 0 0,15 0 71 0 0,1 1 0 0 0,-1-2 0 0 0,0 0 0 0 0,1-2 0 0 0,-1 1 0 0 0,0-2 0 0 0,24-8-1 0 0,-27 6-26 0 0,0 1 0 0 0,1 0 0 0 0,-1 2 0 0 0,17-3 1 0 0,-25 5-45 0 0,0 1 1 0 0,1-1 0 0 0,-1 2 0 0 0,1-1 0 0 0,-1 1 0 0 0,1 0 0 0 0,-1 0 0 0 0,0 0 0 0 0,1 1 0 0 0,-1 0 0 0 0,9 5 0 0 0,-8-3 52 0 0,0 0 0 0 0,0-1 0 0 0,0 0-1 0 0,0 0 1 0 0,0-1 0 0 0,1 0 0 0 0,-1 0 0 0 0,1 0 0 0 0,-1-1 0 0 0,1 0 0 0 0,0-1 0 0 0,-1 0 0 0 0,1 0-1 0 0,0-1 1 0 0,-1 0 0 0 0,1 0 0 0 0,11-3 0 0 0,9-3 7 0 0,0 1 0 0 0,0 1 0 0 0,0 2 0 0 0,1 1 0 0 0,40 2 1 0 0,-55 0-21 0 0,72 7-881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0:57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0 106 0 0 0,'0'0'6084'0'0,"6"-13"-1982"0"0,13 15 239 0 0,-16-1-4167 0 0,1-1 0 0 0,-1 1-1 0 0,0-1 1 0 0,0 1 0 0 0,0-1 0 0 0,0 0-1 0 0,0 0 1 0 0,1-1 0 0 0,-1 1-1 0 0,0-1 1 0 0,0 1 0 0 0,0-1-1 0 0,0 0 1 0 0,0 0 0 0 0,0-1-1 0 0,0 1 1 0 0,0 0 0 0 0,-1-1-1 0 0,4-2 1 0 0,-1 0-78 0 0,1 0-1 0 0,0 1 0 0 0,0-1 1 0 0,0 1-1 0 0,12-4 1 0 0,21-12 269 0 0,-29 14-240 0 0,-1 1 1 0 0,1 0 0 0 0,0 1-1 0 0,1 0 1 0 0,-1 0 0 0 0,0 1 0 0 0,1 1-1 0 0,0 0 1 0 0,-1 0 0 0 0,1 1-1 0 0,21 2 1 0 0,-16-2 81 0 0,1 1 0 0 0,-1-2 0 0 0,1 0 0 0 0,21-6 0 0 0,-25 5-170 0 0,-1 0 1 0 0,0 1-1 0 0,1 0 0 0 0,-1 1 1 0 0,0 1-1 0 0,1-1 0 0 0,-1 2 1 0 0,1 0-1 0 0,-1 0 0 0 0,0 1 1 0 0,0 1-1 0 0,-1 0 0 0 0,1 1 1 0 0,-1 0-1 0 0,0 0 0 0 0,14 10 1 0 0,-19-13-29 0 0,0 0 1 0 0,0 0-1 0 0,0 0 1 0 0,0-1-1 0 0,0 0 1 0 0,0-1-1 0 0,0 1 1 0 0,0-1-1 0 0,0 0 1 0 0,0-1-1 0 0,0 1 0 0 0,0-1 1 0 0,0-1-1 0 0,0 1 1 0 0,8-3-1 0 0,36-4 49 0 0,-35 9-33 0 0,0 0 1 0 0,0 2-1 0 0,0 0 0 0 0,0 0 1 0 0,0 1-1 0 0,-1 1 0 0 0,22 10 1 0 0,-24-11-19 0 0,0-1 0 0 0,0 0 0 0 0,0-1 0 0 0,0 0 0 0 0,1-1 0 0 0,-1 0 1 0 0,1-1-1 0 0,21-3 0 0 0,-17 2 28 0 0,0 0 1 0 0,0 1-1 0 0,0 1 1 0 0,19 4-1 0 0,33 5 23 0 0,-35-3-28 0 0,-28-6 33 0 0,0 0 0 0 0,1 1 0 0 0,-1-1 1 0 0,0 1-1 0 0,10 5 0 0 0,-3 0-454 0 0,11 7 693 0 0,-19-10-3835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57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3721 0 0,'0'0'13101'0'0,"-1"8"-12334"0"0,-1 22-108 0 0,-1 5 412 0 0,-10 56 0 0 0,7-57-1130 0 0,2 1 0 0 0,1 0 0 0 0,2 1 1 0 0,3 43-1 0 0,0-3-6098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49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36 0 0 0,'0'0'6359'0'0,"-13"-16"-2933"0"0,15 14-3377 0 0,1 1 0 0 0,-1-1 0 0 0,1 0 0 0 0,-1 1 1 0 0,1-1-1 0 0,0 1 0 0 0,0 0 0 0 0,-1 0 0 0 0,1 0 1 0 0,0 0-1 0 0,0 1 0 0 0,0-1 0 0 0,0 1 0 0 0,5-1 0 0 0,50-1 363 0 0,-50 2-360 0 0,-5 0-43 0 0,10-1 7 0 0,1 1 1 0 0,-1 0-1 0 0,0 1 1 0 0,1 1-1 0 0,-1 0 1 0 0,0 1-1 0 0,0 0 1 0 0,0 1-1 0 0,17 7 1 0 0,-21-7 2 0 0,-1 0 0 0 0,0-1 1 0 0,1-1-1 0 0,-1 1 0 0 0,1-2 1 0 0,0 1-1 0 0,0-1 1 0 0,0 0-1 0 0,16-1 0 0 0,1-2 30 0 0,-1-2-1 0 0,26-6 1 0 0,20-3-66 0 0,-57 12 7 0 0,-1 1 0 0 0,1 1 0 0 0,0 0 0 0 0,-1 1 0 0 0,1 0-1 0 0,-1 1 1 0 0,0 1 0 0 0,0 0 0 0 0,0 1 0 0 0,17 9-1 0 0,-14-10 21 0 0,-1-1 0 0 0,1 0 0 0 0,-1-1 0 0 0,1-1 0 0 0,0 0-1 0 0,21-2 1 0 0,-15 0 9 0 0,9 1-9 0 0,29 0-24 0 0,79 10 1 0 0,-16-5 61 0 0,-9-1-7 0 0,-25 15 615 0 0,-76-14-503 0 0,-1-2 1 0 0,1 0-1 0 0,0 0 1 0 0,0-1 0 0 0,0-1-1 0 0,0 0 1 0 0,0 0-1 0 0,0-2 1 0 0,0 0-1 0 0,14-2 1 0 0,164-36 2032 0 0,-164 34-2005 0 0,1 1 1 0 0,0 2-1 0 0,0 0 1 0 0,46 4-1 0 0,-14 0-116 0 0,-38-1-46 0 0,-1 1 0 0 0,36 9 0 0 0,13 1 39 0 0,12-5 155 0 0,-24-4-148 0 0,-1 4 1 0 0,75 17-1 0 0,-89-14 165 0 0,0-1-1 0 0,1-3 1 0 0,0-2 0 0 0,51-1-1 0 0,313-19 1448 0 0,-251 23-1207 0 0,-144-8-337 0 0,0 0 0 0 0,-1-1-1 0 0,19-5 1 0 0,-17 3-57 0 0,0 2 0 0 0,0-1 0 0 0,22 0 0 0 0,-16 3 181 0 0,-14 0 567 0 0,-24 3-4128 0 0,10-2-1920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8:27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 0 0 0 0,'0'0'10678'0'0,"-15"10"-4866"0"0,-26-12-3692 0 0,32 1-1968 0 0,-1 0 1 0 0,0 0-1 0 0,1 1 1 0 0,-1 1-1 0 0,0-1 1 0 0,1 2-1 0 0,-19 4 1 0 0,22-5-37 0 0,0 0 0 0 0,0 0 0 0 0,-1 0 0 0 0,1-1 1 0 0,0 0-1 0 0,0-1 0 0 0,0 1 0 0 0,-1-1 0 0 0,-8-2 1 0 0,8 1-69 0 0,0 1 0 0 0,0-1 0 0 0,0 2-1 0 0,-1-1 1 0 0,1 1 0 0 0,0 0 0 0 0,0 1 0 0 0,-9 1 0 0 0,-37 21 131 0 0,48-19-127 0 0,-1-1 0 0 0,1 0 0 0 0,-1 0 0 0 0,1-1 0 0 0,-1 0 0 0 0,0 0 0 0 0,0 0 0 0 0,0 0 0 0 0,0-1 0 0 0,0 0 0 0 0,-1-1 0 0 0,1 1 0 0 0,0-1 0 0 0,-12-1 0 0 0,-16-12 284 0 0,30 11-310 0 0,0 0-1 0 0,-1 1 1 0 0,1-1 0 0 0,-1 1-1 0 0,1-1 1 0 0,-1 1 0 0 0,1 1-1 0 0,-8-1 1 0 0,6 1-3 0 0,0 0 0 0 0,0 1 0 0 0,0 0 0 0 0,0 0 0 0 0,1 0 1 0 0,-11 5-1 0 0,-15 2 91 0 0,26-7-67 0 0,1 0-1 0 0,-1 0 1 0 0,0-1-1 0 0,1 0 1 0 0,-1 0 0 0 0,0 0-1 0 0,1 0 1 0 0,-1-1-1 0 0,0 0 1 0 0,1 0 0 0 0,-1 0-1 0 0,1-1 1 0 0,-1 1-1 0 0,1-1 1 0 0,0 0 0 0 0,0 0-1 0 0,0-1 1 0 0,0 1 0 0 0,-4-5-1 0 0,5 6-40 0 0,1 0 0 0 0,-1-1 0 0 0,1 1-1 0 0,-1 0 1 0 0,1 0 0 0 0,-1 1 0 0 0,0-1 0 0 0,1 0-1 0 0,-1 1 1 0 0,0 0 0 0 0,1-1 0 0 0,-1 1 0 0 0,0 0-1 0 0,0 1 1 0 0,1-1 0 0 0,-1 0 0 0 0,-4 2-1 0 0,-47 20 42 0 0,47-18-23 0 0,0 0 1 0 0,0-1-1 0 0,-1 0 1 0 0,1 0-1 0 0,-10 1 1 0 0,12-2 4 0 0,-1-1 1 0 0,1 0 0 0 0,-1-1-1 0 0,1 0 1 0 0,-1 1 0 0 0,1-2 0 0 0,-1 1-1 0 0,1-1 1 0 0,-1 0 0 0 0,1 0-1 0 0,-1 0 1 0 0,1-1 0 0 0,0 1-1 0 0,0-1 1 0 0,-1-1 0 0 0,1 1 0 0 0,-5-4-1 0 0,5 3-19 0 0,0 1-1 0 0,0 0 0 0 0,0 0 0 0 0,0 0 0 0 0,-1 1 0 0 0,1 0 0 0 0,0 0 1 0 0,-1 0-1 0 0,1 1 0 0 0,-1 0 0 0 0,1 0 0 0 0,-1 0 0 0 0,1 0 1 0 0,-1 1-1 0 0,1 0 0 0 0,-9 3 0 0 0,10-3-1068 0 0,0 0 0 0 0,0 1 0 0 0,-1 0-1 0 0,2 0 1 0 0,-1 0 0 0 0,0 0 0 0 0,-4 4 0 0 0,-2 1-10380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7 0 0 0,'0'0'7992'0'0,"-8"-6"-3375"0"0,29 8-3951 0 0,0 1-1 0 0,0 1 0 0 0,31 10 0 0 0,-30-8-1387 0 0,-14-4-8 0 0,3 0-705 0 0,-6 1-2621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6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81 0 0 0,'0'0'13550'0'0,"-1"-4"-12618"0"0,-1-1-573 0 0,0 1 1 0 0,0-1-1 0 0,0 1 1 0 0,0 0-1 0 0,0-1 1 0 0,-1 1-1 0 0,0 1 1 0 0,0-1-1 0 0,0 0 1 0 0,0 1-1 0 0,-1-1 1 0 0,1 1-1 0 0,-7-4 1 0 0,4 4-232 0 0,0 0 0 0 0,0 1 0 0 0,0 0 1 0 0,0 0-1 0 0,0 0 0 0 0,0 1 0 0 0,-1 0 0 0 0,1 0 0 0 0,0 0 0 0 0,-12 2 0 0 0,-2-1-45 0 0,0 1 0 0 0,0 1 0 0 0,1 1-1 0 0,-1 1 1 0 0,1 1 0 0 0,-1 0 0 0 0,1 1 0 0 0,1 2-1 0 0,-1 0 1 0 0,1 0 0 0 0,1 2 0 0 0,0 0-1 0 0,0 1 1 0 0,1 1 0 0 0,0 0 0 0 0,1 1-1 0 0,-18 21 1 0 0,27-27-47 0 0,1 0 0 0 0,0 0-1 0 0,0 0 1 0 0,1 1 0 0 0,-1 0-1 0 0,2 0 1 0 0,-1 0 0 0 0,1 0 0 0 0,1 1-1 0 0,-1-1 1 0 0,1 1 0 0 0,1-1-1 0 0,0 1 1 0 0,0 0 0 0 0,0 0 0 0 0,1 0-1 0 0,3 16 1 0 0,-2-19-5 0 0,0 0 0 0 0,1-1 0 0 0,0 1 0 0 0,0 0 0 0 0,1-1 0 0 0,0 0 0 0 0,0 1 0 0 0,0-1 0 0 0,0 0 0 0 0,1 0 0 0 0,0-1 0 0 0,0 1 0 0 0,0-1 0 0 0,7 6 0 0 0,-1-2 6 0 0,1 0 0 0 0,-1 0-1 0 0,2-1 1 0 0,-1 0 0 0 0,18 7-1 0 0,-13-7-53 0 0,1-1-1 0 0,0-1 0 0 0,0 0 0 0 0,1-2 0 0 0,-1 0 0 0 0,1 0 1 0 0,-1-2-1 0 0,1 0 0 0 0,0-1 0 0 0,22-3 0 0 0,-37 3-110 0 0,-1-1 0 0 0,0 1 0 0 0,1-1 0 0 0,-1 0 0 0 0,0 0 0 0 0,1 1 0 0 0,-1-2 0 0 0,0 1-1 0 0,0 0 1 0 0,0 0 0 0 0,0-1 0 0 0,0 1 0 0 0,0-1 0 0 0,0 1 0 0 0,-1-1 0 0 0,1 0 0 0 0,1-2-1 0 0,2-16-5962 0 0,-15-3-5154 0 0,5 16 7341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6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0,'0'0'18172'0'0,"8"17"-17305"0"0,-4-8-812 0 0,3 7 259 0 0,0-1 0 0 0,-1 1 0 0 0,-1 0 0 0 0,0 0 0 0 0,-1 1 0 0 0,-1-1 0 0 0,2 23 0 0 0,-2 13 453 0 0,0-4-1867 0 0,-5-16-9329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707 76 0 0 0,'0'0'12229'0'0,"-27"-10"-11221"0"0,-16-4-621 0 0,-81-29 1742 0 0,117 40-2010 0 0,0 2 0 0 0,0-1 1 0 0,0 1-1 0 0,0 0 0 0 0,-1 0 1 0 0,1 1-1 0 0,0 0 0 0 0,-1 0 0 0 0,1 1 1 0 0,0 0-1 0 0,-1 0 0 0 0,1 1 1 0 0,0 0-1 0 0,0 0 0 0 0,0 1 1 0 0,0 0-1 0 0,1 0 0 0 0,-1 0 0 0 0,-8 7 1 0 0,-9 6-145 0 0,1 1 0 0 0,0 1 0 0 0,-31 34 0 0 0,30-24 99 0 0,0 1 1 0 0,2 1 0 0 0,2 1 0 0 0,0 1 0 0 0,-17 41 0 0 0,19-39 18 0 0,4-1 56 0 0,1 1-1 0 0,2 0 0 0 0,1 1 1 0 0,-6 44-1 0 0,12-60-71 0 0,2-1 0 0 0,0 1 0 0 0,1-1 0 0 0,1 1 0 0 0,0-1 0 0 0,1 1 1 0 0,2-1-1 0 0,0 1 0 0 0,0-1 0 0 0,12 32 0 0 0,-4-20 18 0 0,2-1-1 0 0,1-1 1 0 0,1 0 0 0 0,1 0-1 0 0,2-2 1 0 0,30 36 0 0 0,-18-30-37 0 0,1-1 0 0 0,1-2-1 0 0,2-1 1 0 0,52 34 0 0 0,-67-51-30 0 0,1 0 1 0 0,0-2-1 0 0,0 0 0 0 0,1-1 0 0 0,0-1 1 0 0,0-1-1 0 0,1-1 0 0 0,0-1 0 0 0,0-1 1 0 0,36 0-1 0 0,-41-3-31 0 0,-1-2 0 0 0,1 0 0 0 0,-1-1-1 0 0,0 0 1 0 0,0-2 0 0 0,0 0 0 0 0,0 0 0 0 0,-1-2 0 0 0,0 0 0 0 0,0 0-1 0 0,-1-1 1 0 0,0-1 0 0 0,-1-1 0 0 0,1 0 0 0 0,13-14 0 0 0,15-18-27 0 0,-3-2 1 0 0,66-93-1 0 0,-86 110 52 0 0,5-12-43 0 0,-1 0 0 0 0,-3-2 1 0 0,21-53-1 0 0,-34 75-16 0 0,0 2-229 0 0,-2 0 1 0 0,0-1 0 0 0,0 0 0 0 0,-2 0-1 0 0,0 0 1 0 0,-2 0 0 0 0,0 0-1 0 0,0 0 1 0 0,-5-30 0 0 0,2 30-497 0 0,-1 1 0 0 0,0 0 0 0 0,-1 1 0 0 0,-2-1 0 0 0,1 1 0 0 0,-2 0 0 0 0,0 0 0 0 0,-1 1 0 0 0,0 0 0 0 0,-1 0-1 0 0,-1 1 1 0 0,-1 0 0 0 0,0 1 0 0 0,0 0 0 0 0,-1 0 0 0 0,-17-12 0 0 0,18 17 688 0 0,-1 0 1 0 0,0 1-1 0 0,-1 0 0 0 0,0 1 0 0 0,0 0 0 0 0,0 1 1 0 0,0 1-1 0 0,-1 0 0 0 0,0 1 0 0 0,0 0 0 0 0,0 1 0 0 0,0 0 1 0 0,0 1-1 0 0,-24 2 0 0 0,21 1-82 0 0,0 0 1 0 0,0 2-1 0 0,0 0 0 0 0,0 0 1 0 0,1 2-1 0 0,0 0 0 0 0,0 0 1 0 0,0 2-1 0 0,1 0 0 0 0,0 1 1 0 0,-24 19-1 0 0,26-19-2458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13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0 0 0,'0'0'6480'0'0,"0"-1"-6849"0"0,9-8 8501 0 0,223 9-6658 0 0,-176 11-1452 0 0,-46-8-6 0 0,1 0 0 0 0,0-1-1 0 0,21 2 1 0 0,118-14 121 0 0,14 23-31 0 0,-42-16-91 0 0,-66 0-22 0 0,1 2-1 0 0,99 12 1 0 0,-94-4 70 0 0,1-4 1 0 0,91-5-1 0 0,-35 0 331 0 0,-10-3 559 0 0,0-4 0 0 0,114-25-1 0 0,-135 17 3562 0 0,-88 15-4489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0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29 2489 0 0,'0'0'17785'0'0,"0"-6"-17467"0"0,0-9-201 0 0,0 8 0 0 0,-4 29 198 0 0,0 10 483 0 0,1 55 1 0 0,0 9-229 0 0,1-83-595 0 0,1-1 1 0 0,1 1 0 0 0,0 0 0 0 0,0 0 0 0 0,1 0 0 0 0,1-1-1 0 0,3 15 1 0 0,4-17-1877 0 0,4-7-6476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7346 0 0,'0'0'12908'0'0,"29"1"-12850"0"0,10-2-42 0 0,-11 0 1 0 0,1 2 0 0 0,-1 1 0 0 0,31 6 0 0 0,-37-4-278 0 0,1 1 0 0 0,-1 1 0 0 0,38 15-1 0 0,-8 3-9387 0 0,-42-20-53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1 3945 0 0,'0'0'14722'0'0,"-11"29"-13767"0"0,-35 92-98 0 0,39-103-467 0 0,1 1 0 0 0,1 1-1 0 0,1-1 1 0 0,-3 30 0 0 0,3-19-76 0 0,-22 121 546 0 0,13 0-668 0 0,7-103-1709 0 0,6-59-10563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5433 0 0,'0'0'17748'0'0,"30"-2"-17372"0"0,147-12 19 0 0,-168 14-936 0 0,0-1 546 0 0,1 0 0 0 0,-1 0 0 0 0,0-1 0 0 0,15-5 0 0 0,-7-2-3742 0 0,-3-5-4838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8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5145 0 0,'0'0'14754'0'0,"-7"32"-13709"0"0,-4 10-711 0 0,-19 109 870 0 0,2 103 26 0 0,26-183-1824 0 0,3-42-6146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122 2288 0 0,'0'0'15779'0'0,"-28"-20"-15507"0"0,-87-57-55 0 0,74 53-57 0 0,27 24-68 0 0,5 2-45 0 0,-3-2-23 0 0,0 1 1 0 0,0 1 0 0 0,0 0-1 0 0,1 1 1 0 0,-1 0-1 0 0,1 1 1 0 0,-1 0 0 0 0,-19 11-1 0 0,-7 7-52 0 0,-39 29-1 0 0,13-7 55 0 0,17-11 60 0 0,1 2 0 0 0,-64 64 0 0 0,47-36 83 0 0,-94 120 1 0 0,138-156-85 0 0,1 0 0 0 0,1 2 1 0 0,2 0-1 0 0,1 1 1 0 0,1 1-1 0 0,-11 38 0 0 0,17-45-9 0 0,2 0-1 0 0,0 1 0 0 0,1 0 1 0 0,2 0-1 0 0,0 0 1 0 0,2 1-1 0 0,1-1 0 0 0,7 44 1 0 0,-5-56-48 0 0,1 0 0 0 0,1 0 0 0 0,0 0-1 0 0,0 0 1 0 0,2-1 0 0 0,-1 0 0 0 0,2 0 0 0 0,-1-1 0 0 0,2 0 0 0 0,0 0 0 0 0,0-1 0 0 0,0 0 0 0 0,1 0-1 0 0,1-1 1 0 0,17 11 0 0 0,-5-5 24 0 0,0-1 0 0 0,1-1-1 0 0,0-1 1 0 0,1-2 0 0 0,0 0-1 0 0,53 12 1 0 0,-54-16-66 0 0,0-2 0 0 0,1-1 1 0 0,-1 0-1 0 0,1-2 0 0 0,0-1 0 0 0,0-1 0 0 0,0-1 0 0 0,-1-1 1 0 0,1-1-1 0 0,24-8 0 0 0,-17 0 10 0 0,0-1-1 0 0,-1-1 1 0 0,0-2-1 0 0,-1-1 1 0 0,-1-1-1 0 0,-1-2 1 0 0,-1 0 0 0 0,0-2-1 0 0,-2-1 1 0 0,0-1-1 0 0,-2-2 1 0 0,23-30 0 0 0,-7 9 66 0 0,-21 27-24 0 0,-1 0-1 0 0,-1-1 0 0 0,-1-1 0 0 0,0-1 0 0 0,17-37 0 0 0,24-77-94 0 0,-43 103 11 0 0,11-45-208 0 0,-7 4-380 0 0,-9 45-392 0 0,-1 0 0 0 0,3-44 0 0 0,-9 45-1203 0 0,-1 0 0 0 0,-1 0-1 0 0,-6-33 1 0 0,5 49 1569 0 0,-1 0 0 0 0,0 1 1 0 0,-1 0-1 0 0,0-1 0 0 0,-1 1 0 0 0,0 1 0 0 0,-1-1 0 0 0,0 1 1 0 0,-12-16-1 0 0,14 23 646 0 0,0 0 0 0 0,-1 1 1 0 0,1-1-1 0 0,-1 1 0 0 0,0 0 1 0 0,0 1-1 0 0,0-1 0 0 0,0 1 1 0 0,-1 0-1 0 0,1 0 0 0 0,0 0 1 0 0,-1 1-1 0 0,0 0 0 0 0,1 0 1 0 0,-1 0-1 0 0,0 1 0 0 0,1 0 1 0 0,-1 0-1 0 0,0 0 0 0 0,0 1 0 0 0,1-1 1 0 0,-1 2-1 0 0,1-1 0 0 0,-1 1 1 0 0,1-1-1 0 0,-10 6 0 0 0,-1 0-1834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642 67 248 0 0,'0'0'6584'0'0,"8"-1"-6070"0"0,0 0-295 0 0,-5 1-99 0 0,-1 0 0 0 0,1 0 0 0 0,0-1 0 0 0,-1 1-1 0 0,1-1 1 0 0,0 1 0 0 0,-1-1 0 0 0,1 0 0 0 0,-1 0 0 0 0,1 0 0 0 0,-1 0-1 0 0,12-11 12191 0 0,-22 5-12688 0 0,0 1 409 0 0,-1 1-1 0 0,0 1 0 0 0,0-1 1 0 0,-1 2-1 0 0,1-1 1 0 0,-1 1-1 0 0,0 1 0 0 0,0-1 1 0 0,0 2-1 0 0,0-1 1 0 0,0 2-1 0 0,-13-1 0 0 0,7 2-58 0 0,-1 1 0 0 0,1 1 0 0 0,0 0-1 0 0,-1 1 1 0 0,2 1 0 0 0,-1 0 0 0 0,-15 8-1 0 0,2 1 2 0 0,2 1 0 0 0,0 2 0 0 0,0 1 0 0 0,2 0 0 0 0,0 2-1 0 0,2 1 1 0 0,-35 38 0 0 0,52-51 34 0 0,-6 5 2 0 0,0 1 0 0 0,1 0 1 0 0,1 1-1 0 0,0 0 0 0 0,1 1 1 0 0,-8 18-1 0 0,-4 11 66 0 0,15-33-39 0 0,0 1 0 0 0,0 0 1 0 0,-7 27-1 0 0,3 4-30 0 0,1 0 0 0 0,2 0 1 0 0,3 1-1 0 0,1 80 0 0 0,6-104-36 0 0,2 0 0 0 0,1 0 1 0 0,1 0-1 0 0,0-1 0 0 0,1 0 1 0 0,21 35-1 0 0,-14-26 0 0 0,-9-19 24 0 0,0 0-1 0 0,0-1 0 0 0,1 0 0 0 0,1 0 1 0 0,0-1-1 0 0,0 1 0 0 0,0-2 0 0 0,1 1 0 0 0,0-1 1 0 0,0-1-1 0 0,1 0 0 0 0,0 0 0 0 0,0-1 0 0 0,0 0 1 0 0,1-1-1 0 0,0 0 0 0 0,0 0 0 0 0,0-1 0 0 0,0-1 1 0 0,15 2-1 0 0,-1-1-14 0 0,0-1 1 0 0,1-2-1 0 0,-1 0 0 0 0,0-1 1 0 0,1-2-1 0 0,-1-1 1 0 0,0 0-1 0 0,26-10 0 0 0,-22 4-30 0 0,-1 0 0 0 0,-1-3-1 0 0,0 0 1 0 0,-1-1-1 0 0,43-32 1 0 0,-53 33-7 0 0,0 0 0 0 0,0-1 1 0 0,-1 0-1 0 0,-1-1 0 0 0,-1-1 1 0 0,0-1-1 0 0,-1 0 0 0 0,-1 0 1 0 0,10-21-1 0 0,-2 3 59 0 0,-14 25 26 0 0,0 1-1 0 0,0-2 1 0 0,0 1-1 0 0,5-22 0 0 0,6-29 108 0 0,-9 40-70 0 0,-2 0 1 0 0,6-42-1 0 0,5-75 1 0 0,-8 71-167 0 0,1-69 0 0 0,-9 134 92 0 0,1-9-10 0 0,-1 0 0 0 0,-1 0 0 0 0,0 0 0 0 0,0 0 0 0 0,-1 0 0 0 0,-4-15 0 0 0,4 22-24 0 0,0 1-1 0 0,1 0 1 0 0,-1 0-1 0 0,0 0 1 0 0,-1 0-1 0 0,1 0 1 0 0,-1 0-1 0 0,1 0 1 0 0,-1 1-1 0 0,0-1 0 0 0,0 1 1 0 0,0 0-1 0 0,0 0 1 0 0,0 0-1 0 0,0 0 1 0 0,-1 1-1 0 0,1-1 1 0 0,-1 1-1 0 0,1 0 1 0 0,-1 0-1 0 0,1 0 0 0 0,-1 0 1 0 0,-5 0-1 0 0,-63-5-3247 0 0,22 6-3428 0 0,38 0 4148 0 0,-6 0-3705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2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6681 0 0,'0'0'13497'0'0,"17"-1"-13336"0"0,81-1 32 0 0,-92 2-297 0 0,0 0 0 0 0,0 1 0 0 0,0 0-1 0 0,0 0 1 0 0,0 0 0 0 0,-1 1-1 0 0,1 0 1 0 0,0 0 0 0 0,-1 1-1 0 0,1-1 1 0 0,-1 1 0 0 0,0 0 0 0 0,0 1-1 0 0,8 6 1 0 0,-8 9-4917 0 0,-5-16 3186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3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3497 0 0,'0'0'13881'0'0,"-2"18"-13331"0"0,0 5-453 0 0,-9 119 865 0 0,6-85-1949 0 0,0-53-1549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3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1904 0 0,'0'0'16921'0'0,"7"4"-16407"0"0,3 2-395 0 0,-2-1-45 0 0,-1-1 0 0 0,1 1 0 0 0,0-1 0 0 0,0-1 0 0 0,12 5 0 0 0,18 2-496 0 0,-12-2-1888 0 0,-8-4-2839 0 0,-7-4-4159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4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 0 0 0,'0'0'7005'0'0,"-26"6"859"0"0,13-5-1212 0 0,34-1-5301 0 0,48 3-1526 0 0,160 25 1048 0 0,-81-9-602 0 0,153 1 0 0 0,-253-21-242 0 0,-16 0-28 0 0,0 2 1 0 0,37 4-1 0 0,-62-4-152 0 0,-6 0 166 0 0,-1-1 0 0 0,0 0-1 0 0,1 0 1 0 0,-1 1 0 0 0,1-1 0 0 0,-1 0-1 0 0,1 0 1 0 0,-1 0 0 0 0,1 1-1 0 0,-1-1 1 0 0,1 0 0 0 0,-1 0-1 0 0,1 0 1 0 0,-1 0 0 0 0,1 0-1 0 0,-1 0 1 0 0,1 0 0 0 0,-1 0 0 0 0,1 0-1 0 0,-1 0 1 0 0,1 0 0 0 0,-1 0-1 0 0,1-1 1 0 0,-1 1 0 0 0,0 0-1 0 0,1 0 1 0 0,-1 0 0 0 0,1-1 0 0 0,-1 1-1 0 0,1 0 1 0 0,-1 0 0 0 0,0-1-1 0 0,1 1 1 0 0,-1 0 0 0 0,0-1-1 0 0,1 1 1 0 0,-1-1 0 0 0,0 1 0 0 0,1 0-1 0 0,-1-1 1 0 0,0 1 0 0 0,0-1-1 0 0,1 1 1 0 0,-1-1 0 0 0,0 1-1 0 0,0-1 1 0 0,0 1 0 0 0,0-1-1 0 0,0 1 1 0 0,0-1 0 0 0,0 1 0 0 0,0-1-1 0 0,0 1 1 0 0,0-1 0 0 0,0 0-1 0 0,0 1-260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1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188 173 112 0 0,'0'0'9430'0'0,"-14"9"-9034"0"0,-41 25-52 0 0,53-32-260 0 0,1-1 1 0 0,-1 0-1 0 0,0 0 0 0 0,-1 0 0 0 0,1 0 1 0 0,0 0-1 0 0,0 0 0 0 0,0-1 0 0 0,0 1 0 0 0,-1-1 1 0 0,1 1-1 0 0,0-1 0 0 0,-1 0 0 0 0,1 0 1 0 0,0 0-1 0 0,-1 0 0 0 0,1 0 0 0 0,0-1 1 0 0,0 1-1 0 0,-1-1 0 0 0,1 1 0 0 0,0-1 0 0 0,0 0 1 0 0,0 0-1 0 0,0 0 0 0 0,0 0 0 0 0,0 0 1 0 0,0-1-1 0 0,0 1 0 0 0,0 0 0 0 0,0-1 0 0 0,1 1 1 0 0,-3-3-1 0 0,-2-3 313 0 0,1-1-1 0 0,0 1 1 0 0,0-1 0 0 0,1 1-1 0 0,-7-17 1 0 0,10 21-296 0 0,-1-1-56 0 0,1 0-1 0 0,0-1 1 0 0,-1 1-1 0 0,1 0 0 0 0,1-1 1 0 0,-1 1-1 0 0,1 0 1 0 0,0-1-1 0 0,0 1 1 0 0,0-1-1 0 0,0 1 0 0 0,1-1 1 0 0,-1 1-1 0 0,1 0 1 0 0,1-1-1 0 0,-1 1 0 0 0,0 0 1 0 0,1 0-1 0 0,0 0 1 0 0,0 0-1 0 0,0 0 1 0 0,1 0-1 0 0,-1 1 0 0 0,1-1 1 0 0,0 1-1 0 0,0-1 1 0 0,0 1-1 0 0,0 0 0 0 0,1 0 1 0 0,-1 1-1 0 0,1-1 1 0 0,0 1-1 0 0,-1 0 1 0 0,1-1-1 0 0,0 2 0 0 0,0-1 1 0 0,1 0-1 0 0,-1 1 1 0 0,0 0-1 0 0,0 0 0 0 0,1 0 1 0 0,-1 1-1 0 0,1-1 1 0 0,-1 1-1 0 0,1 0 1 0 0,-1 0-1 0 0,0 1 0 0 0,8 0 1 0 0,-8 1 35 0 0,1 0 0 0 0,-1-1-1 0 0,0 1 1 0 0,0 1 0 0 0,0-1 0 0 0,0 1 0 0 0,0-1 0 0 0,-1 1 0 0 0,1 0-1 0 0,-1 0 1 0 0,0 1 0 0 0,0-1 0 0 0,0 1 0 0 0,0 0 0 0 0,0-1 0 0 0,-1 1-1 0 0,0 0 1 0 0,4 9 0 0 0,-1-2 89 0 0,0 1 1 0 0,-1-1-1 0 0,0 1 0 0 0,-1 1 0 0 0,4 22 0 0 0,-7-13-82 0 0,-1 1 0 0 0,0-1 0 0 0,-2 1 0 0 0,0-1 1 0 0,-2 0-1 0 0,-11 34 0 0 0,6-20-78 0 0,-41 100-208 0 0,2 9-2639 0 0,48-128-2563 0 0,2-12 1252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4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3569 0 0,'0'0'15882'0'0,"-1"9"-15298"0"0,-20 137 1421 0 0,10-83-1609 0 0,-5 112 0 0 0,12-22-1847 0 0,0-89-5411 0 0,3-41-3944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9:58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29 440 0 0,'0'0'4040'0'0,"4"-4"-3479"0"0,-4 3-519 0 0,2-1 131 0 0,-1 0-1 0 0,1 0 1 0 0,0 0 0 0 0,-1 0 0 0 0,1 0 0 0 0,0 0 0 0 0,0 1-1 0 0,0-1 1 0 0,1 1 0 0 0,-1-1 0 0 0,0 1 0 0 0,5-2 2264 0 0,-5 7-2042 0 0,1 0 0 0 0,-1 0 0 0 0,1 0 0 0 0,-1 0-1 0 0,1-1 1 0 0,0 1 0 0 0,1-1 0 0 0,-1 0 0 0 0,8 5 0 0 0,46-5 1132 0 0,-47-3-1344 0 0,0 0 0 0 0,0 0 0 0 0,0 1-1 0 0,0 0 1 0 0,0 1 0 0 0,0 0 0 0 0,16 6 0 0 0,-13-4 55 0 0,0-1 1 0 0,0 0-1 0 0,0-1 0 0 0,0 0 1 0 0,0-1-1 0 0,1 0 1 0 0,25-3-1 0 0,-2 1 77 0 0,109-15 141 0 0,-105 15-400 0 0,-25-1-13 0 0,0 2 1 0 0,0 0-1 0 0,0 1 0 0 0,0 0 1 0 0,25 7-1 0 0,-23-3 0 0 0,0-1 0 0 0,1 0 0 0 0,-1-1 0 0 0,1-2 0 0 0,36 0 1 0 0,-13 19 29 0 0,25-20 158 0 0,-66 0-233 0 0,0 0 13 0 0,3 0 0 0 0,0 0 2 0 0,7 0 6 0 0,0 1 1 0 0,0 1 0 0 0,18 4-1 0 0,-18-3 55 0 0,0-1 0 0 0,1 0 1 0 0,20 1-1 0 0,-32-3-74 0 0,26 2-6 0 0,-25-2 5 0 0,-1 0 0 0 0,1 0 1 0 0,0 0-1 0 0,-1 0 0 0 0,1 0 0 0 0,0 0 0 0 0,-1 0 0 0 0,1 0 1 0 0,-1 1-1 0 0,1-1 0 0 0,0 0 0 0 0,-1 0 0 0 0,1 1 0 0 0,-1-1 1 0 0,1 0-1 0 0,-1 1 0 0 0,1-1 0 0 0,-1 1 0 0 0,1-1 0 0 0,-1 0 1 0 0,1 1-1 0 0,-1-1 0 0 0,0 1 0 0 0,1 0 0 0 0,-1-1 0 0 0,0 1 1 0 0,1-1-1 0 0,-1 1 0 0 0,0 0 0 0 0,1 0 35 0 0,-1 0 0 0 0,1-1 0 0 0,0 1 0 0 0,-1-1 0 0 0,1 0 0 0 0,-1 1-1 0 0,1-1 1 0 0,0 1 0 0 0,-1-1 0 0 0,1 0 0 0 0,0 1 0 0 0,-1-1 0 0 0,1 0 0 0 0,0 0 0 0 0,-1 1 0 0 0,1-1 0 0 0,0 0-1 0 0,0 0 1 0 0,-1 0 0 0 0,1 0 0 0 0,0 0 0 0 0,0 0 0 0 0,-1 0 0 0 0,1 0 0 0 0,1-1 0 0 0,7 0 875 0 0,-12 0 233 0 0,2-1-706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2:17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51 0 0 0,'0'0'11885'0'0,"0"-5"-11619"0"0,-1 4-221 0 0,1-1-30 0 0,-1 1 0 0 0,1 0-1 0 0,-1 0 1 0 0,1 0 0 0 0,-1-1 0 0 0,1 1 0 0 0,0 0-1 0 0,0-1 1 0 0,0 1 0 0 0,0 0 0 0 0,0-1-1 0 0,0 1 1 0 0,0 0 0 0 0,0-1 0 0 0,0 1 0 0 0,1 0-1 0 0,-1 0 1 0 0,0-1 0 0 0,1 1 0 0 0,1-2 0 0 0,-2 2-29 0 0,0 17 6598 0 0,0-22-9144 0 0,0-10-11557 0 0,0 11 12420 0 0,0 1 3367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2:17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791 30 1280 0 0,'0'0'10823'0'0,"-34"32"-4858"0"0,26-32-5296 0 0,-1-1 0 0 0,0 0 0 0 0,0 0 0 0 0,1-1 0 0 0,-18-5 0 0 0,-19 0-334 0 0,38 7-239 0 0,0 0 0 0 0,0-1 0 0 0,0 0 1 0 0,0 0-1 0 0,0-1 0 0 0,-9-3 0 0 0,3 0-20 0 0,1 1 0 0 0,-1 0 0 0 0,0 1 0 0 0,0 0 0 0 0,0 1-1 0 0,-20 0 1 0 0,-85 5 151 0 0,37 1-18 0 0,-29-20-441 0 0,99 18 18 0 0,0 0 0 0 0,0 1 0 0 0,0 0 0 0 0,1 0 0 0 0,-1 2 0 0 0,1-1 0 0 0,0 1 0 0 0,0 1-1 0 0,-18 12 1 0 0,-3 2-2470 0 0,20-12-2502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0:5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4 0 0 0,'0'0'403'0'0,"-6"7"-445"0"0,-3 5 30 0 0,7-9 3 0 0,-1 1 0 0 0,1-1 0 0 0,-1 1 0 0 0,0-1-1 0 0,0 0 1 0 0,-1 0 0 0 0,-9 7 13179 0 0,13-11-12779 0 0,0 1-313 0 0,0-2-48 0 0,0 1-42 0 0,2 1 2 0 0,5 0 128 0 0,1-1 0 0 0,0 0-1 0 0,0-1 1 0 0,0 0 0 0 0,-1 0-1 0 0,1 0 1 0 0,-1-1-1 0 0,0 0 1 0 0,9-5 0 0 0,-10 5-79 0 0,0 0 0 0 0,0 0 0 0 0,0 0 0 0 0,0 1 0 0 0,0 0-1 0 0,1 1 1 0 0,-1-1 0 0 0,13 0 0 0 0,1 0-41 0 0,-18 2 0 0 0,-1 0 0 0 0,0-1 0 0 0,0 1 0 0 0,1 0 0 0 0,-1 0 0 0 0,0 0 0 0 0,1 0 0 0 0,-1 1 0 0 0,0-1 0 0 0,0 0 0 0 0,1 0 0 0 0,-1 1 0 0 0,0-1 0 0 0,0 1 0 0 0,0-1 0 0 0,1 1 0 0 0,-1 0 0 0 0,0-1 0 0 0,0 1 0 0 0,0 0 0 0 0,2 1 0 0 0,0 0 12 0 0,0-1-1 0 0,0 1 1 0 0,0-1 0 0 0,0 0 0 0 0,0 0 0 0 0,1 0 0 0 0,-1-1 0 0 0,0 1 0 0 0,1-1 0 0 0,-1 1 0 0 0,0-1 0 0 0,1 0-1 0 0,4-1 1 0 0,51-11 169 0 0,-5 2-311 0 0,-39 13 55 0 0,10 3 129 0 0,109-12 10 0 0,-14 12 9 0 0,51-6-79 0 0,-80-3-23 0 0,-45 9 26 0 0,8 1 258 0 0,-53-7 57 0 0,-4 19-111 0 0,0-7-6592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0:59.9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52 0 0 0,'0'0'4410'0'0,"0"-5"-2187"0"0,0-29 8794 0 0,0 22-10460 0 0,-15 260 4554 0 0,15-79-4749 0 0,9-198-5488 0 0,-3 12-3290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00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48 0 0 0,'0'0'18143'0'0,"-1"-7"-17503"0"0,0 5-558 0 0,0 0 1 0 0,0-1 0 0 0,0 1 0 0 0,1-1 0 0 0,-1 1-1 0 0,1-1 1 0 0,-1 1 0 0 0,1-1 0 0 0,0 1-1 0 0,0-1 1 0 0,0 1 0 0 0,1-1 0 0 0,0-2 0 0 0,4 4 305 0 0,0 0 0 0 0,1 0 0 0 0,-1 1 0 0 0,1-1 0 0 0,-1 1 0 0 0,1 1 0 0 0,-1-1 0 0 0,7 2 0 0 0,-7-1 2 0 0,190 8 401 0 0,-194-9-1289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00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2593 0 0,'0'0'18562'0'0,"20"-22"-16911"0"0,-18 20-1576 0 0,1 1 0 0 0,-1 0 0 0 0,1 0-1 0 0,-1 0 1 0 0,1 1 0 0 0,0-1 0 0 0,-1 1-1 0 0,1-1 1 0 0,0 1 0 0 0,0 0 0 0 0,-1 0 0 0 0,1 0-1 0 0,0 0 1 0 0,-1 0 0 0 0,1 1 0 0 0,3 0-1 0 0,47 18 356 0 0,-29-10-373 0 0,-14-6-201 0 0,41 17 276 0 0,-26-1-2861 0 0,-24-10-2310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0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29 552 0 0,'0'0'15261'0'0,"19"6"-11323"0"0,185-37-1734 0 0,-156 28-3555 0 0,-31 2-1360 0 0,-2 1-3314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02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749 70 0 0 0,'0'0'13996'0'0,"-4"-8"-13465"0"0,-13-22-79 0 0,14 27-319 0 0,0 0 0 0 0,0 0 0 0 0,0 1-1 0 0,-1 0 1 0 0,1-1 0 0 0,0 1 0 0 0,-1 1-1 0 0,0-1 1 0 0,0 0 0 0 0,1 1 0 0 0,-1 0-1 0 0,0 0 1 0 0,0 0 0 0 0,0 0 0 0 0,0 1-1 0 0,-8-1 1 0 0,5 1 44 0 0,-9-2-88 0 0,1 2 0 0 0,0 0-1 0 0,-1 0 1 0 0,1 2 0 0 0,0 0 0 0 0,0 1-1 0 0,0 0 1 0 0,0 1 0 0 0,0 1-1 0 0,1 0 1 0 0,0 1 0 0 0,0 0 0 0 0,-24 17-1 0 0,3 0-116 0 0,2 2-1 0 0,1 1 1 0 0,-53 57-1 0 0,48-44 40 0 0,-47 65 0 0 0,53-46-11 0 0,25-48 6 0 0,0 1 1 0 0,1-1-1 0 0,0 1 1 0 0,1 0-1 0 0,1 1 0 0 0,-5 17 1 0 0,-6 21 20 0 0,9-35-10 0 0,2-1-1 0 0,0 1 1 0 0,0 1 0 0 0,1 17 0 0 0,-3 15 37 0 0,-1 0 18 0 0,3 1 0 0 0,1-1 0 0 0,9 74 0 0 0,-5-103-64 0 0,1 0-1 0 0,1-1 1 0 0,1 0-1 0 0,1 0 1 0 0,1 0-1 0 0,0 0 1 0 0,1-1-1 0 0,1 0 1 0 0,0-1-1 0 0,1 0 1 0 0,1-1-1 0 0,1 0 1 0 0,0 0-1 0 0,1-1 1 0 0,27 23-1 0 0,-29-28-11 0 0,0 0 0 0 0,0-1 0 0 0,1 0 0 0 0,1-1 0 0 0,-1 0 0 0 0,1-1 0 0 0,0 0 0 0 0,0-1 0 0 0,1-1 0 0 0,-1 0 0 0 0,1-1 0 0 0,0 0 0 0 0,0-1 0 0 0,0 0 0 0 0,18-1 0 0 0,-11-3 5 0 0,-2 0-1 0 0,1-1 1 0 0,0-1-1 0 0,0-1 1 0 0,-1 0-1 0 0,0-2 1 0 0,0 0 0 0 0,-1-1-1 0 0,0-1 1 0 0,0 0-1 0 0,26-20 1 0 0,2-6 8 0 0,-1-1 0 0 0,69-74 0 0 0,-23-3 125 0 0,-77 94-55 0 0,0-2-1 0 0,12-25 0 0 0,8-14 109 0 0,-21 38-154 0 0,-1 0 1 0 0,-1-1-1 0 0,-1 0 1 0 0,-1 0-1 0 0,-1-1 0 0 0,-1 0 1 0 0,-1-1-1 0 0,-1 1 1 0 0,-1-1-1 0 0,-2 0 1 0 0,0-1-1 0 0,-2 1 1 0 0,-2-26-1 0 0,-2 34-29 0 0,0 1-1 0 0,-2 0 1 0 0,0 0-1 0 0,0 1 1 0 0,-1-1-1 0 0,-1 1 1 0 0,-19-26-1 0 0,23 34 6 0 0,-2-1 25 0 0,1 0 1 0 0,-1 1-1 0 0,0 0 0 0 0,0 0 0 0 0,-1 0 0 0 0,1 1 0 0 0,-2 0 0 0 0,1 0 0 0 0,-1 1 0 0 0,1 0 0 0 0,-2 0 1 0 0,1 1-1 0 0,0 0 0 0 0,-1 1 0 0 0,0 0 0 0 0,-12-4 0 0 0,10 5-206 0 0,0 1 0 0 0,0 0-1 0 0,1 0 1 0 0,-1 1 0 0 0,-19 1 0 0 0,18 1-907 0 0,-1 0 0 0 0,1 1 0 0 0,0 0 0 0 0,-23 10 0 0 0,21-7-4203 0 0,-1-2-3800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2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1194 74 792 0 0,'0'0'10818'0'0,"-32"-12"-10121"0"0,-96-35-89 0 0,82 33-100 0 0,33 14-248 0 0,2 2-84 0 0,-51-1 677 0 0,0 2 0 0 0,0 3 0 0 0,-70 16 1 0 0,92-12-599 0 0,0 2-1 0 0,1 1 1 0 0,0 2 0 0 0,1 2 0 0 0,-58 35 0 0 0,49-23 15 0 0,-80 65 1 0 0,112-81-237 0 0,1 0 1 0 0,0 2 0 0 0,1-1 0 0 0,1 2 0 0 0,1-1-1 0 0,0 2 1 0 0,1-1 0 0 0,-16 36 0 0 0,18-32-3 0 0,0-2 36 0 0,0 0-1 0 0,2 1 1 0 0,0 0-1 0 0,1 0 1 0 0,1 1-1 0 0,1 0 1 0 0,-1 27-1 0 0,4-44-51 0 0,-2 20 78 0 0,2 0 0 0 0,1 0-1 0 0,1 0 1 0 0,0 0 0 0 0,2 0 0 0 0,1 0 0 0 0,0-1-1 0 0,16 38 1 0 0,-2-22 0 0 0,1-1-1 0 0,50 66 1 0 0,-58-88-81 0 0,1-1 1 0 0,0 0-1 0 0,2 0 1 0 0,-1-2-1 0 0,2 0 0 0 0,-1 0 1 0 0,2-2-1 0 0,29 15 1 0 0,-7-7-3 0 0,1-2 1 0 0,1-2-1 0 0,0-2 1 0 0,1-1 0 0 0,0-3-1 0 0,81 7 1 0 0,-94-14 21 0 0,1-2 0 0 0,-1 0 0 0 0,0-2 0 0 0,0-1 0 0 0,0-1 0 0 0,0-2 0 0 0,-1-1 0 0 0,0-1 0 0 0,0-1 0 0 0,50-27 0 0 0,-18-3 35 0 0,-2-3 0 0 0,-2-2 0 0 0,97-101 0 0 0,-117 110 48 0 0,-2-1 1 0 0,-1-2-1 0 0,-2 0 1 0 0,-1-3-1 0 0,36-67 1 0 0,-58 92-103 0 0,-1 1 1 0 0,0-2-1 0 0,-1 1 1 0 0,-1-1-1 0 0,0 1 1 0 0,-2-1 0 0 0,0 0-1 0 0,-1-1 1 0 0,0 1-1 0 0,-2 0 1 0 0,0-1 0 0 0,-1 1-1 0 0,-1 0 1 0 0,-7-29-1 0 0,5 37-48 0 0,0 1 0 0 0,0 0-1 0 0,-1 0 1 0 0,0 1 0 0 0,-1-1-1 0 0,0 1 1 0 0,0 0 0 0 0,-1 1-1 0 0,0 0 1 0 0,0 0-1 0 0,0 0 1 0 0,-1 1 0 0 0,0 0-1 0 0,-16-9 1 0 0,-8-3-113 0 0,0 2 0 0 0,-60-21 0 0 0,54 23-508 0 0,-68-21 401 0 0,70 28-3515 0 0,-1 5-3902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04.8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82 0 0 0,'-20'-3'2517'0'0,"46"1"2479"0"0,17 0-1100 0 0,-3-2-3854 0 0,0 2-1 0 0,0 2 1 0 0,60 6 0 0 0,29 1 159 0 0,186-20 362 0 0,-263 18-491 0 0,-44-4 12 0 0,0 1 1 0 0,0-1 0 0 0,0-1 0 0 0,0 0-1 0 0,0 0 1 0 0,0 0 0 0 0,0-1-1 0 0,-1 0 1 0 0,1-1 0 0 0,0 0-1 0 0,11-4 1 0 0,2-4 265 0 0,1 2-1 0 0,27-8 1 0 0,-39 14-324 0 0,-1 0 1 0 0,0 1-1 0 0,0 0 1 0 0,1 0-1 0 0,-1 1 1 0 0,1 1-1 0 0,-1-1 1 0 0,16 4-1 0 0,-10-1 134 0 0,1-2 0 0 0,0 0 0 0 0,-1 0 0 0 0,1-2 0 0 0,0 0 0 0 0,-1 0 0 0 0,1-2 0 0 0,28-7 0 0 0,-40 8-132 0 0,10 1 0 0 0,0-1-1 0 0,0 2 0 0 0,-1 0 0 0 0,1 0 1 0 0,0 1-1 0 0,17 4 0 0 0,-16-3 102 0 0,0 0 0 0 0,1 0 0 0 0,-1-2 1 0 0,0 0-1 0 0,17-2 0 0 0,12-6 272 0 0,-21 3-233 0 0,0 0 0 0 0,0 2 0 0 0,0 1 0 0 0,0 1 0 0 0,0 1 0 0 0,1 0-1 0 0,37 7 1 0 0,-22 0-22 0 0,0-2 0 0 0,0-2-1 0 0,44-2 1 0 0,-70 0-142 0 0,0 1-1 0 0,0 0 0 0 0,0 0 1 0 0,-1 1-1 0 0,16 6 1 0 0,41 8 7 0 0,23-8-25 0 0,100-5 1 0 0,-179-4 8 0 0,-8-1 8 0 0,0 1 0 0 0,0-1 0 0 0,0 0 0 0 0,0 0 1 0 0,-1-1-1 0 0,1 1 0 0 0,8-5 0 0 0,-9 4-1 0 0,1 0 1 0 0,0 0 0 0 0,-1 0-1 0 0,1 1 1 0 0,0 0-1 0 0,0 0 1 0 0,9-1 0 0 0,-2 1 1 0 0,1 0 0 0 0,0 0 1 0 0,0-1-1 0 0,-1-1 1 0 0,16-5-1 0 0,-6 5-15 0 0,0 1-1 0 0,40 0 2522 0 0,-74 6-6769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16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1 148 0 0 0,'0'0'3731'0'0,"5"0"160"0"0,20-3-3197 0 0,64-3 1559 0 0,-71 6-1949 0 0,1-2-1 0 0,-1 0 1 0 0,1 0 0 0 0,-1-2-1 0 0,0 0 1 0 0,18-7 0 0 0,17 1 90 0 0,-39 7-387 0 0,1 0 0 0 0,-1 1-1 0 0,1 0 1 0 0,27 2 0 0 0,-17 0-123 0 0,-14 1 129 0 0,1 0 1 0 0,-1-2-1 0 0,0 1 0 0 0,22-5 0 0 0,-22 2-32 0 0,-1 1 0 0 0,1 0 0 0 0,0 0 0 0 0,0 1 0 0 0,0 1 0 0 0,15 1-1 0 0,-1-1 94 0 0,18-7-78 0 0,63 4 46 0 0,-102 1-49 0 0,0 1 0 0 0,-1 0 0 0 0,1 0 1 0 0,0 1-1 0 0,-1-1 0 0 0,1 1 0 0 0,0 0 0 0 0,0 0 1 0 0,0 0-1 0 0,5 1 0 0 0,22 1-22 0 0,59 1 129 0 0,-89-3-103 0 0,37-3-75 0 0,-32 3 59 0 0,19 3-59 0 0,-1 3 53 0 0,-21-4 27 0 0,26 0 12 0 0,-28-2 73 0 0,3 2-65 0 0,0 0 1 0 0,1 0-1 0 0,0-1 1 0 0,-1 1-1 0 0,1-1 1 0 0,0 0 0 0 0,-1 0-1 0 0,1-1 1 0 0,8 1-1 0 0,46-6 22 0 0,-43 3 0 0 0,-14 2-40 0 0,1-2-4 0 0,0 0 0 0 0,1 1 1 0 0,-1-1-1 0 0,1 1 0 0 0,-1 0 0 0 0,1 0 0 0 0,0 0 0 0 0,-1 1 1 0 0,1-1-1 0 0,0 1 0 0 0,-1 0 0 0 0,1 0 0 0 0,0 0 0 0 0,6 2 0 0 0,30-1 0 0 0,-37-1-7 0 0,-3-1 1 0 0,1 1 0 0 0,0 0 1 0 0,0 0-1 0 0,-1 0 0 0 0,1 0 0 0 0,0 0 1 0 0,-1-1-1 0 0,1 1 0 0 0,0 1 0 0 0,0-1 1 0 0,-1 0-1 0 0,1 0 0 0 0,0 0 1 0 0,0 0-1 0 0,-1 0 0 0 0,1 1 0 0 0,0-1 1 0 0,-1 0-1 0 0,1 1 0 0 0,0-1 1 0 0,-1 0-1 0 0,1 1 0 0 0,-1-1 0 0 0,1 1 1 0 0,0-1-1 0 0,-1 1 0 0 0,1-1 0 0 0,-1 1 1 0 0,1-1-1 0 0,-1 1 0 0 0,0 0 1 0 0,1-1-1 0 0,-1 2 0 0 0,39-2 598 0 0,-35 0-568 0 0,6 1 42 0 0,0 0 0 0 0,-1-1 0 0 0,1-1 0 0 0,0 1-1 0 0,0-2 1 0 0,-1 1 0 0 0,1-1 0 0 0,-1-1 0 0 0,1 0 0 0 0,-1 0 0 0 0,17-9 0 0 0,-16 8-81 0 0,-1 1-1 0 0,1 0 1 0 0,0 1-1 0 0,0 0 1 0 0,0 0-1 0 0,0 1 1 0 0,0 1-1 0 0,1-1 1 0 0,10 3-1 0 0,-12-2-16 0 0,68 9 79 0 0,-75-9-58 0 0,0 0 0 0 0,-1 1-1 0 0,1-1 1 0 0,0 1 0 0 0,0-1 0 0 0,-1 1 0 0 0,1-1-1 0 0,-1 1 1 0 0,1 0 0 0 0,0 0 0 0 0,-1-1-1 0 0,1 1 1 0 0,-1 0 0 0 0,0 1 0 0 0,1-1 0 0 0,-1 0-1 0 0,0 0 1 0 0,2 2 0 0 0,-2-2 11 0 0,0 0 0 0 0,-1 0 1 0 0,1 0-1 0 0,0 0 0 0 0,0 0 1 0 0,1 0-1 0 0,-1 0 0 0 0,0 0 0 0 0,0-1 1 0 0,0 1-1 0 0,0 0 0 0 0,1-1 1 0 0,-1 1-1 0 0,0-1 0 0 0,1 0 0 0 0,-1 1 1 0 0,2-1-1 0 0,5 1-1 0 0,-1 1 0 0 0,0 0 1 0 0,0 0-1 0 0,0 1 0 0 0,0 0 0 0 0,0 0 0 0 0,11 7 0 0 0,-13-8 19 0 0,0 1-1 0 0,0-1 1 0 0,0 0-1 0 0,0-1 0 0 0,0 1 1 0 0,1-1-1 0 0,-1 0 1 0 0,0-1-1 0 0,1 1 1 0 0,-1-1-1 0 0,1 0 0 0 0,10-2 1 0 0,6 2 19 0 0,80-16-69 0 0,-75 15 17 0 0,-19 0 7 0 0,0 0 1 0 0,0 1-1 0 0,0 0 1 0 0,0 0-1 0 0,0 1 1 0 0,0 0-1 0 0,0 0 1 0 0,-1 1-1 0 0,9 3 1 0 0,-10-3 26 0 0,0-1 0 0 0,0 1 0 0 0,-1-1 0 0 0,1 0 0 0 0,0-1-1 0 0,0 1 1 0 0,0-1 0 0 0,0 0 0 0 0,0-1 0 0 0,0 1 0 0 0,0-1 0 0 0,6-2 0 0 0,36-1-208 0 0,-19 11 264 0 0,24-17 197 0 0,-52 10-242 0 0,35-2 10896 0 0,-47-1-8098 0 0,-4-2-3980 0 0,15 4 1166 0 0,0 1 1 0 0,0 0 0 0 0,0 0-1 0 0,1 0 1 0 0,-1 0 0 0 0,0 0-1 0 0,0 0 1 0 0,0 0-1 0 0,0 0 1 0 0,0 0 0 0 0,0 0-1 0 0,0 0 1 0 0,0 0 0 0 0,0-1-1 0 0,0 1 1 0 0,0 0 0 0 0,0 0-1 0 0,0 0 1 0 0,0 0-1 0 0,0 0 1 0 0,0 0 0 0 0,0 0-1 0 0,0 0 1 0 0,0 0 0 0 0,-1 0-1 0 0,1 0 1 0 0,0-1 0 0 0,0 1-1 0 0,0 0 1 0 0,0 0-1 0 0,0 0 1 0 0,0 0 0 0 0,0 0-1 0 0,0 0 1 0 0,6-1-19 0 0,0 0 0 0 0,-1-1-1 0 0,1 0 1 0 0,0 0 0 0 0,-1 0 0 0 0,0-1 0 0 0,1 0 0 0 0,7-5-1 0 0,34-16-104 0 0,-12 11 10 0 0,-26 9 60 0 0,0 0 0 0 0,1 0 1 0 0,0 1-1 0 0,-1 1 0 0 0,1 0 0 0 0,18-2 0 0 0,112-9-670 0 0,-81 39 442 0 0,-31-18 138 0 0,45 6 0 0 0,-16-3-9 0 0,-25-6 16 0 0,1-1 1 0 0,-1-1-1 0 0,38-3 0 0 0,-68 0 121 0 0,58-1-213 0 0,-30-1-85 0 0,0 2 0 0 0,47 6 0 0 0,-52-1 80 0 0,-11-2 169 0 0,0-1 1 0 0,1 0 0 0 0,25-1 0 0 0,-1 6-39 0 0,-6-6 33 0 0,-26 0 31 0 0,-1 0 0 0 0,1-1 0 0 0,0 0 0 0 0,-1-1 0 0 0,1 1 0 0 0,0-1 0 0 0,9-3 0 0 0,35-2-182 0 0,-46 7 196 0 0,1-1-1 0 0,-1 0 0 0 0,1-1 0 0 0,-1 1 0 0 0,1-1 0 0 0,-1 0 0 0 0,0 0 1 0 0,0-1-1 0 0,1 0 0 0 0,-1 0 0 0 0,7-3 0 0 0,-8 3-17 0 0,1 0 0 0 0,-1 0 0 0 0,1 1 0 0 0,0-1 0 0 0,0 1-1 0 0,0 0 1 0 0,0 1 0 0 0,0-1 0 0 0,0 1 0 0 0,0 0 0 0 0,0 1 0 0 0,6 0-1 0 0,5 0-141 0 0,-15-1 144 0 0,9 0-51 0 0,-8 0 74 0 0,0 0 1 0 0,0 1 0 0 0,1-1-1 0 0,-1 0 1 0 0,0 0-1 0 0,0 0 1 0 0,0 0-1 0 0,0-1 1 0 0,0 1 0 0 0,1-1-1 0 0,-1 1 1 0 0,0-1-1 0 0,3-1 1 0 0,-4 1-8 0 0,0 0 0 0 0,-1 1 0 0 0,1-1 0 0 0,0 0 1 0 0,0 1-1 0 0,0-1 0 0 0,0 1 0 0 0,0-1 0 0 0,0 1 0 0 0,0-1 0 0 0,0 1 1 0 0,0 0-1 0 0,0-1 0 0 0,0 1 0 0 0,0 0 0 0 0,0 0 0 0 0,0 0 1 0 0,0 0-1 0 0,0 0 0 0 0,0 0 0 0 0,0 0 0 0 0,0 0 0 0 0,0 0 0 0 0,0 1 1 0 0,2-1-1 0 0,27 5-520 0 0,-8-2 314 0 0,-1-1 0 0 0,1-1-1 0 0,26-1 1 0 0,-16 0-60 0 0,-25 6 93 0 0,1 3-9 0 0,-2-8 204 0 0,12-1 37 0 0,-18 0-38 0 0,1 0 6 0 0,133-4 291 0 0,-43-2-252 0 0,-90 6-41 0 0,33-7-4 0 0,-2-1 886 0 0,-27 11-3061 0 0,-14 5-9569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18.1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14 116 88 0 0,'0'0'17622'0'0,"-13"-14"-15528"0"0,80-4-312 0 0,112-16 0 0 0,-95 20-1337 0 0,164-22-485 0 0,-221 36-1037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18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3945 0 0,'0'0'13365'0'0,"-6"15"-12543"0"0,-2 10-484 0 0,1-1 0 0 0,2 1 0 0 0,0 1 0 0 0,1-1 0 0 0,0 36 0 0 0,18 189-130 0 0,-13-191-923 0 0,-1-47-3006 0 0,0 0-3445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18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3593 0 0,'0'0'17091'0'0,"31"10"-16540"0"0,10 4-394 0 0,-6-1 10 0 0,0-3-1 0 0,40 8 0 0 0,-8-4-474 0 0,66 13 635 0 0,-89-22-3687 0 0,0-3-3422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19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1023 96 0 0 0,'0'0'14430'0'0,"-9"-14"-13870"0"0,-29-42-56 0 0,36 54-445 0 0,0-1 1 0 0,-1 1-1 0 0,1 0 0 0 0,-1 0 1 0 0,1 0-1 0 0,-1 0 0 0 0,0 1 1 0 0,0-1-1 0 0,0 1 0 0 0,0 0 1 0 0,0 0-1 0 0,0 0 0 0 0,0 0 1 0 0,-1 0-1 0 0,1 0 0 0 0,0 1 1 0 0,0 0-1 0 0,-1 0 0 0 0,1 0 1 0 0,0 0-1 0 0,-1 0 0 0 0,-3 1 1 0 0,-3 0 55 0 0,-21 0-56 0 0,1 1-1 0 0,0 1 1 0 0,-1 1-1 0 0,2 2 1 0 0,-1 1-1 0 0,1 2 1 0 0,0 1 0 0 0,-52 25-1 0 0,49-21-43 0 0,1 2-1 0 0,0 2 1 0 0,1 1 0 0 0,1 1-1 0 0,-32 28 1 0 0,18-7 100 0 0,1 2-1 0 0,-41 53 1 0 0,60-66-78 0 0,2 1 0 0 0,0 1 0 0 0,3 1 0 0 0,0 1-1 0 0,2 0 1 0 0,2 1 0 0 0,-19 68 0 0 0,24-66-20 0 0,2-1 1 0 0,2 1-1 0 0,-2 58 0 0 0,8-75-16 0 0,2 1 1 0 0,0-1-1 0 0,1 0 0 0 0,1-1 1 0 0,0 1-1 0 0,2-1 0 0 0,0 0 0 0 0,2 0 1 0 0,0-1-1 0 0,0-1 0 0 0,2 1 0 0 0,0-1 1 0 0,1-1-1 0 0,1 0 0 0 0,0-1 0 0 0,27 24 1 0 0,-15-15-10 0 0,-16-14-3 0 0,1 0 1 0 0,0-1-1 0 0,20 14 0 0 0,-20-17 8 0 0,133 76-144 0 0,-121-72 121 0 0,-1 0 0 0 0,2-2 1 0 0,-1-1-1 0 0,45 9 0 0 0,9-6-34 0 0,1-3 0 0 0,132-6 0 0 0,-187-3 52 0 0,1-1-1 0 0,-1-1 1 0 0,-1 0 0 0 0,1-2-1 0 0,-1-1 1 0 0,0-1 0 0 0,0 0-1 0 0,-1-2 1 0 0,0 0 0 0 0,0-2-1 0 0,-2 0 1 0 0,1-1 0 0 0,-1 0-1 0 0,-1-2 1 0 0,28-30 0 0 0,-13 8 8 0 0,-2-2 1 0 0,-1-1-1 0 0,-2-1 0 0 0,-2-2 1 0 0,-1 0-1 0 0,19-53 0 0 0,-5-27-274 0 0,-26 80-150 0 0,-2 0 0 0 0,-1 0 0 0 0,4-71 1 0 0,-12 100 319 0 0,0 0 0 0 0,0 0 0 0 0,-2 1 1 0 0,0-1-1 0 0,0 0 0 0 0,-1 1 1 0 0,-1-1-1 0 0,0 1 0 0 0,-1-1 0 0 0,-1 1 1 0 0,0 1-1 0 0,0-1 0 0 0,-1 1 0 0 0,-1 0 1 0 0,0 0-1 0 0,-1 0 0 0 0,0 1 1 0 0,0 0-1 0 0,-2 1 0 0 0,1 0 0 0 0,-1 1 1 0 0,-13-11-1 0 0,7 10 129 0 0,0 0 1 0 0,-1 0 0 0 0,0 2-1 0 0,0 0 1 0 0,-1 1-1 0 0,0 1 1 0 0,0 0-1 0 0,-1 1 1 0 0,0 2 0 0 0,1 0-1 0 0,-1 0 1 0 0,0 2-1 0 0,0 0 1 0 0,-1 2-1 0 0,1 0 1 0 0,-23 4-1 0 0,26-2-1051 0 0,0 1 0 0 0,1 1 0 0 0,0 0 0 0 0,0 1-1 0 0,0 0 1 0 0,1 1 0 0 0,-18 12 0 0 0,21-12-4522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2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0 0 0,'0'0'7752'0'0,"7"2"-7270"0"0,0 0-315 0 0,-2-1-89 0 0,0 0 0 0 0,0 1-1 0 0,-1-1 1 0 0,1 1 0 0 0,0 0-1 0 0,-1 0 1 0 0,0 1 0 0 0,1-1-1 0 0,6 7 1 0 0,-8-7-430 0 0,-1 0 1 0 0,1 1-1 0 0,0-1 0 0 0,0 0 0 0 0,0-1 1 0 0,0 1-1 0 0,0 0 0 0 0,0-1 0 0 0,0 0 1 0 0,0 0-1 0 0,1 0 0 0 0,-1 0 1 0 0,0 0-1 0 0,1-1 0 0 0,-1 1 0 0 0,1-1 1 0 0,-1 0-1 0 0,5 0 0 0 0,1 0-2143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21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0 0 0,'0'0'12045'0'0,"9"29"-9719"0"0,-13 272 3109 0 0,0-151-7654 0 0,3-1-7866 0 0,1-135 2583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25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13227 0 0,'0'0'3953'0'0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54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394 141 0 0 0,'0'0'1367'0'0,"6"-20"-29"0"0,-2 9 9028 0 0,-4 5-9607 0 0,0-1 1 0 0,-1 1-1 0 0,1 0 1 0 0,-1 0-1 0 0,0 0 1 0 0,-4-10-1 0 0,4 13-685 0 0,0 1-1 0 0,0-1 0 0 0,-1 1 0 0 0,0-1 0 0 0,1 1 1 0 0,-1 0-1 0 0,0 0 0 0 0,0-1 0 0 0,0 1 1 0 0,0 1-1 0 0,-1-1 0 0 0,1 0 0 0 0,0 0 0 0 0,-1 1 1 0 0,-3-2-1 0 0,1 0-57 0 0,0 0 0 0 0,0 0 0 0 0,0 1 1 0 0,0 0-1 0 0,0 0 0 0 0,-1 0 0 0 0,1 1 0 0 0,-1 0 0 0 0,1 0 1 0 0,-1 0-1 0 0,1 1 0 0 0,-1 0 0 0 0,0 0 0 0 0,1 0 0 0 0,-1 0 1 0 0,1 1-1 0 0,-1 0 0 0 0,1 0 0 0 0,-1 1 0 0 0,1 0 0 0 0,-1 0 1 0 0,1 0-1 0 0,-9 6 0 0 0,-3 2-29 0 0,1 1 0 0 0,0 0-1 0 0,1 1 1 0 0,0 1 0 0 0,1 1 0 0 0,-23 27 0 0 0,26-26 62 0 0,0-1 1 0 0,1 1-1 0 0,1 1 1 0 0,1 0-1 0 0,0 0 1 0 0,1 1-1 0 0,0 0 1 0 0,2 0-1 0 0,0 1 1 0 0,-5 32-1 0 0,9-39-16 0 0,0 1 0 0 0,0 0 0 0 0,1 0-1 0 0,1-1 1 0 0,0 1 0 0 0,0 0 0 0 0,1-1 0 0 0,1 1 0 0 0,0-1 0 0 0,0 0-1 0 0,1 0 1 0 0,1 0 0 0 0,0 0 0 0 0,0-1 0 0 0,1 0 0 0 0,0 0-1 0 0,1 0 1 0 0,8 9 0 0 0,-4-8 51 0 0,0-1 0 0 0,0-1 0 0 0,1 0 0 0 0,0 0 0 0 0,0-1 0 0 0,1-1 0 0 0,0 0 0 0 0,1 0 0 0 0,-1-2-1 0 0,1 1 1 0 0,0-2 0 0 0,17 4 0 0 0,17 0-224 0 0,0-2-1 0 0,68 0 1 0 0,35 3-5426 0 0,-128-6 88 0 0,-7-2-4867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5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34 143 0 0 0,'0'0'10964'0'0,"-4"-2"-10101"0"0,-2-2-470 0 0,-12-9 1146 0 0,12-4 4277 0 0,10 15-5688 0 0,0-1 0 0 0,1 1 0 0 0,-1 0 1 0 0,0 0-1 0 0,1 0 0 0 0,-1 0 0 0 0,1 1 0 0 0,5-1 0 0 0,8 3-86 0 0,0 1 0 0 0,-1 0 0 0 0,1 2-1 0 0,-1 0 1 0 0,1 1 0 0 0,17 8 0 0 0,26 7-13 0 0,369 106-244 0 0,-367-107 84 0 0,-33-8 104 0 0,1-1 0 0 0,0-2 0 0 0,0-1 0 0 0,1-2 0 0 0,44 2 0 0 0,67-6 28 0 0,481-24 115 0 0,-387-2-129 0 0,109-16 25 0 0,138-39 59 0 0,293-44 22 0 0,122 85-168 0 0,-897 39 75 0 0,71-1 20 0 0,76 2 13 0 0,-128 1-45 0 0,0 1 1 0 0,0 0-1 0 0,0 2 1 0 0,-1 0 0 0 0,20 9-1 0 0,-12-5 0 0 0,22 12-15 0 0,-48-19-484 0 0,6 5-5563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1:59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552 53 1168 0 0,'0'0'6228'0'0,"-2"-6"-5568"0"0,1 2-511 0 0,1 2-68 0 0,0 0 1 0 0,-1 1-1 0 0,1-1 0 0 0,0 0 0 0 0,-1 1 0 0 0,1-1 0 0 0,-1 1 1 0 0,0-1-1 0 0,0 1 0 0 0,1-1 0 0 0,-1 1 0 0 0,0-1 0 0 0,0 1 1 0 0,0 0-1 0 0,-1-1 0 0 0,1 1 0 0 0,0 0 0 0 0,-2-1 0 0 0,3 2-38 0 0,-4-2 81 0 0,1 0-1 0 0,-1 0 1 0 0,0 0-1 0 0,0 1 1 0 0,0 0-1 0 0,0 0 1 0 0,0 0-1 0 0,0 0 1 0 0,0 1-1 0 0,0-1 1 0 0,0 1-1 0 0,0 0 1 0 0,-1 0-1 0 0,1 1 1 0 0,0-1-1 0 0,0 1 1 0 0,-7 2-1 0 0,-1 3-65 0 0,-1 0 0 0 0,1 1-1 0 0,1 0 1 0 0,-1 1 0 0 0,1 1-1 0 0,-13 12 1 0 0,-59 67 481 0 0,58-59-383 0 0,-6 7-52 0 0,1 2 1 0 0,3 1-1 0 0,1 2 0 0 0,-23 47 1 0 0,34-61-106 0 0,11-20 1 0 0,0 0 0 0 0,0 1 1 0 0,0 0-1 0 0,1 0 1 0 0,-2 8-1 0 0,-13 41 6 0 0,13-43-2 0 0,0 0 1 0 0,1 1-1 0 0,1-1 1 0 0,0 1 0 0 0,-2 27-1 0 0,3 35 34 0 0,0-53 47 0 0,1 1 1 0 0,1 0-1 0 0,1 0 1 0 0,1 0-1 0 0,1-1 1 0 0,1 1-1 0 0,14 43 1 0 0,-5-34 64 0 0,-10-22-115 0 0,2 0-1 0 0,0-1 0 0 0,0 0 0 0 0,8 12 0 0 0,29 42 13 0 0,42 57-27 0 0,-71-106-9 0 0,128 150-163 0 0,-119-143 120 0 0,2-2-1 0 0,0-1 1 0 0,1-1 0 0 0,1-1-1 0 0,29 15 1 0 0,-43-27 29 0 0,0 0 0 0 0,0-1 0 0 0,1-1 0 0 0,0 0-1 0 0,-1-1 1 0 0,1 0 0 0 0,0-1 0 0 0,1 0 0 0 0,-1-1 0 0 0,0-1 0 0 0,0 0 0 0 0,1-1-1 0 0,22-3 1 0 0,-17-1 14 0 0,0 0 0 0 0,0-1 0 0 0,-1-1-1 0 0,1-1 1 0 0,-1-1 0 0 0,-1 0 0 0 0,0-1 0 0 0,28-21-1 0 0,5-13 5 0 0,-1-1 0 0 0,-2-3-1 0 0,62-82 1 0 0,-81 91 124 0 0,-2-2-1 0 0,37-78 0 0 0,-50 93-15 0 0,-2-1 15 0 0,0-1 1 0 0,-2 0-1 0 0,-2-1 1 0 0,0 0-1 0 0,-2 0 1 0 0,-1 0 0 0 0,-1-1-1 0 0,-1 1 1 0 0,-2-1-1 0 0,-6-49 1 0 0,2 60-120 0 0,0 0 0 0 0,-2 1 0 0 0,0-1 0 0 0,-1 1 0 0 0,-1 0 0 0 0,0 0 0 0 0,-2 1 0 0 0,-12-17 0 0 0,6 10 9 0 0,-2 0 1 0 0,-1 2 0 0 0,-1 0 0 0 0,-40-33 0 0 0,38 38 44 0 0,-1 1 1 0 0,0 1 0 0 0,-1 1-1 0 0,-1 2 1 0 0,0 0 0 0 0,-1 1-1 0 0,-53-13 1 0 0,40 15-49 0 0,-1 2 0 0 0,0 2 0 0 0,0 2 0 0 0,-78 3 0 0 0,109 0-228 0 0,0 1-1 0 0,0 1 0 0 0,0-1 0 0 0,0 1 1 0 0,1 1-1 0 0,-1 0 0 0 0,-14 7 1 0 0,-8 12-7247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00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1216 63 1376 0 0,'0'0'8017'0'0,"-3"3"-7631"0"0,1-2-158 0 0,1 0 0 0 0,0 0 0 0 0,0 0 0 0 0,-1 0-1 0 0,1-1 1 0 0,-1 1 0 0 0,1 0 0 0 0,-1-1 0 0 0,1 1 0 0 0,-1-1-1 0 0,1 1 1 0 0,-1-1 0 0 0,0 0 0 0 0,1 1 0 0 0,-1-1-1 0 0,1 0 1 0 0,-1 0 0 0 0,0 0 0 0 0,1-1 0 0 0,-1 1 0 0 0,1 0-1 0 0,-1-1 1 0 0,0 1 0 0 0,1-1 0 0 0,-2 0 0 0 0,-22-4 124 0 0,-66-3 762 0 0,49 6-320 0 0,1-1 0 0 0,0-3-1 0 0,-66-17 1 0 0,76 15-667 0 0,-1 2 0 0 0,0 1 0 0 0,0 2 0 0 0,0 1 0 0 0,-48 3 0 0 0,35-1 52 0 0,-170 19 91 0 0,189-17-267 0 0,1 0 1 0 0,0 1-1 0 0,0 1 0 0 0,0 2 0 0 0,1 1 0 0 0,0 0 0 0 0,-28 13 1 0 0,42-16-81 0 0,0-1 0 0 0,0 0 0 0 0,-1-1 0 0 0,-17 2 0 0 0,-2-3-9331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01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3682 158 0 0 0,'0'0'7743'0'0,"-4"0"-7551"0"0,-29-3 471 0 0,32 3-423 0 0,-3-2 240 0 0,0 1 0 0 0,0-1 0 0 0,0 1 0 0 0,-1 0 0 0 0,1 0 1 0 0,0 0-1 0 0,0 1 0 0 0,-7-1 0 0 0,-114 2 3197 0 0,-319-11-1137 0 0,230-1-2390 0 0,107 7 33 0 0,-176-27-1 0 0,170 12 82 0 0,-1 4 1 0 0,-167 1-1 0 0,265 14-234 0 0,-93 0 189 0 0,-135 17 1 0 0,31 1 319 0 0,17-1-225 0 0,168-14-218 0 0,-1-1-1 0 0,1-1 1 0 0,-42-5 0 0 0,57 2-55 0 0,0-1 0 0 0,0-1 0 0 0,1 0 0 0 0,-15-8 0 0 0,-38-10 17 0 0,-94 4 61 0 0,43 7 122 0 0,92 10-226 0 0,0 0 1 0 0,0 2-1 0 0,0 0 1 0 0,-25 6-1 0 0,-55 2 196 0 0,89-10-139 0 0,1 0 1 0 0,-1-2 0 0 0,1 1-1 0 0,-24-9 1 0 0,24 7-21 0 0,-1 0-1 0 0,0 1 1 0 0,0 0-1 0 0,-25-1 1 0 0,24 5 5 0 0,1 0-1 0 0,-1 0 1 0 0,0 2-1 0 0,-20 5 1 0 0,34-8-115 0 0,1 0-1 0 0,0 1 1 0 0,0-1 0 0 0,-1 1 0 0 0,1-1 0 0 0,0 1-1 0 0,0 0 1 0 0,0-1 0 0 0,0 1 0 0 0,0 0 0 0 0,0 0-1 0 0,0-1 1 0 0,0 1 0 0 0,0 0 0 0 0,0 0 0 0 0,0 0-1 0 0,1 0 1 0 0,-1 0 0 0 0,0 1 0 0 0,1-1 0 0 0,-1 0-1 0 0,1 0 1 0 0,-1 0 0 0 0,1 1 0 0 0,-1-1 0 0 0,1 2-1 0 0,6 34-7355 0 0,-2-22 2413 0 0,0-6-5064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54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41 120 0 0,'0'0'6784'0'0,"11"-6"-6534"0"0,32-20-1 0 0,-42 25-213 0 0,1 0 0 0 0,-1 1-1 0 0,1-1 1 0 0,-1 0 0 0 0,1 0 0 0 0,-1 1 0 0 0,1-1-1 0 0,0 1 1 0 0,-1-1 0 0 0,1 1 0 0 0,0 0 0 0 0,0-1 0 0 0,-1 1-1 0 0,1 0 1 0 0,0 0 0 0 0,0 0 0 0 0,0 0 0 0 0,0 0-1 0 0,-1 0 1 0 0,1 0 0 0 0,0 0 0 0 0,0 1 0 0 0,-1-1-1 0 0,1 0 1 0 0,0 1 0 0 0,-1-1 0 0 0,1 1 0 0 0,0 0 0 0 0,-1-1-1 0 0,1 1 1 0 0,-1 0 0 0 0,1 0 0 0 0,-1 0 0 0 0,0-1-1 0 0,1 1 1 0 0,-1 0 0 0 0,0 0 0 0 0,0 1 0 0 0,0-1 0 0 0,2 2-1 0 0,0 1 183 0 0,0 0 0 0 0,-1 0 0 0 0,1 0 0 0 0,-1 0 1 0 0,0 1-1 0 0,-1-1 0 0 0,0 0 0 0 0,1 1 0 0 0,-1 5 0 0 0,-3 0 70 0 0,0 0 1 0 0,-1 0-1 0 0,0 0 1 0 0,-1-1-1 0 0,-1 1 1 0 0,0-1 0 0 0,-1 0-1 0 0,0 0 1 0 0,-11 12-1 0 0,2 0-22 0 0,2-6-143 0 0,0-1 0 0 0,-2 0-1 0 0,-30 24 1 0 0,6-6-103 0 0,33-28-180 0 0,1 1 1 0 0,-1-1-1 0 0,-1 0 0 0 0,1-1 1 0 0,-1 1-1 0 0,0-1 1 0 0,0 0-1 0 0,-13 3 1 0 0,19-5-76 0 0,1-2-125 0 0,0-1 262 0 0,1-1 0 0 0,0 0 0 0 0,0 1 0 0 0,0-1 0 0 0,0 0 0 0 0,1 1 0 0 0,-1-1 0 0 0,1 1 0 0 0,0 0 0 0 0,0-1 0 0 0,0 1 0 0 0,0 0-1 0 0,1 0 1 0 0,-1 0 0 0 0,1 0 0 0 0,0 0 0 0 0,2-1 0 0 0,-3 2 133 0 0,0 1-1 0 0,0-1 1 0 0,0 1-1 0 0,-1 0 1 0 0,1-1-1 0 0,0 1 1 0 0,0 0-1 0 0,0 0 1 0 0,0 0-1 0 0,0 0 1 0 0,0 0-1 0 0,0 0 1 0 0,0 0-1 0 0,-1 1 0 0 0,1-1 1 0 0,0 0-1 0 0,0 1 1 0 0,0-1-1 0 0,-1 1 1 0 0,1 0-1 0 0,0-1 1 0 0,-1 1-1 0 0,1 0 1 0 0,2 1-1 0 0,42 28 544 0 0,-34-21-595 0 0,-5-5-94 0 0,-1 0-1 0 0,1 0 0 0 0,0 0 0 0 0,1 0 0 0 0,-1-1 1 0 0,1 0-1 0 0,0 0 0 0 0,-1-1 0 0 0,11 3 0 0 0,-7-4-1391 0 0,-1 1-1 0 0,1-1 1 0 0,21 0-1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55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19 2304 0 0,'0'0'10607'0'0,"-16"-1"-10606"0"0,-50-1-24 0 0,64 2 19 0 0,0 1 0 0 0,0-1 0 0 0,0 0 0 0 0,0 0 0 0 0,0 1 0 0 0,0-1-1 0 0,0 1 1 0 0,0-1 0 0 0,0 1 0 0 0,0-1 0 0 0,0 1 0 0 0,1 0-1 0 0,-1 0 1 0 0,0 0 0 0 0,0 0 0 0 0,1 0 0 0 0,-1 0 0 0 0,1 0 0 0 0,-1 0-1 0 0,1 1 1 0 0,0-1 0 0 0,0 0 0 0 0,0 1 0 0 0,0-1 0 0 0,0 0 0 0 0,0 1-1 0 0,0-1 1 0 0,0 3 0 0 0,-1 2-6 0 0,0-1 0 0 0,1 1 0 0 0,0 0 0 0 0,0 0 0 0 0,1 7 0 0 0,0-9 14 0 0,0 1 19 0 0,1-1-1 0 0,-1 1 1 0 0,1 0-1 0 0,0 0 1 0 0,0-1-1 0 0,1 1 1 0 0,0 0-1 0 0,0-1 1 0 0,1 1-1 0 0,-1-1 1 0 0,1 0-1 0 0,0 1 1 0 0,5 3-1 0 0,-5-5 60 0 0,0 0 0 0 0,1-1-1 0 0,-1 0 1 0 0,0 1 0 0 0,1-1-1 0 0,0 0 1 0 0,0 0 0 0 0,0-1-1 0 0,0 1 1 0 0,0 0 0 0 0,0-1-1 0 0,1 0 1 0 0,-1 0 0 0 0,1 0-1 0 0,-1 0 1 0 0,1 0 0 0 0,-1-1-1 0 0,1 0 1 0 0,6 0 0 0 0,3 0 48 0 0,0-1 1 0 0,-1-1-1 0 0,1 0 1 0 0,-1 0-1 0 0,1-1 1 0 0,-1 0-1 0 0,0-1 1 0 0,0 0-1 0 0,-1-1 1 0 0,0 0-1 0 0,0 0 1 0 0,0-1-1 0 0,-1 0 1 0 0,0 0-1 0 0,-1-1 1 0 0,0 0-1 0 0,0-1 1 0 0,-1 0-1 0 0,15-16 1 0 0,-22 22-145 0 0,0 1 1 0 0,-1-1-1 0 0,0 0 1 0 0,1 1-1 0 0,-1-1 1 0 0,0 0-1 0 0,0 0 1 0 0,0 0-1 0 0,0 0 1 0 0,-1 0-1 0 0,1 0 1 0 0,-1 0-1 0 0,0 0 1 0 0,1 0-1 0 0,-1 0 1 0 0,0 0-1 0 0,-1 0 1 0 0,1 0-1 0 0,0 0 1 0 0,-1 0-1 0 0,1 0 1 0 0,-1 0-1 0 0,0 0 1 0 0,0 0-1 0 0,0 1 1 0 0,-2-3-1 0 0,1 1-148 0 0,-1 1 0 0 0,1 0 0 0 0,-1 1 0 0 0,1-1 0 0 0,-1 0 0 0 0,0 0 0 0 0,0 1 0 0 0,0-1 0 0 0,0 1 0 0 0,0 0 0 0 0,0 0 0 0 0,-1 0 0 0 0,1 0 0 0 0,0 0 1 0 0,-1 0-1 0 0,1 1 0 0 0,-1-1 0 0 0,-3 1 0 0 0,-4-1-469 0 0,-45 0-1873 0 0,54 2 2326 0 0,0-1 0 0 0,0 0 0 0 0,0 1 0 0 0,-1-1 0 0 0,1 1 0 0 0,0 0 0 0 0,0-1 1 0 0,0 1-1 0 0,1 0 0 0 0,-1 0 0 0 0,0 0 0 0 0,0 0 0 0 0,1 0 0 0 0,-1 0 0 0 0,0 0 0 0 0,1 1 0 0 0,0-1 0 0 0,-1 0 0 0 0,1 0 1 0 0,0 1-1 0 0,0-1 0 0 0,-1 3 0 0 0,-8 17-3450 0 0,10-18 653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55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2545 0 0,'0'0'9571'0'0,"1"7"-8834"0"0,0 6-501 0 0,3 29 740 0 0,-3-39-912 0 0,-1-1 0 0 0,1 1 0 0 0,0-1 0 0 0,0 0 0 0 0,0 0 0 0 0,1 1 0 0 0,-1-1 0 0 0,1 0 0 0 0,-1 0 0 0 0,1 0 0 0 0,0 0 0 0 0,0 0 0 0 0,0 0 0 0 0,0-1 0 0 0,5 4 0 0 0,-6-5 48 0 0,1 0 0 0 0,-1 1 0 0 0,1-1 0 0 0,-1 0 0 0 0,1 0 0 0 0,-1 0 1 0 0,1 0-1 0 0,-1 0 0 0 0,1 0 0 0 0,-1 0 0 0 0,1 0 0 0 0,-1 0 1 0 0,1-1-1 0 0,-1 1 0 0 0,0 0 0 0 0,1-1 0 0 0,-1 1 0 0 0,1-1 0 0 0,-1 1 1 0 0,0-1-1 0 0,0 0 0 0 0,1 1 0 0 0,-1-1 0 0 0,0 0 0 0 0,1 0 0 0 0,42-29 116 0 0,-10 6-264 0 0,-33 24 9 0 0,1-1 1 0 0,-1 0-1 0 0,1 0 1 0 0,0 1-1 0 0,-1-1 1 0 0,1 1-1 0 0,0-1 0 0 0,-1 1 1 0 0,1-1-1 0 0,0 1 1 0 0,0 0-1 0 0,-1-1 1 0 0,1 1-1 0 0,2 0 1 0 0,-3 1 15 0 0,-1 0 0 0 0,1 0 0 0 0,-1 0 1 0 0,1-1-1 0 0,-1 1 0 0 0,0 0 1 0 0,1 0-1 0 0,-1 0 0 0 0,0 0 0 0 0,0 0 1 0 0,0 0-1 0 0,0 0 0 0 0,0 0 0 0 0,0-1 1 0 0,0 1-1 0 0,-1 2 0 0 0,1 9 313 0 0,0-8-346 0 0,3 16 1215 0 0,-1-20-1121 0 0,-1 0 0 0 0,0 0 0 0 0,0 0 0 0 0,0 0-1 0 0,1 0 1 0 0,-1-1 0 0 0,0 1 0 0 0,0 0 0 0 0,0 0-1 0 0,0-1 1 0 0,0 1 0 0 0,1-1 0 0 0,-1 1 0 0 0,0-1-1 0 0,0 1 1 0 0,0-1 0 0 0,0 1 0 0 0,-1-1-1 0 0,1 1 1 0 0,0-1 0 0 0,0 0 0 0 0,1-1 0 0 0,10-8 57 0 0,9-4-84 0 0,-12 11-28 0 0,-3 0-21 0 0,-1 1-1 0 0,0 0 0 0 0,1 0 1 0 0,0 0-1 0 0,0 1 0 0 0,11-3 1 0 0,-15 4 11 0 0,0 0 1 0 0,-1 0-1 0 0,1 0 1 0 0,0 1-1 0 0,0-1 0 0 0,0 0 1 0 0,-1 1-1 0 0,1-1 1 0 0,0 0-1 0 0,-1 1 1 0 0,1 0-1 0 0,0-1 1 0 0,-1 1-1 0 0,1 0 1 0 0,-1-1-1 0 0,1 1 0 0 0,-1 0 1 0 0,0 0-1 0 0,1 0 1 0 0,-1 0-1 0 0,0 0 1 0 0,0 0-1 0 0,0 0 1 0 0,0 0-1 0 0,0 1 1 0 0,0-1-1 0 0,0 0 0 0 0,0 2 1 0 0,10 12-39 0 0,-8-12 20 0 0,0 1 1 0 0,-1 0-1 0 0,1-1 0 0 0,-1 1 1 0 0,0 0-1 0 0,2 7 0 0 0,-3-7-131 0 0,0 0 0 0 0,1 0 0 0 0,0 0-1 0 0,0 0 1 0 0,0 0 0 0 0,6 6-1 0 0,11 10-3374 0 0,-15-16 2159 0 0,1 3-3417 0 0,-4-2-3762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56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211 0 3945 0 0,'0'0'8186'0'0,"-30"8"-8088"0"0,-90 27-35 0 0,115-34-65 0 0,0 1 1 0 0,0-1-1 0 0,0 1 1 0 0,1 0-1 0 0,-1 0 0 0 0,1 1 1 0 0,0-1-1 0 0,0 1 1 0 0,0 0-1 0 0,-4 3 0 0 0,8-5-3 0 0,-1-1 1 0 0,0 1-1 0 0,0 0 0 0 0,0 0 0 0 0,1 1 0 0 0,-1-1 0 0 0,1 0 0 0 0,-1 0 0 0 0,1 0 0 0 0,0 0 0 0 0,-1 0 0 0 0,1 0 0 0 0,0 1 0 0 0,0-1 0 0 0,0 0 0 0 0,0 0 0 0 0,0 0 0 0 0,0 0 0 0 0,1 0 0 0 0,-1 1 0 0 0,1 0 0 0 0,1 1 23 0 0,1 0 0 0 0,-1 0-1 0 0,1 0 1 0 0,0-1-1 0 0,0 1 1 0 0,0-1 0 0 0,0 0-1 0 0,0 1 1 0 0,1-1-1 0 0,-1 0 1 0 0,1-1 0 0 0,0 1-1 0 0,0 0 1 0 0,7 1-1 0 0,5 2 131 0 0,0-2 0 0 0,28 4-1 0 0,27 7 130 0 0,-66-12-221 0 0,-1-1 0 0 0,0 1-1 0 0,1-1 1 0 0,-1 1-1 0 0,0 0 1 0 0,-1 0-1 0 0,7 5 1 0 0,-10-7-7 0 0,1 1-1 0 0,0-1 1 0 0,-1 1 0 0 0,1-1 0 0 0,-1 1 0 0 0,0-1-1 0 0,1 1 1 0 0,-1-1 0 0 0,1 1 0 0 0,-1 0 0 0 0,0-1-1 0 0,0 1 1 0 0,0-1 0 0 0,1 1 0 0 0,-1 0 0 0 0,0-1-1 0 0,0 1 1 0 0,0 0 0 0 0,0-1 0 0 0,0 1 0 0 0,0 0-1 0 0,-1-1 1 0 0,1 1 0 0 0,0 0 0 0 0,0-1-1 0 0,-1 1 1 0 0,1-1 0 0 0,0 1 0 0 0,-1 0 0 0 0,1-1-1 0 0,-1 1 1 0 0,1-1 0 0 0,-1 1 0 0 0,1-1 0 0 0,-1 1-1 0 0,1-1 1 0 0,-1 1 0 0 0,0-1 0 0 0,1 0 0 0 0,-1 1-1 0 0,0-1 1 0 0,0 0 0 0 0,1 1 0 0 0,-1-1 0 0 0,0 0-1 0 0,0 0 1 0 0,0 1 0 0 0,0-1 0 0 0,-77 28 449 0 0,24-13-7598 0 0,42-13-2235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38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63 0 0 0,'0'0'1920'0'0,"1"-6"-1756"0"0,2-10-1935 0 0,0-12 7631 0 0,-1 16 2829 0 0,-2 45-6533 0 0,1 26-1486 0 0,1-22-247 0 0,-3 1-1 0 0,0-1 1 0 0,-8 40 0 0 0,-11 93 513 0 0,13-126-773 0 0,2-1 0 0 0,2 88 0 0 0,3-112-193 0 0,0-17-2 0 0,0 0 0 0 0,0 1 0 0 0,0-1 0 0 0,0 0 0 0 0,0 0 0 0 0,0 0 0 0 0,1 0 0 0 0,-1 0-1 0 0,1 0 1 0 0,0 0 0 0 0,-1 0 0 0 0,1 0 0 0 0,0 0 0 0 0,0 0 0 0 0,0 0 0 0 0,0 0 0 0 0,1-1 0 0 0,-1 1 0 0 0,3 2 0 0 0,-3-3-469 0 0,1 0-1 0 0,0 0 0 0 0,-1 0 1 0 0,1-1-1 0 0,0 1 1 0 0,0 0-1 0 0,0-1 0 0 0,0 1 1 0 0,0-1-1 0 0,0 0 1 0 0,0 0-1 0 0,0 1 0 0 0,2-2 1 0 0,6 1-9865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2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82 0 0 0,'0'0'8556'0'0,"0"-8"-6878"0"0,-4-36 1424 0 0,-6 23 1326 0 0,3 12-2193 0 0,4 15-711 0 0,1 107-897 0 0,5 126-959 0 0,-1-225-270 0 0,1 0 0 0 0,0-1 0 0 0,1 1 1 0 0,5 12-1 0 0,3 10-6561 0 0,-7-20-2947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2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20 576 0 0,'0'0'10833'0'0,"0"-19"-3153"0"0,-1 29-7534 0 0,0 1 0 0 0,-1-1-1 0 0,0 0 1 0 0,-4 12-1 0 0,3-11-2 0 0,0 0-1 0 0,1 0 1 0 0,0 0-1 0 0,0 14 1 0 0,-1 60 396 0 0,1-58-553 0 0,0 1-1 0 0,2 0 0 0 0,2 0 1 0 0,0 0-1 0 0,2-1 1 0 0,9 36-1 0 0,-4-24-530 0 0,-3-12-2528 0 0,-1-10-3847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5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77 782 1536 0 0,'0'0'12159'0'0,"-12"-2"-11452"0"0,-38-7 109 0 0,50 9-692 0 0,-1 0 0 0 0,1 0 1 0 0,-1 0-1 0 0,1 0 0 0 0,-1 0 0 0 0,1 0 0 0 0,-1 0 1 0 0,1 0-1 0 0,-1 0 0 0 0,1 0 0 0 0,-1 0 0 0 0,1 0 1 0 0,-1 0-1 0 0,1-1 0 0 0,-1 1 0 0 0,1 0 0 0 0,-1 0 1 0 0,1-1-1 0 0,0 1 0 0 0,-1 0 0 0 0,1-1 0 0 0,-1 1 1 0 0,1 0-1 0 0,0-1 0 0 0,-1 1 0 0 0,1-1 0 0 0,0 1 1 0 0,-1 0-1 0 0,1-1 0 0 0,0 1 0 0 0,0-1 0 0 0,-1 1 1 0 0,1-1-1 0 0,0 1 0 0 0,0-1 0 0 0,0 1 0 0 0,0-1 1 0 0,0 1-1 0 0,0-1 0 0 0,0 1 0 0 0,0-1 0 0 0,0 0 1 0 0,0 1-1 0 0,0-1 0 0 0,0 1 0 0 0,0-1 0 0 0,0 1 1 0 0,0-1-1 0 0,0 1 0 0 0,1-1 0 0 0,-1 1 0 0 0,1-1 1 0 0,19-20-229 0 0,-15 16 718 0 0,28-30 259 0 0,0 2-1 0 0,71-53 1 0 0,-14 12-231 0 0,199-189 302 0 0,-173 146-1055 0 0,-101 100-238 0 0,-1 0-1 0 0,17-28 0 0 0,-13 9-4881 0 0,-17 32 3915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3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99 1976 0 0,'0'0'16275'0'0,"2"-13"-16005"0"0,9-40-68 0 0,-10 52-185 0 0,-1-1 1 0 0,1 0 0 0 0,0 0-1 0 0,-1 1 1 0 0,1-1-1 0 0,0 0 1 0 0,0 1 0 0 0,0-1-1 0 0,1 1 1 0 0,-1-1 0 0 0,0 1-1 0 0,0 0 1 0 0,1-1-1 0 0,-1 1 1 0 0,1 0 0 0 0,-1 0-1 0 0,1 0 1 0 0,-1 0 0 0 0,1 0-1 0 0,0 0 1 0 0,0 1-1 0 0,-1-1 1 0 0,1 0 0 0 0,0 1-1 0 0,0-1 1 0 0,0 1 0 0 0,0 0-1 0 0,-1 0 1 0 0,1 0-1 0 0,0 0 1 0 0,0 0 0 0 0,3 0-1 0 0,-2 1-14 0 0,0-1-1 0 0,0 1 0 0 0,0-1 0 0 0,0 1 0 0 0,0 0 1 0 0,0 0-1 0 0,0 0 0 0 0,0 1 0 0 0,-1-1 1 0 0,1 1-1 0 0,0-1 0 0 0,-1 1 0 0 0,1 0 1 0 0,-1 0-1 0 0,4 4 0 0 0,-2 0-3 0 0,-2 0 1 0 0,1 1-1 0 0,-1-1 0 0 0,0 0 0 0 0,0 1 0 0 0,0-1 1 0 0,-1 1-1 0 0,0 0 0 0 0,-1-1 0 0 0,1 1 0 0 0,-1 0 1 0 0,-1 0-1 0 0,1-1 0 0 0,-1 1 0 0 0,0 0 0 0 0,-3 7 1 0 0,-2 8-30 0 0,-1 0 0 0 0,-1-1 1 0 0,-15 30-1 0 0,6-24-100 0 0,-1 0 1 0 0,-1-1-1 0 0,-40 41 1 0 0,44-51 63 0 0,2-1 24 0 0,-1 0 0 0 0,-1-1 0 0 0,0-1 0 0 0,0 0 1 0 0,-2-1-1 0 0,1-1 0 0 0,-2 0 0 0 0,1-2 0 0 0,-32 13 0 0 0,45-21 32 0 0,3-1-16 0 0,4-2-344 0 0,-1 0 286 0 0,1 0-1 0 0,0 1 1 0 0,-1-1-1 0 0,1 1 1 0 0,0-1-1 0 0,0 1 1 0 0,0 0-1 0 0,0 0 1 0 0,5 0-1 0 0,22-5 532 0 0,1 1 0 0 0,-1 2 0 0 0,1 1 0 0 0,32 2 0 0 0,-53 2-418 0 0,0 0-1 0 0,-1 1 0 0 0,1 0 1 0 0,0 0-1 0 0,-1 1 0 0 0,0 0 0 0 0,1 1 1 0 0,10 8-1 0 0,18 7-2480 0 0,1-6-5027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4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0 3257 0 0,'0'0'16537'0'0,"-22"3"-16147"0"0,-71 10-118 0 0,90-12-260 0 0,0-1 1 0 0,0 1-1 0 0,0 0 0 0 0,0 0 0 0 0,-1 0 0 0 0,1 0 0 0 0,1 1 0 0 0,-1-1 0 0 0,0 1 0 0 0,0-1 0 0 0,1 1 0 0 0,-1 0 1 0 0,0 0-1 0 0,1 1 0 0 0,0-1 0 0 0,0 0 0 0 0,0 1 0 0 0,0-1 0 0 0,0 1 0 0 0,0 0 0 0 0,0-1 0 0 0,1 1 0 0 0,0 0 1 0 0,-1 0-1 0 0,0 3 0 0 0,-8 15 27 0 0,5-12-5 0 0,-1 1 0 0 0,2 0 1 0 0,-1 0-1 0 0,2 1 1 0 0,-1-1-1 0 0,1 1 0 0 0,1 0 1 0 0,0-1-1 0 0,0 1 0 0 0,1 0 1 0 0,1 0-1 0 0,0 0 0 0 0,0 0 1 0 0,1 0-1 0 0,1 0 1 0 0,3 16-1 0 0,-4-25-7 0 0,0 0 1 0 0,-1 1-1 0 0,1-1 1 0 0,0 0-1 0 0,0 0 1 0 0,1 0-1 0 0,-1 0 1 0 0,0 0-1 0 0,1-1 1 0 0,-1 1-1 0 0,1 0 1 0 0,0-1-1 0 0,-1 1 1 0 0,1-1-1 0 0,0 1 1 0 0,0-1-1 0 0,0 0 1 0 0,0 0-1 0 0,0 0 1 0 0,0 0-1 0 0,3 1 1 0 0,0-1 48 0 0,-1 0 1 0 0,1-1-1 0 0,0 0 1 0 0,-1 1-1 0 0,1-2 1 0 0,-1 1-1 0 0,1 0 1 0 0,0-1-1 0 0,-1 0 1 0 0,6-1-1 0 0,3-2 58 0 0,0-1-1 0 0,-1 0 1 0 0,1-1-1 0 0,-1-1 1 0 0,0 1-1 0 0,13-12 0 0 0,-13 8-101 0 0,-1 0 0 0 0,0 0-1 0 0,-1-1 1 0 0,0-1-1 0 0,-1 0 1 0 0,9-13 0 0 0,-15 20-90 0 0,0 1 1 0 0,-1-1-1 0 0,1 0 1 0 0,-1 0-1 0 0,0 0 1 0 0,0 0-1 0 0,-1 0 1 0 0,1 0-1 0 0,-1 0 1 0 0,0-1-1 0 0,-1 1 1 0 0,1-1 0 0 0,-1 1-1 0 0,0 0 1 0 0,0-1-1 0 0,-1 1 1 0 0,0-1-1 0 0,0 1 1 0 0,-2-9-1 0 0,2 13-159 0 0,0-1 0 0 0,0 1 0 0 0,0-1-1 0 0,0 1 1 0 0,-1-1 0 0 0,1 1 0 0 0,0 0-1 0 0,-1-1 1 0 0,1 1 0 0 0,0 0 0 0 0,-1 0 0 0 0,0 0-1 0 0,1 0 1 0 0,-1 0 0 0 0,1 1 0 0 0,-1-1-1 0 0,0 0 1 0 0,0 1 0 0 0,1-1 0 0 0,-1 1 0 0 0,0 0-1 0 0,0 0 1 0 0,0-1 0 0 0,0 1 0 0 0,-2 1-1 0 0,-2-1-1673 0 0,0 0 0 0 0,0 1-1 0 0,0 0 1 0 0,0 0-1 0 0,0 0 1 0 0,-9 5-1 0 0,1-1-2066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4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7 672 0 0,'0'0'21459'0'0,"-1"-3"-21508"0"0,-1-1-17 0 0,-1 11 27 0 0,-2 28 59 0 0,3-15 164 0 0,0 0-1 0 0,3 28 0 0 0,3-55 175 0 0,0 0 0 0 0,1 1 0 0 0,0-1-1 0 0,10-9 1 0 0,4-6-381 0 0,-18 18-10 0 0,1 1 0 0 0,0 0-1 0 0,0 0 1 0 0,1 1-1 0 0,-1-1 1 0 0,1 0 0 0 0,-1 1-1 0 0,1-1 1 0 0,0 1 0 0 0,0 0-1 0 0,0 0 1 0 0,0 0 0 0 0,0 0-1 0 0,0 1 1 0 0,0-1 0 0 0,5-1-1 0 0,-7 3 16 0 0,0 1 0 0 0,-1-1-1 0 0,1 0 1 0 0,0 0 0 0 0,0 0-1 0 0,-1 1 1 0 0,1-1-1 0 0,0 0 1 0 0,-1 1 0 0 0,1-1-1 0 0,0 0 1 0 0,-1 1 0 0 0,1-1-1 0 0,0 1 1 0 0,-1-1-1 0 0,1 1 1 0 0,-1-1 0 0 0,1 1-1 0 0,-1 0 1 0 0,1-1 0 0 0,-1 1-1 0 0,0 0 1 0 0,1-1-1 0 0,-1 1 1 0 0,0 0 0 0 0,1 1-1 0 0,4 28-12 0 0,-7 30 280 0 0,-12 3-117 0 0,14-62 50 0 0,20-22 395 0 0,-10 8-611 0 0,30-37-121 0 0,-38 48 107 0 0,0-1 0 0 0,1 1 0 0 0,-1 0 0 0 0,1 0 0 0 0,0 0 1 0 0,-1 0-1 0 0,1 1 0 0 0,0-1 0 0 0,0 1 0 0 0,0-1 0 0 0,0 1 0 0 0,0 0 0 0 0,0 0 0 0 0,0 1 1 0 0,6-2-1 0 0,4 38-363 0 0,-12-31 423 0 0,0 0-1 0 0,-1 0 1 0 0,1 0-1 0 0,-1 0 1 0 0,-1 0 0 0 0,1 0-1 0 0,-1 0 1 0 0,0 0 0 0 0,0 0-1 0 0,-3 7 1 0 0,-3 32-265 0 0,7-11-881 0 0,0-12-5622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2:45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208 5 3249 0 0,'0'0'14125'0'0,"-13"-1"-14105"0"0,-44-3-9 0 0,56 5-12 0 0,-1-1 0 0 0,1 0 0 0 0,-1 0 0 0 0,1 0 0 0 0,-1 1 0 0 0,1-1 0 0 0,-1 1 0 0 0,1-1 0 0 0,-1 1 0 0 0,1 0 0 0 0,0-1 0 0 0,-1 1 0 0 0,1 0 0 0 0,0 0 0 0 0,0 0 1 0 0,0 0-1 0 0,0 0 0 0 0,0 0 0 0 0,0 0 0 0 0,0 0 0 0 0,0 1 0 0 0,0-1 0 0 0,0 0 0 0 0,0 1 0 0 0,1-1 0 0 0,-1 0 0 0 0,1 1 0 0 0,-1-1 0 0 0,1 1 0 0 0,-1-1 0 0 0,1 3 0 0 0,-1-2 4 0 0,1 0 0 0 0,-1-1 0 0 0,1 1-1 0 0,0 0 1 0 0,0 0 0 0 0,0 0 0 0 0,0 0 0 0 0,0 0 0 0 0,0-1 0 0 0,1 1 0 0 0,-1 0-1 0 0,1 0 1 0 0,-1 0 0 0 0,1-1 0 0 0,-1 1 0 0 0,1 0 0 0 0,0-1 0 0 0,0 1 0 0 0,0 0 0 0 0,2 1-1 0 0,28 14 474 0 0,10 7-163 0 0,-39-23-277 0 0,0 1-1 0 0,-1-1 1 0 0,1 1 0 0 0,-1 0-1 0 0,1 0 1 0 0,-1 0 0 0 0,0-1 0 0 0,0 1-1 0 0,0 1 1 0 0,0-1 0 0 0,0 0-1 0 0,0 0 1 0 0,0 0 0 0 0,-1 0 0 0 0,1 1-1 0 0,-1-1 1 0 0,0 0 0 0 0,0 4-1 0 0,0-2 123 0 0,0 0 0 0 0,0 0 0 0 0,0 1 0 0 0,-1-1 0 0 0,0-1 0 0 0,0 1-1 0 0,0 0 1 0 0,0 0 0 0 0,-1 0 0 0 0,1 0 0 0 0,-1-1 0 0 0,0 1-1 0 0,-4 4 1 0 0,1-1 95 0 0,-1-1-1 0 0,0 0 1 0 0,-1 0-1 0 0,0-1 1 0 0,-12 8-1 0 0,13-9-245 0 0,1-1 0 0 0,-1-1 0 0 0,0 1 0 0 0,-1-1 0 0 0,1 0 0 0 0,0 0 0 0 0,-1 0 0 0 0,1-1 1 0 0,-1 0-1 0 0,-10 0 0 0 0,-21-1-8089 0 0,35 0 7032 0 0,-11 0-10105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1.3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2489 0 0,'0'0'17509'0'0,"7"-3"-17128"0"0,3-1-135 0 0,0 0 0 0 0,0 1-1 0 0,0 0 1 0 0,0 1 0 0 0,1 0 0 0 0,-1 1-1 0 0,13 0 1 0 0,88 2 1356 0 0,-44 2-1166 0 0,8-5-216 0 0,67 3-407 0 0,-113 6-252 0 0,-21 3-2709 0 0,-5 5-7842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1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6025 0 0,'0'0'13587'0'0,"-3"30"-13052"0"0,-6 91-106 0 0,9-108-307 0 0,-1-1-1 0 0,1 0 1 0 0,1 0-1 0 0,0 0 1 0 0,1 0-1 0 0,3 12 1 0 0,-2-17-108 0 0,0 0 0 0 0,0 1 0 0 0,1-1 0 0 0,0 0 1 0 0,1-1-1 0 0,6 9 0 0 0,11 6-1896 0 0,-11-16-5665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8970 0 0,'0'0'10397'0'0,"-6"30"-9969"0"0,-16 93-107 0 0,19-112-218 0 0,2 0 0 0 0,0 0-1 0 0,0 22 1 0 0,11-4 65 0 0,0-8-139 0 0,-10-20-53 0 0,0 0 0 0 0,1-1 0 0 0,-1 1 0 0 0,0 0 0 0 0,1-1 0 0 0,-1 1-1 0 0,0 0 1 0 0,1-1 0 0 0,-1 1 0 0 0,1 0 0 0 0,-1-1 0 0 0,1 1-1 0 0,0-1 1 0 0,-1 1 0 0 0,1-1 0 0 0,-1 1 0 0 0,1-1 0 0 0,0 0 0 0 0,-1 1-1 0 0,1-1 1 0 0,1 1 0 0 0,4 0-2876 0 0,1-1-3937 0 0,1 0-2979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10586 0 0,'0'0'11315'0'0,"-38"48"-12260"0"0,38-38 57 0 0,4 3-1232 0 0,1-7-2529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2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27 1904 0 0,'0'0'20957'0'0,"0"-6"-20686"0"0,-2-15-172 0 0,-2 35 96 0 0,-4 50 283 0 0,6-54-394 0 0,-3 26 124 0 0,-3 47 255 0 0,11-76-92 0 0,6-14-53 0 0,4-13-63 0 0,19-23-254 0 0,-15 22-64 0 0,-12 14 26 0 0,1 1-1 0 0,0-1 1 0 0,0 1 0 0 0,1 0-1 0 0,0 1 1 0 0,0-1-1 0 0,0 1 1 0 0,16-7-1 0 0,-22 11 32 0 0,0 1 0 0 0,0-1 0 0 0,0 1 0 0 0,0 0 0 0 0,1-1-1 0 0,-1 1 1 0 0,0 0 0 0 0,0 0 0 0 0,0 0 0 0 0,1 0 0 0 0,-1 0 0 0 0,0 0 0 0 0,0 0 0 0 0,0 0 0 0 0,1 1 0 0 0,-1-1-1 0 0,0 0 1 0 0,0 1 0 0 0,0-1 0 0 0,0 1 0 0 0,0-1 0 0 0,0 1 0 0 0,0-1 0 0 0,0 1 0 0 0,0 0 0 0 0,0 0-1 0 0,0-1 1 0 0,0 1 0 0 0,0 0 0 0 0,0 0 0 0 0,-1 0 0 0 0,1 0 0 0 0,0 0 0 0 0,-1 0 0 0 0,1 0 0 0 0,-1 0 0 0 0,1 0-1 0 0,-1 0 1 0 0,1 1 0 0 0,-1-1 0 0 0,0 0 0 0 0,0 0 0 0 0,1 0 0 0 0,-1 1 0 0 0,0-1 0 0 0,0 1 0 0 0,1 11 22 0 0,-1-1 0 0 0,0 0 0 0 0,-4 23 0 0 0,2-11-9 0 0,1-11-21 0 0,0 19 29 0 0,5-28-47 0 0,4-16-67 0 0,40-51-1094 0 0,-47 62 1175 0 0,0-1 1 0 0,-1 1-1 0 0,1 0 0 0 0,0 0 0 0 0,0-1 0 0 0,0 1 0 0 0,1 0 0 0 0,-1 0 0 0 0,0 0 0 0 0,0 0 0 0 0,1 0 0 0 0,-1 0 1 0 0,0 1-1 0 0,1-1 0 0 0,-1 0 0 0 0,1 1 0 0 0,-1-1 0 0 0,1 1 0 0 0,2-1 0 0 0,-3 1 19 0 0,0 0 0 0 0,0 0 0 0 0,-1 0 0 0 0,1 0 0 0 0,0 1 0 0 0,0-1 0 0 0,-1 0-1 0 0,1 1 1 0 0,0-1 0 0 0,-1 0 0 0 0,1 1 0 0 0,0-1 0 0 0,-1 1 0 0 0,1-1 0 0 0,0 1 0 0 0,-1-1 0 0 0,1 1 0 0 0,-1-1-1 0 0,1 1 1 0 0,-1 0 0 0 0,0-1 0 0 0,1 1 0 0 0,-1 0 0 0 0,1 0 0 0 0,-1-1 0 0 0,0 1 0 0 0,0 0 0 0 0,1 0 0 0 0,-1-1-1 0 0,0 1 1 0 0,0 0 0 0 0,0 0 0 0 0,0-1 0 0 0,0 1 0 0 0,0 0 0 0 0,0 0 0 0 0,0 0 0 0 0,-1 0 0 0 0,1 10 79 0 0,0-2-54 0 0,0 1 0 0 0,0-1-1 0 0,1 1 1 0 0,0-1-1 0 0,0 0 1 0 0,1 1-1 0 0,6 16 1 0 0,-6-22-477 0 0,9 16 639 0 0,-6-14-2870 0 0,2 0-3676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3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50 175 2601 0 0,'0'0'19492'0'0,"6"2"-18700"0"0,-1-1-659 0 0,1 0 0 0 0,-1 1 0 0 0,0-2-1 0 0,1 1 1 0 0,-1-1 0 0 0,0 1 0 0 0,1-1 0 0 0,-1-1 0 0 0,1 1 0 0 0,-1-1 0 0 0,0 0 0 0 0,1 0-1 0 0,-1-1 1 0 0,0 0 0 0 0,0 1 0 0 0,6-4 0 0 0,-1 0-103 0 0,0-1 0 0 0,0 1 0 0 0,0-1 0 0 0,-1-1 0 0 0,0 0 0 0 0,0 0-1 0 0,-1-1 1 0 0,0 0 0 0 0,0 0 0 0 0,-1-1 0 0 0,0 0 0 0 0,-1 0 0 0 0,8-14 0 0 0,-13 19-36 0 0,8-26-195 0 0,-9 29 178 0 0,0 0-1 0 0,0 0 0 0 0,-1 0 1 0 0,1 0-1 0 0,0 0 0 0 0,-1 1 1 0 0,1-1-1 0 0,-1 0 1 0 0,1 0-1 0 0,-1 1 0 0 0,1-1 1 0 0,-1 0-1 0 0,1 1 0 0 0,-1-1 1 0 0,1 0-1 0 0,-1 1 1 0 0,0-1-1 0 0,0 1 0 0 0,1-1 1 0 0,-1 1-1 0 0,0-1 1 0 0,0 1-1 0 0,1 0 0 0 0,-1-1 1 0 0,0 1-1 0 0,0 0 0 0 0,0 0 1 0 0,0 0-1 0 0,0-1 1 0 0,1 1-1 0 0,-1 0 0 0 0,0 0 1 0 0,0 0-1 0 0,0 0 0 0 0,0 1 1 0 0,0-1-1 0 0,-1 0 1 0 0,-10 1-8 0 0,-1 0 0 0 0,0 0 0 0 0,1 2 1 0 0,0-1-1 0 0,-1 2 0 0 0,1-1 0 0 0,0 2 1 0 0,1-1-1 0 0,-1 2 0 0 0,1 0 0 0 0,0 0 1 0 0,0 1-1 0 0,1 0 0 0 0,0 1 1 0 0,0 0-1 0 0,1 0 0 0 0,0 1 0 0 0,0 0 1 0 0,1 1-1 0 0,-11 16 0 0 0,16-20 86 0 0,0 0 0 0 0,0 0-1 0 0,1 0 1 0 0,0 1 0 0 0,0-1-1 0 0,0 0 1 0 0,1 1 0 0 0,0-1 0 0 0,0 1-1 0 0,0 10 1 0 0,1-14-42 0 0,0 0-1 0 0,0 0 1 0 0,1 1 0 0 0,-1-1 0 0 0,1 0-1 0 0,-1 0 1 0 0,1 0 0 0 0,0 0-1 0 0,1 0 1 0 0,-1 0 0 0 0,0 0 0 0 0,1 0-1 0 0,0 0 1 0 0,-1 0 0 0 0,1-1-1 0 0,0 1 1 0 0,0-1 0 0 0,1 1 0 0 0,-1-1-1 0 0,1 0 1 0 0,4 4 0 0 0,26 11-1284 0 0,48 19 1 0 0,-53-25-3370 0 0,-15-4-6497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6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6409 0 0,'0'0'12647'0'0,"10"32"-11221"0"0,32 101-202 0 0,12-3 829 0 0,-19-50-1208 0 0,-22-47-925 0 0,6 21 437 0 0,3 0 0 0 0,47 83-1 0 0,-60-123-716 0 0,0 1-1 0 0,2-1 1 0 0,-1-1-1 0 0,2 0 0 0 0,0 0 1 0 0,0-1-1 0 0,1-1 0 0 0,1 0 1 0 0,0-1-1 0 0,0 0 1 0 0,1-1-1 0 0,0-1 0 0 0,23 9 1 0 0,-20-10-5546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4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21 0 0 0,'0'0'9791'0'0,"-7"-3"-8946"0"0,-1-1-1168 0 0,3 2 895 0 0,0 0-1 0 0,0-1 1 0 0,-1 2-1 0 0,1-1 1 0 0,0 1-1 0 0,-6-2 1 0 0,9 3-373 0 0,-1 0 1 0 0,1 0-1 0 0,0 0 1 0 0,0 1-1 0 0,0-1 0 0 0,0 0 1 0 0,0 1-1 0 0,0-1 1 0 0,1 1-1 0 0,-1 0 0 0 0,0-1 1 0 0,0 1-1 0 0,0 0 0 0 0,0 0 1 0 0,1 0-1 0 0,-1 1 1 0 0,0-1-1 0 0,1 0 0 0 0,-1 1 1 0 0,1-1-1 0 0,0 1 1 0 0,-3 2-1 0 0,-8 13 133 0 0,1 1-1 0 0,0 0 1 0 0,1 1-1 0 0,1 0 0 0 0,1 0 1 0 0,1 1-1 0 0,0 0 1 0 0,2 0-1 0 0,0 0 1 0 0,1 1-1 0 0,1 0 1 0 0,1 0-1 0 0,1 0 1 0 0,1 0-1 0 0,4 31 1 0 0,-4-41-246 0 0,2 0-1 0 0,-1 1 1 0 0,2-1 0 0 0,-1-1 0 0 0,2 1 0 0 0,-1 0-1 0 0,1-1 1 0 0,1 1 0 0 0,0-1 0 0 0,1-1 0 0 0,-1 1 0 0 0,2-1-1 0 0,11 14 1 0 0,-12-17-64 0 0,1 1 0 0 0,0-2 0 0 0,0 1-1 0 0,1-1 1 0 0,-1 0 0 0 0,1-1 0 0 0,0 1 0 0 0,1-2-1 0 0,-1 1 1 0 0,1-1 0 0 0,-1 0 0 0 0,1-1 0 0 0,0 0-1 0 0,0-1 1 0 0,0 1 0 0 0,0-2 0 0 0,10 1 0 0 0,-16-1-156 0 0,0 0 1 0 0,0 0-1 0 0,0 0 1 0 0,0-1-1 0 0,1 1 1 0 0,-1-1 0 0 0,0 1-1 0 0,0-1 1 0 0,5-2-1 0 0,-2-1-3619 0 0,-1-2-3346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145 127 0 0 0,'0'0'12727'0'0,"0"-4"-11772"0"0,0 0-642 0 0,0 0 0 0 0,0 0 0 0 0,1 0 0 0 0,-1 0 0 0 0,1 0 0 0 0,0 0 1 0 0,0 0-1 0 0,0 0 0 0 0,0 0 0 0 0,1 0 0 0 0,0 1 0 0 0,0-1 0 0 0,0 1 0 0 0,4-6 1 0 0,0 1 50 0 0,0 1 1 0 0,1-1-1 0 0,0 1 1 0 0,11-8 0 0 0,-17 14-338 0 0,1-1 0 0 0,0 1 1 0 0,-1 0-1 0 0,1-1 1 0 0,0 1-1 0 0,0 0 1 0 0,0 0-1 0 0,0 0 0 0 0,0 0 1 0 0,0 1-1 0 0,0-1 1 0 0,0 1-1 0 0,0-1 0 0 0,1 1 1 0 0,-1 0-1 0 0,0-1 1 0 0,0 1-1 0 0,0 0 0 0 0,0 0 1 0 0,1 1-1 0 0,-1-1 1 0 0,0 0-1 0 0,0 1 1 0 0,0 0-1 0 0,0-1 0 0 0,3 2 1 0 0,-3 4 0 0 0,-1 0 0 0 0,1 0 0 0 0,-1 0 0 0 0,-1 0 0 0 0,1 1 0 0 0,-1-1 0 0 0,0 0 0 0 0,0 0 0 0 0,-1 0 0 0 0,-1 7 0 0 0,0-5-22 0 0,-1-1 0 0 0,0 1 0 0 0,-1-1 0 0 0,0 0 0 0 0,0 0 0 0 0,0 0 0 0 0,-1-1 0 0 0,0 1 0 0 0,0-1 0 0 0,0 0 0 0 0,-10 8 0 0 0,-18 22-86 0 0,26-28-7 0 0,-1 0-1 0 0,-1 0 1 0 0,1-1 0 0 0,-1 0-1 0 0,0 0 1 0 0,-1-1 0 0 0,0-1 0 0 0,0 1-1 0 0,-20 6 1 0 0,-37 23-2449 0 0,79-26-112 0 0,47 17 5367 0 0,-1 0-48 0 0,-49-21-2565 0 0,-1-1-1 0 0,1 0 1 0 0,0-1 0 0 0,1 0-1 0 0,-1-1 1 0 0,0 1-1 0 0,1-2 1 0 0,-1 1 0 0 0,1-1-1 0 0,10-1 1 0 0,-12 0-848 0 0,1-1 1 0 0,-1 0-1 0 0,1-1 1 0 0,-1 0-1 0 0,0 0 1 0 0,16-7-1 0 0,-8 4-4583 0 0,-5-1-5008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 3 936 0 0,'0'0'16101'0'0,"-19"-1"-15872"0"0,-59 0-57 0 0,75 1-149 0 0,0-1 0 0 0,1 1 0 0 0,-1 0 0 0 0,1 1 0 0 0,-1-1 0 0 0,0 0 0 0 0,1 1 0 0 0,-1-1 0 0 0,1 1 0 0 0,-1 0 0 0 0,1 0 0 0 0,-1 0-1 0 0,1 0 1 0 0,0 0 0 0 0,0 1 0 0 0,-1-1 0 0 0,1 1 0 0 0,0-1 0 0 0,0 1 0 0 0,0 0 0 0 0,1 0 0 0 0,-1 0 0 0 0,0 0 0 0 0,1 0 0 0 0,-1 0 0 0 0,1 0 0 0 0,-2 4-1 0 0,-12 15 289 0 0,7-13-156 0 0,1 0 0 0 0,0 0 0 0 0,1 1 1 0 0,0 0-1 0 0,0 0 0 0 0,1 0 0 0 0,-8 20 1 0 0,10-22-42 0 0,1 0 0 0 0,-1 0 1 0 0,1 0-1 0 0,1 1 1 0 0,-1-1-1 0 0,1 1 1 0 0,0-1-1 0 0,1 1 1 0 0,0 0-1 0 0,0-1 1 0 0,1 1-1 0 0,1 10 1 0 0,0-13-38 0 0,1 0 0 0 0,-1-1 1 0 0,1 0-1 0 0,-1 0 0 0 0,1 0 1 0 0,0 0-1 0 0,1 0 0 0 0,-1 0 1 0 0,1-1-1 0 0,-1 1 0 0 0,1-1 0 0 0,0 0 1 0 0,0 0-1 0 0,1-1 0 0 0,-1 1 1 0 0,1-1-1 0 0,-1 0 0 0 0,1 0 1 0 0,0-1-1 0 0,-1 1 0 0 0,1-1 1 0 0,0 0-1 0 0,0 0 0 0 0,9 0 1 0 0,-2 0 16 0 0,-1 0 0 0 0,0-1 0 0 0,1 0 0 0 0,-1-1 0 0 0,1 0 0 0 0,-1-1 0 0 0,0 0 0 0 0,0-1 0 0 0,20-7 0 0 0,-16 2-77 0 0,-1 1 0 0 0,-1-2 0 0 0,0 0 0 0 0,0 0 0 0 0,-1-1 0 0 0,0-1 0 0 0,0 0 0 0 0,-1-1 0 0 0,-1 0 0 0 0,0 0 0 0 0,-1-1 0 0 0,0-1 0 0 0,8-17 0 0 0,-15 29-64 0 0,-1-1 1 0 0,0 0 0 0 0,0 0-1 0 0,0 0 1 0 0,0 0-1 0 0,0 0 1 0 0,-1 0-1 0 0,1 0 1 0 0,-1 0 0 0 0,0 0-1 0 0,0-1 1 0 0,0 1-1 0 0,0 0 1 0 0,0 0-1 0 0,-1 0 1 0 0,1 0 0 0 0,-1 0-1 0 0,0 0 1 0 0,0 0-1 0 0,0 0 1 0 0,-1 0-1 0 0,1 0 1 0 0,0 1 0 0 0,-1-1-1 0 0,0 0 1 0 0,0 1-1 0 0,0 0 1 0 0,0-1-1 0 0,0 1 1 0 0,0 0 0 0 0,-1 0-1 0 0,1 0 1 0 0,-1 0-1 0 0,1 0 1 0 0,-5-2-1 0 0,-1 1-774 0 0,1-1 0 0 0,-1 1 0 0 0,0 0 0 0 0,0 1 0 0 0,-10-2 0 0 0,-40-2-10548 0 0,50 6 5104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05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 2296 0 0,'0'0'19011'0'0,"26"19"-18601"0"0,82 61-100 0 0,-105-78-287 0 0,1 0-1 0 0,-1 0 1 0 0,0 1-1 0 0,0-1 0 0 0,-1 1 1 0 0,1 0-1 0 0,0 0 1 0 0,-1 0-1 0 0,0 0 1 0 0,0 1-1 0 0,0-1 0 0 0,0 0 1 0 0,0 1-1 0 0,-1 0 1 0 0,1-1-1 0 0,-1 1 1 0 0,0 0-1 0 0,0 0 0 0 0,-1-1 1 0 0,1 1-1 0 0,-1 0 1 0 0,0 0-1 0 0,0 4 1 0 0,1 8 93 0 0,0 9-22 0 0,0 0 0 0 0,-2 0 0 0 0,-1 0 0 0 0,-1 0 0 0 0,0-1 0 0 0,-2 1 0 0 0,-1-1 0 0 0,-1 0 0 0 0,-13 29 0 0 0,12-36-457 0 0,-1 1 0 0 0,0-1 1 0 0,-2 0-1 0 0,0-1 0 0 0,0 0 0 0 0,-2-1 0 0 0,0 0 0 0 0,0-1 1 0 0,-1-1-1 0 0,-1 0 0 0 0,-1-1 0 0 0,-22 14 0 0 0,1-12-8932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8:12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96 1192 0 0,'0'0'10506'0'0,"39"3"-5186"0"0,-4-19-4044 0 0,-24 9-1136 0 0,2 1 1 0 0,-1 1-1 0 0,0 0 1 0 0,1 1-1 0 0,0 0 1 0 0,0 1-1 0 0,0 0 1 0 0,1 1-1 0 0,17 0 1 0 0,-18 3-137 0 0,-1 1 0 0 0,1 0 0 0 0,0 1 0 0 0,-1 0 0 0 0,0 1 0 0 0,21 10 0 0 0,-19-8 0 0 0,1 0-1 0 0,1-1 1 0 0,-1 0-1 0 0,1-2 1 0 0,18 3-1 0 0,1-4 16 0 0,0-3 0 0 0,1 0 0 0 0,-1-3 0 0 0,66-14 0 0 0,-36 7-4 0 0,1 3-1 0 0,117 1 1 0 0,9-1-23 0 0,-24-10-9 0 0,-38 2 19 0 0,0 6 0 0 0,162 8 0 0 0,-262 6 13 0 0,-1 2 0 0 0,0 0-1 0 0,34 14 1 0 0,-35-11-2 0 0,0-1 1 0 0,0-1-1 0 0,35 3 0 0 0,132-3-7 0 0,-104-7-1 0 0,105 16 0 0 0,-106-7 74 0 0,-1-5-1 0 0,173-13 0 0 0,-212 8-79 0 0,-1 2 0 0 0,63 9 0 0 0,-24-2 9 0 0,-32-6 3 0 0,93-10-1 0 0,-96 3-2 0 0,102 4 1 0 0,-43 21 1 0 0,-73-11-5 0 0,40 3 0 0 0,93-11-6 0 0,-3-1-4 0 0,-125 6-2 0 0,68 18 0 0 0,-77-15 26 0 0,-1-2 0 0 0,1-1 0 0 0,55 3 0 0 0,-72-8-26 0 0,0 1 1 0 0,0 1 0 0 0,28 8 0 0 0,-27-6 2 0 0,-1-1-1 0 0,1 0 1 0 0,31 1 0 0 0,-31-6 9 0 0,0 0 0 0 0,0-2 0 0 0,24-6 0 0 0,-8 2-1 0 0,-7 3-1 0 0,0 2 0 0 0,0 1 0 0 0,38 4 0 0 0,1 0 4 0 0,-42-5 22 0 0,-1 0 0 0 0,1-2 1 0 0,31-8-1 0 0,49-7 17 0 0,157-6-29 0 0,-188 21-3 0 0,0 4 0 0 0,120 14-1 0 0,-170-13-11 0 0,0 0 0 0 0,0-1-1 0 0,1-1 1 0 0,-1-2 0 0 0,0 0-1 0 0,-1-2 1 0 0,36-11 0 0 0,82-20 55 0 0,-131 35-60 0 0,0-1-1 0 0,-1 1 1 0 0,1 1-1 0 0,0 0 1 0 0,0 0 0 0 0,10 2-1 0 0,23 0 3 0 0,-18-1-6 0 0,0 2 0 0 0,0 1 0 0 0,46 13 0 0 0,-46-10 14 0 0,0-1 1 0 0,1-1-1 0 0,50 3 0 0 0,59-5-26 0 0,104-3-15 0 0,-214-3 36 0 0,0-2 0 0 0,36-10 1 0 0,-6 0-108 0 0,-5 15 1 0 0,-46 0 103 0 0,-1 1-1 0 0,1-1 1 0 0,0 0 0 0 0,-1 1 0 0 0,1 0 0 0 0,-1 0-1 0 0,1 0 1 0 0,-1 0 0 0 0,1 0 0 0 0,-1 1 0 0 0,0 0 0 0 0,6 3-1 0 0,-8-2 1196 0 0,-15-5-973 0 0,3 2-237 0 0,-3 16-86 0 0,11-8 90 0 0,1 0 1 0 0,0 0-1 0 0,0 0 1 0 0,1 1 0 0 0,0-1-1 0 0,0 1 1 0 0,1-1-1 0 0,0 1 1 0 0,2 10 0 0 0,-1 6-3 0 0,-2 36 13 0 0,0-6-3 0 0,1 0 0 0 0,3 0 0 0 0,19 98 1 0 0,-11-109-4 0 0,-2 1 1 0 0,-2 0-1 0 0,-2 1 1 0 0,-2-1-1 0 0,-4 73 1 0 0,-2-103 13 0 0,0-1 1 0 0,-1 0-1 0 0,0 0 1 0 0,-1 0-1 0 0,-11 22 1 0 0,3-7 26 0 0,6-9-8 0 0,-9 15 30 0 0,7-27 101 0 0,8-7-154 0 0,0 0-1 0 0,0 0 1 0 0,-1 0-1 0 0,1 0 1 0 0,0 0-1 0 0,0 0 1 0 0,0 1-1 0 0,0-1 1 0 0,0 0-1 0 0,1 1 1 0 0,-1-1-1 0 0,0 0 1 0 0,1 1-1 0 0,-1-1 0 0 0,0 1 1 0 0,1-1-1 0 0,0 1 1 0 0,-1 2-1 0 0,-9 48-52 0 0,10-52 71 0 0,0 1 0 0 0,0-1 0 0 0,0 1 0 0 0,0 0 0 0 0,0-1 0 0 0,0 1-1 0 0,0-1 1 0 0,-1 1 0 0 0,1-1 0 0 0,0 1 0 0 0,0-1 0 0 0,-1 1 0 0 0,1-1 0 0 0,0 1 0 0 0,-1-1 0 0 0,1 1 0 0 0,0-1 0 0 0,-1 1 0 0 0,1-1 0 0 0,-1 0 0 0 0,1 1 0 0 0,-1-1 0 0 0,1 0 0 0 0,-1 1 0 0 0,1-1 0 0 0,-1 0 0 0 0,1 0 0 0 0,-1 0 0 0 0,1 1 0 0 0,-1-1 0 0 0,0 0 0 0 0,1 0 0 0 0,-1 0 0 0 0,1 0 0 0 0,-1 0 0 0 0,1 0 0 0 0,-1 0 0 0 0,0 0 0 0 0,1 0 0 0 0,-1 0 0 0 0,1 0 0 0 0,-1 0 0 0 0,0-1 0 0 0,-33-9-132 0 0,20 5 176 0 0,-63-13-69 0 0,59 13-2 0 0,-1 0-1 0 0,1 1 1 0 0,0 1 0 0 0,-29-1-1 0 0,-25 8 3 0 0,-126 23 0 0 0,154-19 1 0 0,-223 47 47 0 0,146-28-67 0 0,-208 22 1 0 0,59-54 72 0 0,190 0-100 0 0,0 3-1 0 0,-106 12 1 0 0,-610 67-145 0 0,350-40-344 0 0,302-23 361 0 0,47-10 119 0 0,-168-13 1 0 0,170 1-4 0 0,-180 11-1 0 0,134 16 34 0 0,-49 4 19 0 0,156-22 12 0 0,0 0-1 0 0,0-2 1 0 0,-54-9 0 0 0,44 3-19 0 0,1 2 0 0 0,-1 1 1 0 0,0 3-1 0 0,0 1 0 0 0,0 3 0 0 0,1 1 0 0 0,-1 2 0 0 0,-80 23 0 0 0,43-8 34 0 0,-1-4 0 0 0,-107 9 0 0 0,-167-13-104 0 0,323-13 84 0 0,-116 1 89 0 0,-151-21 1 0 0,5-10-123 0 0,158 18 25 0 0,38 7 42 0 0,-1 4-1 0 0,-165 20 1 0 0,125-10 60 0 0,-140-9 0 0 0,108-3 203 0 0,170 2-272 0 0,1 0 0 0 0,0 0 0 0 0,0-1 0 0 0,0 1 0 0 0,0-1 0 0 0,0 1 0 0 0,1-1 0 0 0,-1 0 1 0 0,0 1-1 0 0,1-1 0 0 0,-1 1 0 0 0,1-1 0 0 0,-1 0 0 0 0,1 0 0 0 0,0 1 0 0 0,0-1 0 0 0,0 0 0 0 0,0 0 0 0 0,0 1 0 0 0,1-5 0 0 0,1-43 7 0 0,0 28-20 0 0,0 0-1 0 0,-1-31 1 0 0,2-32 25 0 0,1 35 12 0 0,-2-54-1 0 0,-3 72-47 0 0,11-271-32 0 0,-10 150-54 0 0,-10 99 118 0 0,6-331-63 0 0,-6 282 2 0 0,10 101 9 0 0,0-40-81 0 0,5-17-85 0 0,-5 57 175 0 0,54 18-498 0 0,-46-13 529 0 0,-1-1 0 0 0,1 0-1 0 0,0-1 1 0 0,0 0 0 0 0,0 0-1 0 0,15 1 1 0 0,0-3-103 0 0,58 2 329 0 0,-75-1-393 0 0,0 0 0 0 0,0 0 1 0 0,0 0-1 0 0,0 1 1 0 0,-1-1-1 0 0,1 2 0 0 0,-1-1 1 0 0,1 0-1 0 0,-1 1 0 0 0,9 6 1 0 0,-4-2-3542 0 0,-1-4-6641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9:33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28 0 0 0,'0'0'3221'0'0,"-24"-16"8968"0"0,43 4-19271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08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367 168 48 0 0,'0'0'16219'0'0,"6"-13"-15245"0"0,20-39-100 0 0,-25 51-808 0 0,-1 0 0 0 0,1 0 1 0 0,0 0-1 0 0,-1-1 1 0 0,1 1-1 0 0,-1 0 1 0 0,1 0-1 0 0,-1 0 1 0 0,1-1-1 0 0,-1 1 1 0 0,0 0-1 0 0,0 0 1 0 0,0-1-1 0 0,0 1 1 0 0,0 0-1 0 0,0 0 0 0 0,0-1 1 0 0,0 1-1 0 0,0 0 1 0 0,0 0-1 0 0,-1-1 1 0 0,1 1-1 0 0,-1 0 1 0 0,1 0-1 0 0,-1 0 1 0 0,1-1-1 0 0,-1 1 1 0 0,1 0-1 0 0,-1 0 0 0 0,0 0 1 0 0,0 0-1 0 0,0 0 1 0 0,1 0-1 0 0,-1 1 1 0 0,0-1-1 0 0,0 0 1 0 0,0 0-1 0 0,-1 1 1 0 0,1-1-1 0 0,0 0 1 0 0,0 1-1 0 0,0-1 1 0 0,0 1-1 0 0,0-1 0 0 0,-1 1 1 0 0,1 0-1 0 0,-3-1 1 0 0,0 0 210 0 0,-1 1 0 0 0,0-1 1 0 0,1 1-1 0 0,-1 0 0 0 0,0 0 0 0 0,0 0 0 0 0,1 1 1 0 0,-1 0-1 0 0,-8 2 0 0 0,-2 4-279 0 0,1 0 1 0 0,0 1-1 0 0,0 1 0 0 0,1 0 0 0 0,0 1 0 0 0,1 0 1 0 0,0 1-1 0 0,-11 12 0 0 0,-24 34 46 0 0,17-14-41 0 0,24-33-6 0 0,0 0 1 0 0,0 0-1 0 0,1 0 1 0 0,1 1-1 0 0,-1 0 1 0 0,-3 16-1 0 0,5-14 22 0 0,-1 0-1 0 0,0 0 0 0 0,-10 20 0 0 0,8-22 7 0 0,1 0 1 0 0,1 1-1 0 0,0-1 0 0 0,-5 24 0 0 0,0 23 73 0 0,4-32-78 0 0,1 1-1 0 0,-1 35 0 0 0,6-52-20 0 0,0-1 0 0 0,0 1-1 0 0,1 0 1 0 0,1-1 0 0 0,0 0 0 0 0,7 18-1 0 0,4 13 2 0 0,-11-36-1 0 0,-1 1 1 0 0,0 0 0 0 0,1-1-1 0 0,0 0 1 0 0,0 1-1 0 0,0-1 1 0 0,1 0 0 0 0,-1 0-1 0 0,1-1 1 0 0,8 7-1 0 0,50 33 4 0 0,-42-30 7 0 0,6 0-1 0 0,1 0 1 0 0,0-2-1 0 0,0-1 0 0 0,1-1 1 0 0,1-1-1 0 0,-1-2 0 0 0,1-1 1 0 0,49 3-1 0 0,-48-7 16 0 0,-1-1 1 0 0,1-2-1 0 0,-1-1 0 0 0,0-1 1 0 0,0-2-1 0 0,0 0 0 0 0,-1-2 1 0 0,53-23-1 0 0,-44 14-33 0 0,-2-3 1 0 0,0 0-1 0 0,-1-3 1 0 0,-2 0-1 0 0,60-56 1 0 0,-80 66-17 0 0,0 0 1 0 0,-1-1 0 0 0,0-1 0 0 0,-1 1-1 0 0,-1-1 1 0 0,-1-1 0 0 0,0 0 0 0 0,0 0 0 0 0,-2-1-1 0 0,0 0 1 0 0,5-23 0 0 0,-8 23-16 0 0,4-19-113 0 0,4-46 0 0 0,-10 71 135 0 0,-1 0-1 0 0,0 0 0 0 0,-1 0 1 0 0,0 0-1 0 0,-1 0 0 0 0,0 0 1 0 0,0 1-1 0 0,-8-19 0 0 0,0-2-37 0 0,8 24 20 0 0,0 0 0 0 0,-1 0 0 0 0,0 0 0 0 0,0 1 0 0 0,0-1 0 0 0,-6-7 0 0 0,2 2-7 0 0,-1 1-1 0 0,0 1 0 0 0,-1-1 1 0 0,0 2-1 0 0,-1-1 0 0 0,0 1 1 0 0,0 1-1 0 0,-1-1 0 0 0,0 2 1 0 0,-1 0-1 0 0,1 0 0 0 0,-1 1 1 0 0,-20-7-1 0 0,-12 2-553 0 0,-70-7-1 0 0,-26-5-4434 0 0,61 8-5090 0 0,67 14 3433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09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5 383 0 0 0,'0'0'10678'0'0,"-5"10"-3811"0"0,8-31-6500 0 0,1 1 0 0 0,1 0 0 0 0,0 0 0 0 0,2 0 0 0 0,0 1 0 0 0,14-25 0 0 0,-9 15 147 0 0,56-101 1175 0 0,-54 106-1388 0 0,15-9 53 0 0,-28 32-359 0 0,0 0 1 0 0,0 0-1 0 0,0 0 1 0 0,0 0-1 0 0,0 0 1 0 0,0 0-1 0 0,1 0 1 0 0,-1 0-1 0 0,0 1 1 0 0,1-1-1 0 0,-1 0 1 0 0,1 1-1 0 0,-1-1 1 0 0,1 1-1 0 0,-1 0 1 0 0,1-1-1 0 0,-1 1 0 0 0,1 0 1 0 0,-1 0-1 0 0,1 0 1 0 0,-1 0-1 0 0,1 0 1 0 0,-1 0-1 0 0,1 1 1 0 0,1 0-1 0 0,0 3 10 0 0,-1 0-1 0 0,-1 0 1 0 0,1 0-1 0 0,-1 1 0 0 0,1-1 1 0 0,-1 1-1 0 0,0-1 1 0 0,-1 1-1 0 0,1-1 1 0 0,-1 1-1 0 0,0 0 1 0 0,-1 7-1 0 0,2 8 65 0 0,3 29 69 0 0,-5 76 0 0 0,-1-45-2788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0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1072 0 0,'0'0'15672'0'0,"6"-2"-14707"0"0,9-1-387 0 0,-1 0-1 0 0,1 1 1 0 0,0 0-1 0 0,0 2 1 0 0,0 0 0 0 0,28 3-1 0 0,19 0-7741 0 0,-49-3-2903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2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 0 0 0,'0'0'13072'0'0,"8"-1"-4759"0"0,23-2-8387 0 0,14-4 146 0 0,-1 2 1 0 0,0 2-1 0 0,52 2 0 0 0,-60 2-77 0 0,-22 0 2 0 0,0 0-1 0 0,0 1 0 0 0,0 1 0 0 0,20 7 1 0 0,7 1 40 0 0,-35-11 78 0 0,0 1 0 0 0,0-2 1 0 0,-1 1-1 0 0,1 0 0 0 0,0-1 0 0 0,0 0 0 0 0,-1-1 1 0 0,1 1-1 0 0,-1-1 0 0 0,1 0 0 0 0,7-5 0 0 0,12-2-306 0 0,-19 7 179 0 0,1 0 0 0 0,0 0 0 0 0,0 1 1 0 0,0-1-1 0 0,0 2 0 0 0,10-1 1889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0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 3369 0 0,'0'0'12494'0'0,"0"9"-12091"0"0,-23 409 5490 0 0,17-280-6422 0 0,6-137 14 0 0,4-8-6755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4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46 0 0 0,'0'0'16730'0'0,"-4"-36"-10822"0"0,2 27-5929 0 0,1 12-58 0 0,1 1 1 0 0,-1 0-1 0 0,1 0 1 0 0,0-1-1 0 0,0 1 1 0 0,0 0-1 0 0,0 0 0 0 0,1 0 1 0 0,0-1-1 0 0,-1 1 1 0 0,3 5-1 0 0,-1 2 86 0 0,3 53 263 0 0,-4 77 1 0 0,-1-72-244 0 0,0 43 100 0 0,0-64-2964 0 0,14-50-4872 0 0,-9 0 1991 0 0,0-4-394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5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33 2665 0 0,'0'0'15232'0'0,"-3"-4"-14704"0"0,2 4-511 0 0,1 0-1 0 0,-1 0 1 0 0,1-1-1 0 0,-1 1 1 0 0,1 0-1 0 0,-1 0 1 0 0,1-1-1 0 0,0 1 1 0 0,-1 0-1 0 0,1-1 1 0 0,0 1-1 0 0,-1 0 1 0 0,1-1-1 0 0,0 1 1 0 0,-1-1-1 0 0,1 1 1 0 0,0-1-1 0 0,0 1 1 0 0,0 0-1 0 0,-1-1 1 0 0,1 1-1 0 0,0-1 1 0 0,0 1-1 0 0,0-1 1 0 0,0 1-1 0 0,0-1 1 0 0,0 1-1 0 0,0-1 1 0 0,0 1-1 0 0,0-1 1 0 0,0 1-1 0 0,0-1 0 0 0,0 1 1 0 0,0-1-1 0 0,0 1 1 0 0,0-1-1 0 0,1 1 1 0 0,-1-1-1 0 0,0 1 1 0 0,0-1-1 0 0,1 1 1 0 0,-1 0-1 0 0,0-1 1 0 0,1 1-1 0 0,-1-1 1 0 0,0 1-1 0 0,1 0 1 0 0,-1-1-1 0 0,0 1 1 0 0,1 0-1 0 0,-1-1 1 0 0,1 1-1 0 0,-1 0 1 0 0,1 0-1 0 0,-1 0 1 0 0,1-1-1 0 0,43-2 502 0 0,-40 3-535 0 0,56-1 419 0 0,-30-1-214 0 0,0 2 0 0 0,58 6 0 0 0,-82-5-188 0 0,-1 0 0 0 0,0 1 0 0 0,0 0 0 0 0,0-1 0 0 0,0 2 0 0 0,0-1 0 0 0,0 0 0 0 0,0 1 0 0 0,6 5 0 0 0,-10-7 7 0 0,0 0 0 0 0,1 0-1 0 0,-1 0 1 0 0,0 1 0 0 0,0-1 0 0 0,0 0 0 0 0,0 1-1 0 0,-1-1 1 0 0,1 0 0 0 0,0 1 0 0 0,0-1 0 0 0,-1 1-1 0 0,1 0 1 0 0,-1-1 0 0 0,1 1 0 0 0,-1-1 0 0 0,0 1-1 0 0,0 0 1 0 0,0-1 0 0 0,0 1 0 0 0,0 0 0 0 0,0-1-1 0 0,0 1 1 0 0,0 0 0 0 0,-1-1 0 0 0,1 1 0 0 0,0-1-1 0 0,-1 1 1 0 0,0-1 0 0 0,1 1 0 0 0,-1-1 0 0 0,0 1-1 0 0,-1 2 1 0 0,-7 9 57 0 0,1 1-1 0 0,-2-1 0 0 0,0 0 1 0 0,0-1-1 0 0,-1 0 1 0 0,-25 20-1 0 0,33-29-87 0 0,-1 0 0 0 0,1 0 0 0 0,0 0 0 0 0,0 0-1 0 0,0 1 1 0 0,0-1 0 0 0,1 1 0 0 0,-1 0 0 0 0,1 0 0 0 0,0 0-1 0 0,0 0 1 0 0,0 0 0 0 0,1 0 0 0 0,-1 1 0 0 0,0 4 0 0 0,42 10-213 0 0,203 50 372 0 0,-238-68-133 0 0,0 1 1 0 0,0 0-1 0 0,0 0 0 0 0,0 0 0 0 0,0 1 1 0 0,-1 0-1 0 0,0 0 0 0 0,1 0 0 0 0,-1 0 0 0 0,0 1 1 0 0,0-1-1 0 0,-1 1 0 0 0,1 0 0 0 0,-1 0 1 0 0,0 0-1 0 0,0 1 0 0 0,4 7 0 0 0,-4-4 53 0 0,-1 0-1 0 0,0 0 1 0 0,0 0-1 0 0,0 0 0 0 0,-1 0 1 0 0,-1 0-1 0 0,1 1 1 0 0,-1-1-1 0 0,-1 0 1 0 0,-1 13-1 0 0,0-15-14 0 0,1 0 0 0 0,-1 0 0 0 0,-1 0 0 0 0,1 0 0 0 0,-1 0 0 0 0,0-1 1 0 0,-1 0-1 0 0,1 0 0 0 0,-1 1 0 0 0,0-2 0 0 0,-5 6 0 0 0,-53 48 238 0 0,51-49-233 0 0,-1-1 0 0 0,0 0 1 0 0,0-1-1 0 0,-1 0 0 0 0,0-1 1 0 0,0 0-1 0 0,0-1 0 0 0,-1-1 0 0 0,0 0 1 0 0,-21 3-1 0 0,24-5-77 0 0,0-1 0 0 0,0-1 0 0 0,0 0 1 0 0,0 0-1 0 0,0-1 0 0 0,1 0 0 0 0,-1-1 0 0 0,0 0 0 0 0,0-1 0 0 0,1 0 0 0 0,0-1 0 0 0,-1 0 1 0 0,1-1-1 0 0,-16-10 0 0 0,4-1-1116 0 0,0-1-1 0 0,-29-29 1 0 0,-4-14-6514 0 0,43 43 3237 0 0,7 4-2480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841 39 760 0 0,'0'0'5524'0'0,"-30"-6"-4622"0"0,-92-17-2 0 0,106 19-405 0 0,0 2 1 0 0,0 0 0 0 0,-1 1-1 0 0,1 1 1 0 0,-17 1 0 0 0,3 1-30 0 0,19-2-315 0 0,-1 1 0 0 0,1 1 0 0 0,0 0 0 0 0,0 1 0 0 0,0 0 0 0 0,0 1-1 0 0,-17 8 1 0 0,-67 40-16 0 0,78-41-87 0 0,-18 10 140 0 0,0 2 1 0 0,-51 46-1 0 0,73-57-92 0 0,0 1 0 0 0,1 0 0 0 0,1 1 0 0 0,0 0 0 0 0,1 0 0 0 0,1 1 0 0 0,0 1-1 0 0,-11 27 1 0 0,4-4 152 0 0,8-19-38 0 0,1 0-1 0 0,-10 40 1 0 0,11-28-90 0 0,2 1 0 0 0,1 0 0 0 0,1-1 0 0 0,2 1 0 0 0,2 0 0 0 0,0 0 0 0 0,2 0 1 0 0,2-1-1 0 0,10 32 0 0 0,-9-41-43 0 0,0-1 1 0 0,2 0-1 0 0,1 0 0 0 0,1-1 1 0 0,0-1-1 0 0,2 0 0 0 0,0 0 1 0 0,2-1-1 0 0,0-1 1 0 0,0-1-1 0 0,2 0 0 0 0,0-1 1 0 0,25 18-1 0 0,-3-8-130 0 0,1-2 0 0 0,1-1 0 0 0,1-2 0 0 0,78 26 0 0 0,-84-35-26 0 0,1-2-1 0 0,1-2 1 0 0,0-2 0 0 0,0-1 0 0 0,0-1 0 0 0,0-3-1 0 0,73-6 1 0 0,-91 2 117 0 0,-1-1 1 0 0,0 0-1 0 0,0-2 0 0 0,0 0 0 0 0,-1-1 0 0 0,0-1 0 0 0,0-1 1 0 0,-1 0-1 0 0,0-1 0 0 0,18-15 0 0 0,-3-1 81 0 0,-2-2 1 0 0,-1 0-1 0 0,48-62 1 0 0,-51 53 17 0 0,-2-2 0 0 0,-2 0-1 0 0,-2-2 1 0 0,-1 0 0 0 0,-3-1 0 0 0,-1 0 0 0 0,-1-2 0 0 0,8-55 0 0 0,-19 80-208 0 0,-1-1 0 0 0,-1 1 0 0 0,-1 0 0 0 0,0-1 0 0 0,-2 1 0 0 0,0 0 0 0 0,-1-1 0 0 0,-1 1 0 0 0,-1 1 0 0 0,0-1 0 0 0,-15-31 0 0 0,14 37-106 0 0,-2-1 0 0 0,0 1 0 0 0,0 0 0 0 0,-1 1 0 0 0,-1 0 0 0 0,0 1 0 0 0,-16-15 0 0 0,7 9 39 0 0,-1 0-1 0 0,-1 1 1 0 0,-33-18-1 0 0,43 29 117 0 0,1 0 0 0 0,-1 0 0 0 0,-1 1 0 0 0,1 1-1 0 0,0 0 1 0 0,-1 1 0 0 0,0 0 0 0 0,1 1 0 0 0,-1 0 0 0 0,0 0 0 0 0,0 2 0 0 0,0-1 0 0 0,1 2-1 0 0,-1-1 1 0 0,0 1 0 0 0,1 1 0 0 0,-1 0 0 0 0,1 1 0 0 0,0 0 0 0 0,0 1 0 0 0,1 0 0 0 0,-1 1-1 0 0,-11 8 1 0 0,-4 2-592 0 0,-26 20-1529 0 0,22-8-2585 0 0,24-18-1746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8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1 320 0 0,'0'0'10846'0'0,"40"16"-7786"0"0,-24-12-2659 0 0,0 0 1 0 0,0-1 0 0 0,0-1-1 0 0,30 0 1 0 0,-8-3-2741 0 0,-4-3-4132 0 0,-24 3-953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19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612 110 0 0 0,'0'0'15413'0'0,"3"-11"-14583"0"0,10-33-81 0 0,-13 43-674 0 0,0-1 1 0 0,1 1-1 0 0,-1-1 1 0 0,0 1-1 0 0,0-1 1 0 0,0 1-1 0 0,0-1 1 0 0,-1 1-1 0 0,1-1 1 0 0,0 1-1 0 0,0-1 1 0 0,-1 1-1 0 0,1-1 1 0 0,-1 1-1 0 0,0 0 1 0 0,1-1-1 0 0,-1 1 1 0 0,0 0-1 0 0,0-1 1 0 0,0 1-1 0 0,0 0 1 0 0,0 0-1 0 0,0 0 1 0 0,0 0-1 0 0,0 0 1 0 0,0 0-1 0 0,-1 0 1 0 0,1 0-1 0 0,0 0 1 0 0,-2 0-1 0 0,-1-1 6 0 0,-1 0 0 0 0,1 0 0 0 0,-1 0 0 0 0,0 0 0 0 0,1 1 0 0 0,-10-2 0 0 0,-3 3-34 0 0,0 0 0 0 0,0 1 0 0 0,0 0 0 0 0,0 2 0 0 0,0 0 0 0 0,0 1 0 0 0,1 0 0 0 0,0 2 0 0 0,0 0 0 0 0,0 0-1 0 0,1 2 1 0 0,0 0 0 0 0,0 1 0 0 0,1 0 0 0 0,-16 14 0 0 0,-10 9-81 0 0,2 2 0 0 0,2 1 0 0 0,-60 76 0 0 0,84-96 25 0 0,2 1 0 0 0,0 0 0 0 0,0 1 0 0 0,2 0 0 0 0,-12 31 0 0 0,17-40 14 0 0,0 0 0 0 0,1 1-1 0 0,0-1 1 0 0,0 1-1 0 0,1 0 1 0 0,0-1 0 0 0,1 1-1 0 0,0 0 1 0 0,0 0 0 0 0,1 0-1 0 0,0-1 1 0 0,0 1-1 0 0,1 0 1 0 0,5 14 0 0 0,-4-18 26 0 0,0 0-1 0 0,1 0 1 0 0,0 0 0 0 0,0 0 0 0 0,0 0 0 0 0,1-1-1 0 0,0 0 1 0 0,0 0 0 0 0,0 0 0 0 0,0-1 0 0 0,0 1-1 0 0,1-1 1 0 0,-1-1 0 0 0,1 1 0 0 0,0-1 0 0 0,0 0-1 0 0,0 0 1 0 0,9 1 0 0 0,14 3 49 0 0,0-1-1 0 0,44 1 1 0 0,-69-6-80 0 0,119 0-136 0 0,35 3-1096 0 0,-139-1-1588 0 0,0 1 0 0 0,0 0 1 0 0,22 9-1 0 0,-29-7-5887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0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1072 153 0 0 0,'0'0'13408'0'0,"-29"-18"-12694"0"0,-90-56-66 0 0,114 70-546 0 0,-1 0 1 0 0,1 1 0 0 0,-1-1-1 0 0,0 1 1 0 0,0 0 0 0 0,0 1 0 0 0,0-1-1 0 0,0 1 1 0 0,-1 1 0 0 0,1-1-1 0 0,-8 0 1 0 0,-8-1 296 0 0,-17-5-164 0 0,1 1 1 0 0,-1 2-1 0 0,0 2 1 0 0,0 2-1 0 0,0 1 1 0 0,-53 8-1 0 0,66-4-252 0 0,1 2-1 0 0,0 0 1 0 0,1 1 0 0 0,0 2-1 0 0,0 0 1 0 0,1 2-1 0 0,-42 25 1 0 0,46-24 2 0 0,1 1 1 0 0,0 1 0 0 0,1 0-1 0 0,1 1 1 0 0,0 1 0 0 0,1 1-1 0 0,0 0 1 0 0,2 1 0 0 0,-15 24-1 0 0,14-16 55 0 0,1 0-1 0 0,2 1 0 0 0,1 0 0 0 0,0 1 0 0 0,3 0 0 0 0,0 0 0 0 0,1 0 0 0 0,2 1 0 0 0,1 0 0 0 0,2 44 0 0 0,2-32 17 0 0,2 0 0 0 0,2 0 0 0 0,1 0 0 0 0,16 51 0 0 0,-19-82-59 0 0,10 37-71 0 0,18 47 1 0 0,-25-79 57 0 0,1-1 0 0 0,1 1 0 0 0,0-1 0 0 0,1-1 0 0 0,0 0-1 0 0,1 0 1 0 0,13 13 0 0 0,-5-7 23 0 0,2 0-1 0 0,0-1 1 0 0,1-1-1 0 0,1-1 1 0 0,1-1-1 0 0,0-2 0 0 0,0 0 1 0 0,1-1-1 0 0,1-1 1 0 0,0-1-1 0 0,1-1 1 0 0,33 6-1 0 0,-29-9-3 0 0,1-1 0 0 0,0-2 0 0 0,0 0 0 0 0,0-3 0 0 0,47-4 0 0 0,-63 2 7 0 0,-1 0 0 0 0,1-2 1 0 0,-1 0-1 0 0,0 0 1 0 0,0-2-1 0 0,0 1 0 0 0,-1-2 1 0 0,1 0-1 0 0,-2 0 0 0 0,1-2 1 0 0,-1 1-1 0 0,0-1 1 0 0,17-19-1 0 0,22-28 137 0 0,-3-3 0 0 0,-2-2 1 0 0,-3-2-1 0 0,-3-1 0 0 0,-3-3 1 0 0,31-76-1 0 0,-52 107-41 0 0,-2-1 0 0 0,12-51 0 0 0,-23 73-221 0 0,0 1 0 0 0,-1-1 0 0 0,0 0 0 0 0,-1 0 0 0 0,-1 0 0 0 0,-1 1 1 0 0,0-1-1 0 0,0 0 0 0 0,-6-19 0 0 0,3 20-413 0 0,-2 0-1 0 0,0 0 1 0 0,0 1 0 0 0,-1-1 0 0 0,-1 2-1 0 0,0-1 1 0 0,-1 1 0 0 0,0 0-1 0 0,-1 1 1 0 0,0 0 0 0 0,-1 0 0 0 0,0 1-1 0 0,-1 1 1 0 0,-22-15 0 0 0,25 18 279 0 0,-1 1 1 0 0,0-1-1 0 0,-1 2 0 0 0,1-1 1 0 0,-1 2-1 0 0,0-1 1 0 0,0 1-1 0 0,0 1 0 0 0,-1 0 1 0 0,1 1-1 0 0,0 0 1 0 0,-1 0-1 0 0,1 2 0 0 0,-1-1 1 0 0,1 1-1 0 0,0 1 1 0 0,-1 0-1 0 0,1 1 0 0 0,-18 6 1 0 0,2 3-1514 0 0,14-5-2224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3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89 0 0 0,'0'0'4877'0'0,"6"-16"-2990"0"0,5 13-1745 0 0,1 1 1 0 0,-1 0-1 0 0,1 1 1 0 0,0 1-1 0 0,-1-1 0 0 0,16 3 1 0 0,-10-2-22 0 0,30-2-18 0 0,0-3 0 0 0,55-12 0 0 0,42-4-206 0 0,-72 12-5 0 0,60-1-289 0 0,37 22-152 0 0,49-2 379 0 0,54 0 31 0 0,-235-10 105 0 0,116 13 26 0 0,-114-11 27 0 0,41 7 0 0 0,-40-4-21 0 0,45 1-1 0 0,54-17 53 0 0,-3 0-29 0 0,-108 9 7 0 0,0 0 0 0 0,38-10-1 0 0,17-2-40 0 0,31 10 65 0 0,-76 4 86 0 0,71-8 1 0 0,-79 5-169 0 0,0 1 1 0 0,40 3-1 0 0,-19 0-180 0 0,-42-1 160 0 0,0 2 0 0 0,0-1 1 0 0,0 1-1 0 0,17 6 0 0 0,-17-5 49 0 0,0-1 1 0 0,0 1-1 0 0,0-2 0 0 0,19 3 1 0 0,170-17 77 0 0,-186 12-78 0 0,0-1 0 0 0,0 2-1 0 0,-1 0 1 0 0,1 0 0 0 0,0 1 0 0 0,0 1 0 0 0,-1 0-1 0 0,1 0 1 0 0,-1 1 0 0 0,21 8 0 0 0,-18-4 18 0 0,1-2 1 0 0,-1 0 0 0 0,1 0 0 0 0,0-1-1 0 0,0-1 1 0 0,22 2 0 0 0,18 5-19 0 0,-43-6 5 0 0,1-2-1 0 0,0 1 1 0 0,20 0-1 0 0,-10-4 21 0 0,-14 0-37 0 0,0 1 0 0 0,0 0 0 0 0,0 1 0 0 0,0 0 0 0 0,0 0 0 0 0,15 5 0 0 0,-21-6-124 0 0,-1 1 0 0 0,1 0 0 0 0,-1 0-1 0 0,0-1 1 0 0,0 2 0 0 0,0-1 0 0 0,1 0-1 0 0,-1 0 1 0 0,0 1 0 0 0,0-1-1 0 0,-1 1 1 0 0,1 0 0 0 0,0-1 0 0 0,2 5-1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3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3305 0 0,'0'0'13856'0'0,"3"32"-13264"0"0,32 202 606 0 0,-31-210-1037 0 0,-1 5-113 0 0,1 0-1 0 0,1-1 0 0 0,2 0 1 0 0,1 0-1 0 0,15 34 0 0 0,-20-57-1809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4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 6241 0 0,'0'0'13806'0'0,"20"-2"-13463"0"0,6-3-229 0 0,-9 2 1 0 0,1 0 1 0 0,-1 1-1 0 0,24 1 1 0 0,-26 2 13 0 0,-1 0 0 0 0,0 1 0 0 0,0 0 0 0 0,-1 1 0 0 0,1 1 1 0 0,0 0-1 0 0,-1 1 0 0 0,0 0 0 0 0,0 1 0 0 0,-1 1 0 0 0,1 0 0 0 0,17 13 0 0 0,-6-1-9 0 0,-2 1-1 0 0,0 0 0 0 0,-1 2 0 0 0,31 43 0 0 0,-42-50-100 0 0,-1 0-1 0 0,-1 1 1 0 0,0 0 0 0 0,9 29 0 0 0,-3-8-5 0 0,-9-23-16 0 0,0 0 0 0 0,0 0 0 0 0,-1 1 0 0 0,-1 0 0 0 0,-1-1 0 0 0,0 1 0 0 0,-1 0 0 0 0,0 0 0 0 0,-1 1 0 0 0,-1-1 0 0 0,-4 22 0 0 0,3-31 1 0 0,-1 0 1 0 0,1-1 0 0 0,-1 1-1 0 0,0-1 1 0 0,-1 0-1 0 0,1 0 1 0 0,-1 0 0 0 0,0 0-1 0 0,0-1 1 0 0,-1 1-1 0 0,0-1 1 0 0,1 0 0 0 0,-1 0-1 0 0,0-1 1 0 0,-1 0 0 0 0,1 0-1 0 0,-1 0 1 0 0,1 0-1 0 0,-1-1 1 0 0,0 0 0 0 0,0 0-1 0 0,0-1 1 0 0,-9 2 0 0 0,-16 2-69 0 0,1-1 1 0 0,-2-1-1 0 0,-39-2 1 0 0,57-1 25 0 0,-2-1-141 0 0,1 0 0 0 0,-1-1 0 0 0,0 0 0 0 0,1-2 0 0 0,0 0 0 0 0,0 0 0 0 0,-23-11 0 0 0,-6-6-3602 0 0,-1-3-4730 0 0,42 23 7570 0 0,-4-4-7332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5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686 39 0 0 0,'0'0'4848'0'0,"-26"4"-4355"0"0,-85 13-157 0 0,100-15-285 0 0,-1 0 0 0 0,0 2 0 0 0,1-1-1 0 0,-1 2 1 0 0,1-1 0 0 0,0 2 0 0 0,1-1 0 0 0,-1 2-1 0 0,1-1 1 0 0,0 1 0 0 0,1 1 0 0 0,-17 16 0 0 0,-20 14 102 0 0,25-20 14 0 0,1 0 0 0 0,1 1 0 0 0,0 1 0 0 0,2 1 0 0 0,-17 26 0 0 0,-4 3 298 0 0,20-25-74 0 0,1 1 0 0 0,1 1 0 0 0,-23 56 1 0 0,-23 93 1904 0 0,53-136-2051 0 0,2 1 1 0 0,2-1-1 0 0,1 1 1 0 0,2 0-1 0 0,3 0 1 0 0,9 75 0 0 0,-8-98-260 0 0,0-1 1 0 0,2 0-1 0 0,0 0 1 0 0,1-1 0 0 0,1 1-1 0 0,0-1 1 0 0,2 0-1 0 0,-1-1 1 0 0,2 1 0 0 0,0-2-1 0 0,1 1 1 0 0,0-1 0 0 0,1-1-1 0 0,1 0 1 0 0,0 0-1 0 0,1-2 1 0 0,0 1 0 0 0,1-1-1 0 0,0-1 1 0 0,0-1-1 0 0,1 0 1 0 0,1-1 0 0 0,-1 0-1 0 0,1-1 1 0 0,21 6-1 0 0,-9-8 46 0 0,1 0-1 0 0,0-2 1 0 0,0 0-1 0 0,0-3 0 0 0,1 0 1 0 0,-1-2-1 0 0,0-1 0 0 0,0-1 1 0 0,0-2-1 0 0,-1 0 0 0 0,0-2 1 0 0,28-12-1 0 0,-19 5-2 0 0,-1-2-1 0 0,-1-1 1 0 0,0-2-1 0 0,-1-1 1 0 0,-1-2-1 0 0,-2-1 1 0 0,0-1-1 0 0,33-36 1 0 0,-34 24 123 0 0,-2-1 0 0 0,-1-1 0 0 0,36-71 0 0 0,-38 66 24 0 0,30-79 78 0 0,-39 84-229 0 0,-8 16-171 0 0,-2 1 0 0 0,-1-1 1 0 0,0 0-1 0 0,-2 0 1 0 0,0-1-1 0 0,-2 1 0 0 0,-1-1 1 0 0,-1 1-1 0 0,0-1 1 0 0,-2 1-1 0 0,-7-27 0 0 0,3 23-731 0 0,-2-1-1 0 0,-1 2 0 0 0,-1-1 0 0 0,-2 2 0 0 0,0-1 1 0 0,-2 2-1 0 0,0 0 0 0 0,-2 0 0 0 0,0 2 0 0 0,-22-22 1 0 0,20 26 649 0 0,-1 0 1 0 0,0 1 0 0 0,-35-23 0 0 0,44 35 174 0 0,0 0 1 0 0,0 0 0 0 0,-1 1 0 0 0,1 0-1 0 0,-1 1 1 0 0,0 1 0 0 0,0-1 0 0 0,0 2-1 0 0,0 0 1 0 0,-18 1 0 0 0,13 0-1978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1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5161 0 0,'0'0'11128'0'0,"27"2"-10489"0"0,8 0-440 0 0,-15-2-46 0 0,-1 2 1 0 0,0 0-1 0 0,0 1 1 0 0,30 8-1 0 0,44 11 1003 0 0,51 15-2922 0 0,-136-31-4969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 0 0 0,'0'0'12643'0'0,"29"-8"-11834"0"0,7-3-565 0 0,-9 3 51 0 0,0 0 1 0 0,47-5 0 0 0,-15 7 149 0 0,0 4-1 0 0,-1 2 0 0 0,1 2 1 0 0,88 16-1 0 0,26 1-60 0 0,-119-18-287 0 0,-1-2-1 0 0,58-10 1 0 0,-30 3-34 0 0,-55 8 11 0 0,-1 0 0 0 0,1 2 0 0 0,0 1-1 0 0,-1 1 1 0 0,44 14 0 0 0,13 0 218 0 0,-69-15 87 0 0,0-2-1 0 0,0 0 1 0 0,0 0-1 0 0,1-1 1 0 0,-1-1-1 0 0,0 0 0 0 0,0-1 1 0 0,23-5-1 0 0,-27 7 838 0 0,-9 9-4666 0 0,0-3-945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7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79 1552 0 0,'0'0'12768'0'0,"-2"-5"-12061"0"0,-1 2-722 0 0,1 0 281 0 0,1-1-1 0 0,-1 1 0 0 0,0 0 1 0 0,1-1-1 0 0,0 1 1 0 0,-1 0-1 0 0,1-1 1 0 0,1 1-1 0 0,-1-1 0 0 0,0-5 1 0 0,-4-18 2087 0 0,2 26-1750 0 0,1 19-649 0 0,-3 673 4823 0 0,5-685-5950 0 0,0-2 3978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26 0 0 0,'0'0'15899'0'0,"-1"-3"-15376"0"0,1 2-493 0 0,-1 0 0 0 0,1 1 0 0 0,0-1 0 0 0,0 1 0 0 0,0-1 0 0 0,0 0-1 0 0,0 1 1 0 0,0-1 0 0 0,0 0 0 0 0,0 1 0 0 0,0-1 0 0 0,0 0 0 0 0,0 1 0 0 0,0-1 0 0 0,1 1 0 0 0,-1-1-1 0 0,0 0 1 0 0,0 1 0 0 0,1-1 0 0 0,-1 1 0 0 0,0-1 0 0 0,1 1 0 0 0,-1-1 0 0 0,1 1 0 0 0,-1-1 0 0 0,0 1 0 0 0,1-1-1 0 0,-1 1 1 0 0,1-1 0 0 0,-1 1 0 0 0,1 0 0 0 0,-1-1 0 0 0,1 1 0 0 0,0 0 0 0 0,-1 0 0 0 0,1-1 0 0 0,0 1-1 0 0,33-2 1901 0 0,-24 2-1659 0 0,41 0 1127 0 0,222 0-1256 0 0,-272 0-250 0 0,-1 0 1 0 0,1 0-1 0 0,0 0 0 0 0,0 0 0 0 0,-1 0 1 0 0,1 0-1 0 0,0 0 0 0 0,-1 0 0 0 0,1 0 1 0 0,0 1-1 0 0,0-1 0 0 0,-1 0 0 0 0,1 0 1 0 0,0 1-1 0 0,-1-1 0 0 0,1 1 0 0 0,-1-1 1 0 0,1 0-1 0 0,0 1 0 0 0,-1-1 0 0 0,1 1 1 0 0,0 0-1 0 0,1 11-9082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9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46 120 0 0,'0'0'16644'0'0,"27"-7"-16019"0"0,85-19-181 0 0,-99 22-360 0 0,1 2 1 0 0,0-1-1 0 0,-1 2 0 0 0,1-1 0 0 0,0 2 1 0 0,20 1-1 0 0,-1 1-162 0 0,-30-2 8 0 0,0 0 0 0 0,-1 0 0 0 0,1 0 1 0 0,-1 0-1 0 0,1 1 0 0 0,0-1 0 0 0,-1 1 0 0 0,1-1 0 0 0,-1 1 0 0 0,1 0 0 0 0,-1 0 0 0 0,0 0 0 0 0,1 1 0 0 0,-1-1 0 0 0,0 0 1 0 0,2 3-1 0 0,4 7-3105 0 0,-6 6-3930 0 0,-2-11 228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2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3265 0 0,'0'0'12329'0'0,"29"-5"-11425"0"0,144-31 156 0 0,-24 10-358 0 0,-81 16-2888 0 0,1-3-5581 0 0,-55 10-540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0.0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1093 16 1120 0 0,'0'0'8671'0'0,"-29"-2"-7782"0"0,-89-9-89 0 0,106 10-496 0 0,0 0 0 0 0,0 0 0 0 0,-1 2 1 0 0,1-1-1 0 0,0 2 0 0 0,0-1 0 0 0,-22 8 0 0 0,-11 1 330 0 0,16-3-510 0 0,0 2 0 0 0,0 1-1 0 0,1 1 1 0 0,1 2 0 0 0,0 1-1 0 0,-46 30 1 0 0,61-36-110 0 0,-36 25 108 0 0,1 3 0 0 0,-72 71 0 0 0,81-71 20 0 0,9-4-14 0 0,2 1-1 0 0,1 1 0 0 0,-35 60 0 0 0,43-66-19 0 0,-3 9 116 0 0,2 0 1 0 0,1 1 0 0 0,-14 47-1 0 0,24-55-69 0 0,2 0-1 0 0,1 0 1 0 0,2 1-1 0 0,1 0 1 0 0,1-1-1 0 0,5 42 1 0 0,-3-56-133 0 0,1 0 1 0 0,1-1 0 0 0,1 1-1 0 0,0-1 1 0 0,1 0-1 0 0,0 0 1 0 0,2-1-1 0 0,-1 0 1 0 0,2 0-1 0 0,0 0 1 0 0,1-1-1 0 0,0 0 1 0 0,18 19-1 0 0,-14-18 2 0 0,2-1-1 0 0,-1 0 0 0 0,2-1 0 0 0,-1-1 0 0 0,2 0 1 0 0,-1-2-1 0 0,1 1 0 0 0,1-2 0 0 0,0 0 1 0 0,33 9-1 0 0,-20-10-13 0 0,0 0 0 0 0,-1-2 0 0 0,2-2 0 0 0,-1 0 0 0 0,0-2-1 0 0,1-2 1 0 0,-1-1 0 0 0,0-1 0 0 0,0-1 0 0 0,0-2 0 0 0,-1-2 0 0 0,33-11 0 0 0,-6-4 8 0 0,-1-2 0 0 0,-1-3-1 0 0,-1-2 1 0 0,-1-2 0 0 0,86-71 0 0 0,-109 74 34 0 0,-1 0 1 0 0,-2-2 0 0 0,-1-1 0 0 0,-1-1-1 0 0,-2-2 1 0 0,-1 0 0 0 0,24-52-1 0 0,-39 73-55 0 0,-1-1 0 0 0,0 1-1 0 0,-1-1 1 0 0,-1 0 0 0 0,0-1 0 0 0,-1 1-1 0 0,2-28 1 0 0,-4 33-102 0 0,-2-1 0 0 0,1 1 0 0 0,-1 0 0 0 0,-1-1 1 0 0,0 1-1 0 0,0 0 0 0 0,-1 0 0 0 0,0 0 0 0 0,-1 1 0 0 0,0-1 0 0 0,-1 1 0 0 0,-9-14 1 0 0,0 2-1042 0 0,-2 1 0 0 0,0 1 0 0 0,-1 1 0 0 0,-1 0 0 0 0,-1 1 0 0 0,0 1 0 0 0,-24-15 0 0 0,31 24 324 0 0,-1-1 0 0 0,1 2 0 0 0,-2 0 0 0 0,1 0 0 0 0,-1 1 0 0 0,1 1 0 0 0,-23-4 0 0 0,28 6 661 0 0,-1 1 0 0 0,0 1-1 0 0,0 0 1 0 0,0 0 0 0 0,0 1 0 0 0,1 0 0 0 0,-17 4 0 0 0,13 1-1177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1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 0 0 0,'0'0'11807'0'0,"6"0"-9900"0"0,176-3 4069 0 0,244-28-5496 0 0,-334 25-516 0 0,137 8 0 0 0,-206 1 29 0 0,-1 1 0 0 0,37 10 1 0 0,-39-9 6 0 0,-1 0 0 0 0,1-1 0 0 0,0-1 0 0 0,26 1 0 0 0,-11-4 4 0 0,-5 1-10 0 0,1-2 0 0 0,0-1 0 0 0,-1-1 0 0 0,36-8 0 0 0,-44 6 13 0 0,0 0 0 0 0,1 1-1 0 0,-1 2 1 0 0,1 0 0 0 0,0 2-1 0 0,28 2 1 0 0,12 12-18 0 0,-46-9 32 0 0,1-1 0 0 0,-1-1-1 0 0,36 3 1 0 0,-51-6-19 0 0,15 0 71 0 0,1 1 0 0 0,-1-2 0 0 0,0 0 0 0 0,1-2 0 0 0,-1 1 0 0 0,0-2 0 0 0,24-8-1 0 0,-27 6-26 0 0,0 1 0 0 0,1 0 0 0 0,-1 2 0 0 0,17-3 1 0 0,-25 5-45 0 0,0 1 1 0 0,1-1 0 0 0,-1 2 0 0 0,1-1 0 0 0,-1 1 0 0 0,1 0 0 0 0,-1 0 0 0 0,0 0 0 0 0,1 1 0 0 0,-1 0 0 0 0,9 5 0 0 0,-8-3 52 0 0,0 0 0 0 0,0-1 0 0 0,0 0-1 0 0,0 0 1 0 0,0-1 0 0 0,1 0 0 0 0,-1 0 0 0 0,1 0 0 0 0,-1-1 0 0 0,1 0 0 0 0,0-1 0 0 0,-1 0 0 0 0,1 0-1 0 0,0-1 1 0 0,-1 0 0 0 0,1 0 0 0 0,11-3 0 0 0,9-3 7 0 0,0 1 0 0 0,0 1 0 0 0,0 2 0 0 0,1 1 0 0 0,40 2 1 0 0,-55 0-21 0 0,72 7-881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2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0 297 3585 0 0,'0'0'14831'0'0,"13"3"-14102"0"0,-11-1-647 0 0,-1 0-1 0 0,0 0 0 0 0,0 0 0 0 0,1 0 0 0 0,-2 1 0 0 0,1-1 0 0 0,0 0 0 0 0,0 1 1 0 0,-1-1-1 0 0,1 0 0 0 0,-1 1 0 0 0,0-1 0 0 0,0 5 0 0 0,1 41 774 0 0,-1-35-640 0 0,0 263 1831 0 0,0-376-2609 0 0,-4-179-1816 0 0,2 258 2363 0 0,1 0 0 0 0,4-31 0 0 0,-2 44 97 0 0,0 0-1 0 0,1 1 1 0 0,0-1-1 0 0,0 1 1 0 0,0-1-1 0 0,1 1 1 0 0,1 0-1 0 0,-1 0 1 0 0,1 1-1 0 0,5-7 1 0 0,-5 7 79 0 0,0 0 1 0 0,0 1-1 0 0,1 0 1 0 0,0 0-1 0 0,0 0 1 0 0,1 0-1 0 0,-1 1 1 0 0,1 0-1 0 0,0 0 1 0 0,0 0-1 0 0,1 1 1 0 0,-1 0-1 0 0,10-3 1 0 0,22-6 146 0 0,2 2 1 0 0,-1 1 0 0 0,1 2-1 0 0,0 2 1 0 0,53 0-1 0 0,-92 5-362 0 0,0 0 0 0 0,-1 0 0 0 0,1 0-1 0 0,0 0 1 0 0,0 0 0 0 0,-1 0 0 0 0,1 0-1 0 0,0 0 1 0 0,0 0 0 0 0,-1 1 0 0 0,1-1-1 0 0,0 0 1 0 0,0 1 0 0 0,-1-1 0 0 0,1 0-1 0 0,0 1 1 0 0,-1-1 0 0 0,1 1 0 0 0,-1-1-1 0 0,1 1 1 0 0,0-1 0 0 0,-1 1 0 0 0,1-1-1 0 0,-1 1 1 0 0,0 0 0 0 0,1-1 0 0 0,-1 1-1 0 0,1 0 1 0 0,-1-1 0 0 0,0 1 0 0 0,1 0-1 0 0,-1-1 1 0 0,0 1 0 0 0,0 0 0 0 0,0 0-1 0 0,0-1 1 0 0,0 1 0 0 0,0 0 0 0 0,0 0-1 0 0,0-1 1 0 0,0 1 0 0 0,0 0 0 0 0,0 1-1 0 0,-5 16-3741 0 0,-3-3-3353 0 0,2-6-3865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2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7170 0 0,'0'0'16875'0'0,"30"-9"-16541"0"0,94-28-161 0 0,-115 33-287 0 0,1 2 0 0 0,-1-1 0 0 0,1 2 0 0 0,0-1-1 0 0,0 1 1 0 0,0 1 0 0 0,-1 0 0 0 0,1 0 0 0 0,0 1 0 0 0,0 0 0 0 0,0 0 0 0 0,0 1 0 0 0,-1 1 0 0 0,18 6 0 0 0,21 6-7900 0 0,-37-14-2972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3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355 78 0 0 0,'0'0'8447'0'0,"-4"-3"-8035"0"0,-1 0-325 0 0,0 0 0 0 0,-1 0 0 0 0,1 1 0 0 0,-1 0 0 0 0,0 0 0 0 0,1 0 0 0 0,-1 0 0 0 0,0 1 0 0 0,0 0 0 0 0,0 1 0 0 0,0-1 0 0 0,0 1 0 0 0,-1 0 0 0 0,1 1 0 0 0,0-1 0 0 0,0 1 1 0 0,0 0-1 0 0,1 1 0 0 0,-1-1 0 0 0,0 1 0 0 0,0 1 0 0 0,-9 4 0 0 0,5-3-59 0 0,1 1 1 0 0,-1 0 0 0 0,1 1 0 0 0,0 0 0 0 0,1 0-1 0 0,-1 1 1 0 0,1 0 0 0 0,1 1 0 0 0,-1-1 0 0 0,1 1-1 0 0,1 1 1 0 0,-1 0 0 0 0,-4 9 0 0 0,-5 10 195 0 0,11-19-109 0 0,0 1 0 0 0,0-1 0 0 0,1 1 0 0 0,-5 17 0 0 0,0 5 155 0 0,0-1 94 0 0,1 1 1 0 0,-5 52 0 0 0,8-26-39 0 0,3-1-1 0 0,2 1 1 0 0,9 65 0 0 0,-5-108-316 0 0,0 0 0 0 0,1 0 0 0 0,0 0 0 0 0,1 0 1 0 0,1-1-1 0 0,1 0 0 0 0,0 0 0 0 0,0-1 0 0 0,1 0 0 0 0,1-1 0 0 0,0 0 0 0 0,1 0 1 0 0,0-1-1 0 0,1 0 0 0 0,0-1 0 0 0,1-1 0 0 0,0 0 0 0 0,24 13 0 0 0,-20-13-27 0 0,0 0 0 0 0,1-1 0 0 0,0-1-1 0 0,0-1 1 0 0,1-1 0 0 0,0 0-1 0 0,-1-1 1 0 0,2-1 0 0 0,-1-1 0 0 0,0-1-1 0 0,0-1 1 0 0,1 0 0 0 0,-1-1-1 0 0,0-1 1 0 0,21-6 0 0 0,-25 3 46 0 0,0 0 1 0 0,0-2-1 0 0,-1 0 1 0 0,0-1-1 0 0,0 0 1 0 0,0-1-1 0 0,13-12 1 0 0,83-80 415 0 0,-95 84-314 0 0,-1 0 0 0 0,-1 0-1 0 0,0-2 1 0 0,-1 1-1 0 0,-1-2 1 0 0,-1 1 0 0 0,9-26-1 0 0,1-11 196 0 0,18-81 0 0 0,-35 120-414 0 0,-1-1 1 0 0,0 1-1 0 0,-1 0 1 0 0,-1-1 0 0 0,-1 1-1 0 0,0 0 1 0 0,-2 0-1 0 0,1-1 1 0 0,-2 1 0 0 0,-1 1-1 0 0,0-1 1 0 0,-1 1-1 0 0,0 0 1 0 0,-1 0 0 0 0,-18-28-1 0 0,14 27-15 0 0,-1 0 0 0 0,0 1 0 0 0,-1 1 0 0 0,-1-1 0 0 0,0 2 0 0 0,-1 0 0 0 0,0 1 0 0 0,-1 0 0 0 0,-1 2 0 0 0,0 0 0 0 0,-1 0 0 0 0,0 2 0 0 0,-21-9 0 0 0,28 15 125 0 0,-1 0-1 0 0,0 0 1 0 0,1 1 0 0 0,-1 1-1 0 0,0 0 1 0 0,0 0 0 0 0,0 1 0 0 0,0 1-1 0 0,0 0 1 0 0,0 1 0 0 0,0 0-1 0 0,1 0 1 0 0,-1 2 0 0 0,-21 7-1 0 0,12-1-572 0 0,1 0-1 0 0,0 2 0 0 0,0 0 0 0 0,1 1 1 0 0,1 1-1 0 0,-26 24 0 0 0,32-24-2752 0 0,7-1-4038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1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6425 0 0,'0'0'13711'0'0,"29"1"-13401"0"0,144 5 158 0 0,55 23-1303 0 0,-227-29 382 0 0,9 3-233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5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7 0 0 0,'0'0'7992'0'0,"-8"-6"-3375"0"0,29 8-3951 0 0,0 1-1 0 0,0 1 0 0 0,31 10 0 0 0,-30-8-1387 0 0,-14-4-8 0 0,3 0-705 0 0,-6 1-2621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6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518 81 0 0 0,'0'0'13550'0'0,"-1"-4"-12618"0"0,-1-1-573 0 0,0 1 1 0 0,0-1-1 0 0,0 1 1 0 0,0 0-1 0 0,0-1 1 0 0,-1 1-1 0 0,0 1 1 0 0,0-1-1 0 0,0 0 1 0 0,0 1-1 0 0,-1-1 1 0 0,1 1-1 0 0,-7-4 1 0 0,4 4-232 0 0,0 0 0 0 0,0 1 0 0 0,0 0 1 0 0,0 0-1 0 0,0 0 0 0 0,0 1 0 0 0,-1 0 0 0 0,1 0 0 0 0,0 0 0 0 0,-12 2 0 0 0,-2-1-45 0 0,0 1 0 0 0,0 1 0 0 0,1 1-1 0 0,-1 1 1 0 0,1 1 0 0 0,-1 0 0 0 0,1 1 0 0 0,1 2-1 0 0,-1 0 1 0 0,1 0 0 0 0,1 2 0 0 0,0 0-1 0 0,0 1 1 0 0,1 1 0 0 0,0 0 0 0 0,1 1-1 0 0,-18 21 1 0 0,27-27-47 0 0,1 0 0 0 0,0 0-1 0 0,0 0 1 0 0,1 1 0 0 0,-1 0-1 0 0,2 0 1 0 0,-1 0 0 0 0,1 0 0 0 0,1 1-1 0 0,-1-1 1 0 0,1 1 0 0 0,1-1-1 0 0,0 1 1 0 0,0 0 0 0 0,0 0 0 0 0,1 0-1 0 0,3 16 1 0 0,-2-19-5 0 0,0 0 0 0 0,1-1 0 0 0,0 1 0 0 0,0 0 0 0 0,1-1 0 0 0,0 0 0 0 0,0 1 0 0 0,0-1 0 0 0,0 0 0 0 0,1 0 0 0 0,0-1 0 0 0,0 1 0 0 0,0-1 0 0 0,7 6 0 0 0,-1-2 6 0 0,1 0 0 0 0,-1 0-1 0 0,2-1 1 0 0,-1 0 0 0 0,18 7-1 0 0,-13-7-53 0 0,1-1-1 0 0,0-1 0 0 0,0 0 0 0 0,1-2 0 0 0,-1 0 0 0 0,1 0 1 0 0,-1-2-1 0 0,1 0 0 0 0,0-1 0 0 0,22-3 0 0 0,-37 3-110 0 0,-1-1 0 0 0,0 1 0 0 0,1-1 0 0 0,-1 0 0 0 0,0 0 0 0 0,1 1 0 0 0,-1-2 0 0 0,0 1-1 0 0,0 0 1 0 0,0 0 0 0 0,0-1 0 0 0,0 1 0 0 0,0-1 0 0 0,0 1 0 0 0,-1-1 0 0 0,1 0 0 0 0,1-2-1 0 0,2-16-5962 0 0,-15-3-5154 0 0,5 16 7341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6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0,'0'0'18172'0'0,"8"17"-17305"0"0,-4-8-812 0 0,3 7 259 0 0,0-1 0 0 0,-1 1 0 0 0,-1 0 0 0 0,0 0 0 0 0,-1 1 0 0 0,-1-1 0 0 0,2 23 0 0 0,-2 13 453 0 0,0-4-1867 0 0,-5-16-9329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707 76 0 0 0,'0'0'12229'0'0,"-27"-10"-11221"0"0,-16-4-621 0 0,-81-29 1742 0 0,117 40-2010 0 0,0 2 0 0 0,0-1 1 0 0,0 1-1 0 0,0 0 0 0 0,-1 0 1 0 0,1 1-1 0 0,0 0 0 0 0,-1 0 0 0 0,1 1 1 0 0,0 0-1 0 0,-1 0 0 0 0,1 1 1 0 0,0 0-1 0 0,0 0 0 0 0,0 1 1 0 0,0 0-1 0 0,1 0 0 0 0,-1 0 0 0 0,-8 7 1 0 0,-9 6-145 0 0,1 1 0 0 0,0 1 0 0 0,-31 34 0 0 0,30-24 99 0 0,0 1 1 0 0,2 1 0 0 0,2 1 0 0 0,0 1 0 0 0,-17 41 0 0 0,19-39 18 0 0,4-1 56 0 0,1 1-1 0 0,2 0 0 0 0,1 1 1 0 0,-6 44-1 0 0,12-60-71 0 0,2-1 0 0 0,0 1 0 0 0,1-1 0 0 0,1 1 0 0 0,0-1 0 0 0,1 1 1 0 0,2-1-1 0 0,0 1 0 0 0,0-1 0 0 0,12 32 0 0 0,-4-20 18 0 0,2-1-1 0 0,1-1 1 0 0,1 0 0 0 0,1 0-1 0 0,2-2 1 0 0,30 36 0 0 0,-18-30-37 0 0,1-1 0 0 0,1-2-1 0 0,2-1 1 0 0,52 34 0 0 0,-67-51-30 0 0,1 0 1 0 0,0-2-1 0 0,0 0 0 0 0,1-1 0 0 0,0-1 1 0 0,0-1-1 0 0,1-1 0 0 0,0-1 0 0 0,0-1 1 0 0,36 0-1 0 0,-41-3-31 0 0,-1-2 0 0 0,1 0 0 0 0,-1-1-1 0 0,0 0 1 0 0,0-2 0 0 0,0 0 0 0 0,0 0 0 0 0,-1-2 0 0 0,0 0 0 0 0,0 0-1 0 0,-1-1 1 0 0,0-1 0 0 0,-1-1 0 0 0,1 0 0 0 0,13-14 0 0 0,15-18-27 0 0,-3-2 1 0 0,66-93-1 0 0,-86 110 52 0 0,5-12-43 0 0,-1 0 0 0 0,-3-2 1 0 0,21-53-1 0 0,-34 75-16 0 0,0 2-229 0 0,-2 0 1 0 0,0-1 0 0 0,0 0 0 0 0,-2 0-1 0 0,0 0 1 0 0,-2 0 0 0 0,0 0-1 0 0,0 0 1 0 0,-5-30 0 0 0,2 30-497 0 0,-1 1 0 0 0,0 0 0 0 0,-1 1 0 0 0,-2-1 0 0 0,1 1 0 0 0,-2 0 0 0 0,0 0 0 0 0,-1 1 0 0 0,0 0 0 0 0,-1 0-1 0 0,-1 1 1 0 0,-1 0 0 0 0,0 1 0 0 0,0 0 0 0 0,-1 0 0 0 0,-17-12 0 0 0,18 17 688 0 0,-1 0 1 0 0,0 1-1 0 0,-1 0 0 0 0,0 1 0 0 0,0 0 0 0 0,0 1 1 0 0,0 1-1 0 0,-1 0 0 0 0,0 1 0 0 0,0 0 0 0 0,0 1 0 0 0,0 0 1 0 0,0 1-1 0 0,-24 2 0 0 0,21 1-82 0 0,0 0 1 0 0,0 2-1 0 0,0 0 0 0 0,0 0 1 0 0,1 2-1 0 0,0 0 0 0 0,0 0 1 0 0,0 2-1 0 0,1 0 0 0 0,0 1 1 0 0,-24 19-1 0 0,26-19-2458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7346 0 0,'0'0'12908'0'0,"29"1"-12850"0"0,10-2-42 0 0,-11 0 1 0 0,1 2 0 0 0,-1 1 0 0 0,31 6 0 0 0,-37-4-278 0 0,1 1 0 0 0,-1 1 0 0 0,38 15-1 0 0,-8 3-9387 0 0,-42-20-53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7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1 3945 0 0,'0'0'14722'0'0,"-11"29"-13767"0"0,-35 92-98 0 0,39-103-467 0 0,1 1 0 0 0,1 1-1 0 0,1-1 1 0 0,-3 30 0 0 0,3-19-76 0 0,-22 121 546 0 0,13 0-668 0 0,7-103-1709 0 0,6-59-10563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8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52 5433 0 0,'0'0'17748'0'0,"30"-2"-17372"0"0,147-12 19 0 0,-168 14-936 0 0,0-1 546 0 0,1 0 0 0 0,-1 0 0 0 0,0-1 0 0 0,15-5 0 0 0,-7-2-3742 0 0,-3-5-4838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8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5145 0 0,'0'0'14754'0'0,"-7"32"-13709"0"0,-4 10-711 0 0,-19 109 870 0 0,2 103 26 0 0,26-183-1824 0 0,3-42-6146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3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1080 122 2288 0 0,'0'0'15779'0'0,"-28"-20"-15507"0"0,-87-57-55 0 0,74 53-57 0 0,27 24-68 0 0,5 2-45 0 0,-3-2-23 0 0,0 1 1 0 0,0 1 0 0 0,0 0-1 0 0,1 1 1 0 0,-1 0-1 0 0,1 1 1 0 0,-1 0 0 0 0,-19 11-1 0 0,-7 7-52 0 0,-39 29-1 0 0,13-7 55 0 0,17-11 60 0 0,1 2 0 0 0,-64 64 0 0 0,47-36 83 0 0,-94 120 1 0 0,138-156-85 0 0,1 0 0 0 0,1 2 1 0 0,2 0-1 0 0,1 1 1 0 0,1 1-1 0 0,-11 38 0 0 0,17-45-9 0 0,2 0-1 0 0,0 1 0 0 0,1 0 1 0 0,2 0-1 0 0,0 0 1 0 0,2 1-1 0 0,1-1 0 0 0,7 44 1 0 0,-5-56-48 0 0,1 0 0 0 0,1 0 0 0 0,0 0-1 0 0,0 0 1 0 0,2-1 0 0 0,-1 0 0 0 0,2 0 0 0 0,-1-1 0 0 0,2 0 0 0 0,0 0 0 0 0,0-1 0 0 0,0 0 0 0 0,1 0-1 0 0,1-1 1 0 0,17 11 0 0 0,-5-5 24 0 0,0-1 0 0 0,1-1-1 0 0,0-1 1 0 0,1-2 0 0 0,0 0-1 0 0,53 12 1 0 0,-54-16-66 0 0,0-2 0 0 0,1-1 1 0 0,-1 0-1 0 0,1-2 0 0 0,0-1 0 0 0,0-1 0 0 0,0-1 0 0 0,-1-1 1 0 0,1-1-1 0 0,24-8 0 0 0,-17 0 10 0 0,0-1-1 0 0,-1-1 1 0 0,0-2-1 0 0,-1-1 1 0 0,-1-1-1 0 0,-1-2 1 0 0,-1 0 0 0 0,0-2-1 0 0,-2-1 1 0 0,0-1-1 0 0,-2-2 1 0 0,23-30 0 0 0,-7 9 66 0 0,-21 27-24 0 0,-1 0-1 0 0,-1-1 0 0 0,-1-1 0 0 0,0-1 0 0 0,17-37 0 0 0,24-77-94 0 0,-43 103 11 0 0,11-45-208 0 0,-7 4-380 0 0,-9 45-392 0 0,-1 0 0 0 0,3-44 0 0 0,-9 45-1203 0 0,-1 0 0 0 0,-1 0-1 0 0,-6-33 1 0 0,5 49 1569 0 0,-1 0 0 0 0,0 1 1 0 0,-1 0-1 0 0,0-1 0 0 0,-1 1 0 0 0,0 1 0 0 0,-1-1 0 0 0,0 1 1 0 0,-12-16-1 0 0,14 23 646 0 0,0 0 0 0 0,-1 1 1 0 0,1-1-1 0 0,-1 1 0 0 0,0 0 1 0 0,0 1-1 0 0,0-1 0 0 0,0 1 1 0 0,-1 0-1 0 0,1 0 0 0 0,0 0 1 0 0,-1 1-1 0 0,0 0 0 0 0,1 0 1 0 0,-1 0-1 0 0,0 1 0 0 0,1 0 1 0 0,-1 0-1 0 0,0 0 0 0 0,0 1 0 0 0,1-1 1 0 0,-1 2-1 0 0,1-1 0 0 0,-1 1 1 0 0,1-1-1 0 0,-10 6 0 0 0,-1 0-1834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2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642 67 248 0 0,'0'0'6584'0'0,"8"-1"-6070"0"0,0 0-295 0 0,-5 1-99 0 0,-1 0 0 0 0,1 0 0 0 0,0-1 0 0 0,-1 1-1 0 0,1-1 1 0 0,0 1 0 0 0,-1-1 0 0 0,1 0 0 0 0,-1 0 0 0 0,1 0 0 0 0,-1 0-1 0 0,12-11 12191 0 0,-22 5-12688 0 0,0 1 409 0 0,-1 1-1 0 0,0 1 0 0 0,0-1 1 0 0,-1 2-1 0 0,1-1 1 0 0,-1 1-1 0 0,0 1 0 0 0,0-1 1 0 0,0 2-1 0 0,0-1 1 0 0,0 2-1 0 0,-13-1 0 0 0,7 2-58 0 0,-1 1 0 0 0,1 1 0 0 0,0 0-1 0 0,-1 1 1 0 0,2 1 0 0 0,-1 0 0 0 0,-15 8-1 0 0,2 1 2 0 0,2 1 0 0 0,0 2 0 0 0,0 1 0 0 0,2 0 0 0 0,0 2-1 0 0,2 1 1 0 0,-35 38 0 0 0,52-51 34 0 0,-6 5 2 0 0,0 1 0 0 0,1 0 1 0 0,1 1-1 0 0,0 0 0 0 0,1 1 1 0 0,-8 18-1 0 0,-4 11 66 0 0,15-33-39 0 0,0 1 0 0 0,0 0 1 0 0,-7 27-1 0 0,3 4-30 0 0,1 0 0 0 0,2 0 1 0 0,3 1-1 0 0,1 80 0 0 0,6-104-36 0 0,2 0 0 0 0,1 0 1 0 0,1 0-1 0 0,0-1 0 0 0,1 0 1 0 0,21 35-1 0 0,-14-26 0 0 0,-9-19 24 0 0,0 0-1 0 0,0-1 0 0 0,1 0 0 0 0,1 0 1 0 0,0-1-1 0 0,0 1 0 0 0,0-2 0 0 0,1 1 0 0 0,0-1 1 0 0,0-1-1 0 0,1 0 0 0 0,0 0 0 0 0,0-1 0 0 0,0 0 1 0 0,1-1-1 0 0,0 0 0 0 0,0 0 0 0 0,0-1 0 0 0,0-1 1 0 0,15 2-1 0 0,-1-1-14 0 0,0-1 1 0 0,1-2-1 0 0,-1 0 0 0 0,0-1 1 0 0,1-2-1 0 0,-1-1 1 0 0,0 0-1 0 0,26-10 0 0 0,-22 4-30 0 0,-1 0 0 0 0,-1-3-1 0 0,0 0 1 0 0,-1-1-1 0 0,43-32 1 0 0,-53 33-7 0 0,0 0 0 0 0,0-1 1 0 0,-1 0-1 0 0,-1-1 0 0 0,-1-1 1 0 0,0-1-1 0 0,-1 0 0 0 0,-1 0 1 0 0,10-21-1 0 0,-2 3 59 0 0,-14 25 26 0 0,0 1-1 0 0,0-2 1 0 0,0 1-1 0 0,5-22 0 0 0,6-29 108 0 0,-9 40-70 0 0,-2 0 1 0 0,6-42-1 0 0,5-75 1 0 0,-8 71-167 0 0,1-69 0 0 0,-9 134 92 0 0,1-9-10 0 0,-1 0 0 0 0,-1 0 0 0 0,0 0 0 0 0,0 0 0 0 0,-1 0 0 0 0,-4-15 0 0 0,4 22-24 0 0,0 1-1 0 0,1 0 1 0 0,-1 0-1 0 0,0 0 1 0 0,-1 0-1 0 0,1 0 1 0 0,-1 0-1 0 0,1 0 1 0 0,-1 1-1 0 0,0-1 0 0 0,0 1 1 0 0,0 0-1 0 0,0 0 1 0 0,0 0-1 0 0,0 0 1 0 0,-1 1-1 0 0,1-1 1 0 0,-1 1-1 0 0,1 0 1 0 0,-1 0-1 0 0,1 0 0 0 0,-1 0 1 0 0,-5 0-1 0 0,-63-5-3247 0 0,22 6-3428 0 0,38 0 4148 0 0,-6 0-3705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1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8610 0 0,'0'0'13075'0'0,"12"-1"-12730"0"0,-3 0-307 0 0,249-29 1414 0 0,-213 22-1987 0 0,91-2 1 0 0,-58 9-9616 0 0,-66 1-527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2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6681 0 0,'0'0'13497'0'0,"17"-1"-13336"0"0,81-1 32 0 0,-92 2-297 0 0,0 0 0 0 0,0 1 0 0 0,0 0-1 0 0,0 0 1 0 0,0 0 0 0 0,-1 1-1 0 0,1 0 1 0 0,0 0 0 0 0,-1 1-1 0 0,1-1 1 0 0,-1 1 0 0 0,0 0 0 0 0,0 1-1 0 0,8 6 1 0 0,-8 9-4917 0 0,-5-16 3186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3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3497 0 0,'0'0'13881'0'0,"-2"18"-13331"0"0,0 5-453 0 0,-9 119 865 0 0,6-85-1949 0 0,0-53-1549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3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1904 0 0,'0'0'16921'0'0,"7"4"-16407"0"0,3 2-395 0 0,-2-1-45 0 0,-1-1 0 0 0,1 1 0 0 0,0-1 0 0 0,0-1 0 0 0,12 5 0 0 0,18 2-496 0 0,-12-2-1888 0 0,-8-4-2839 0 0,-7-4-4159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4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 0 0 0,'0'0'7005'0'0,"-26"6"859"0"0,13-5-1212 0 0,34-1-5301 0 0,48 3-1526 0 0,160 25 1048 0 0,-81-9-602 0 0,153 1 0 0 0,-253-21-242 0 0,-16 0-28 0 0,0 2 1 0 0,37 4-1 0 0,-62-4-152 0 0,-6 0 166 0 0,-1-1 0 0 0,0 0-1 0 0,1 0 1 0 0,-1 1 0 0 0,1-1 0 0 0,-1 0-1 0 0,1 0 1 0 0,-1 0 0 0 0,1 1-1 0 0,-1-1 1 0 0,1 0 0 0 0,-1 0-1 0 0,1 0 1 0 0,-1 0 0 0 0,1 0-1 0 0,-1 0 1 0 0,1 0 0 0 0,-1 0 0 0 0,1 0-1 0 0,-1 0 1 0 0,1 0 0 0 0,-1 0-1 0 0,1-1 1 0 0,-1 1 0 0 0,0 0-1 0 0,1 0 1 0 0,-1 0 0 0 0,1-1 0 0 0,-1 1-1 0 0,1 0 1 0 0,-1 0 0 0 0,0-1-1 0 0,1 1 1 0 0,-1 0 0 0 0,0-1-1 0 0,1 1 1 0 0,-1-1 0 0 0,0 1 0 0 0,1 0-1 0 0,-1-1 1 0 0,0 1 0 0 0,0-1-1 0 0,1 1 1 0 0,-1-1 0 0 0,0 1-1 0 0,0-1 1 0 0,0 1 0 0 0,0-1-1 0 0,0 1 1 0 0,0-1 0 0 0,0 1 0 0 0,0-1-1 0 0,0 1 1 0 0,0-1 0 0 0,0 0-1 0 0,0 1-260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7:44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 3569 0 0,'0'0'15882'0'0,"-1"9"-15298"0"0,-20 137 1421 0 0,10-83-1609 0 0,-5 112 0 0 0,12-22-1847 0 0,0-89-5411 0 0,3-41-3944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0:57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0 106 0 0 0,'0'0'6084'0'0,"6"-13"-1982"0"0,13 15 239 0 0,-16-1-4167 0 0,1-1 0 0 0,-1 1-1 0 0,0-1 1 0 0,0 1 0 0 0,0-1 0 0 0,0 0-1 0 0,0 0 1 0 0,1-1 0 0 0,-1 1-1 0 0,0-1 1 0 0,0 1 0 0 0,0-1-1 0 0,0 0 1 0 0,0 0 0 0 0,0-1-1 0 0,0 1 1 0 0,0 0 0 0 0,-1-1-1 0 0,4-2 1 0 0,-1 0-78 0 0,1 0-1 0 0,0 1 0 0 0,0-1 1 0 0,0 1-1 0 0,12-4 1 0 0,21-12 269 0 0,-29 14-240 0 0,-1 1 1 0 0,1 0 0 0 0,0 1-1 0 0,1 0 1 0 0,-1 0 0 0 0,0 1 0 0 0,1 1-1 0 0,0 0 1 0 0,-1 0 0 0 0,1 1-1 0 0,21 2 1 0 0,-16-2 81 0 0,1 1 0 0 0,-1-2 0 0 0,1 0 0 0 0,21-6 0 0 0,-25 5-170 0 0,-1 0 1 0 0,0 1-1 0 0,1 0 0 0 0,-1 1 1 0 0,0 1-1 0 0,1-1 0 0 0,-1 2 1 0 0,1 0-1 0 0,-1 0 0 0 0,0 1 1 0 0,0 1-1 0 0,-1 0 0 0 0,1 1 1 0 0,-1 0-1 0 0,0 0 0 0 0,14 10 1 0 0,-19-13-29 0 0,0 0 1 0 0,0 0-1 0 0,0 0 1 0 0,0-1-1 0 0,0 0 1 0 0,0-1-1 0 0,0 1 1 0 0,0-1-1 0 0,0 0 1 0 0,0-1-1 0 0,0 1 0 0 0,0-1 1 0 0,0-1-1 0 0,0 1 1 0 0,8-3-1 0 0,36-4 49 0 0,-35 9-33 0 0,0 0 1 0 0,0 2-1 0 0,0 0 0 0 0,0 0 1 0 0,0 1-1 0 0,-1 1 0 0 0,22 10 1 0 0,-24-11-19 0 0,0-1 0 0 0,0 0 0 0 0,0-1 0 0 0,0 0 0 0 0,1-1 0 0 0,-1 0 1 0 0,1-1-1 0 0,21-3 0 0 0,-17 2 28 0 0,0 0 1 0 0,0 1-1 0 0,0 1 1 0 0,19 4-1 0 0,33 5 23 0 0,-35-3-28 0 0,-28-6 33 0 0,0 0 0 0 0,1 1 0 0 0,-1-1 1 0 0,0 1-1 0 0,10 5 0 0 0,-3 0-454 0 0,11 7 693 0 0,-19-10-3835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29:0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10 976 0 0,'0'0'1905'0'0,"0"-9"-2337"0"0,-5 9 79 0 0,5 3 113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3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84 0 0 0,'0'0'7210'0'0,"-1"-10"-6370"0"0,-6-48 1041 0 0,6 42 8410 0 0,0 30-10169 0 0,-1-1-1 0 0,0 0 1 0 0,-1 1 0 0 0,0-1 0 0 0,-7 15 0 0 0,-4 20 31 0 0,-29 77 114 0 0,-9 39-77 0 0,41-128-168 0 0,-4 21-12 0 0,7-2 9 0 0,12-54-2 0 0,0 0 1 0 0,0 0 0 0 0,0-1-1 0 0,0 1 1 0 0,1-1-1 0 0,-1 0 1 0 0,8-1-1 0 0,-11 1-5 0 0,15-1 86 0 0,-1 0-1 0 0,0-2 1 0 0,0 0 0 0 0,17-5-1 0 0,-22 4-250 0 0,0 1 0 0 0,1 1 1 0 0,-1 0-1 0 0,1 0 0 0 0,-1 1 0 0 0,1 0 0 0 0,0 1 0 0 0,0 0 1 0 0,14 3-1 0 0,-25-3-107 0 0,1 0 0 0 0,0 1 0 0 0,0-1 0 0 0,0 1 0 0 0,0-1 0 0 0,-1 1 0 0 0,1 0 1 0 0,0-1-1 0 0,0 1 0 0 0,-1 0 0 0 0,1-1 0 0 0,-1 1 0 0 0,1 0 0 0 0,0 0 0 0 0,-1-1 0 0 0,1 1 0 0 0,-1 0 0 0 0,0 0 1 0 0,1 0-1 0 0,-1 0 0 0 0,1 1 0 0 0,1 3-4546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4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4913 0 0,'0'0'16349'0'0,"12"-6"-15904"0"0,-8 3-415 0 0,5-2 55 0 0,0 1 0 0 0,0 0 0 0 0,0 0 0 0 0,1 0 0 0 0,-1 1 0 0 0,1 1-1 0 0,-1 0 1 0 0,1 0 0 0 0,15-1 0 0 0,-5 4-174 0 0,0 0 0 0 0,0 1 0 0 0,31 8 0 0 0,-2 2-6970 0 0,-35-9-3623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4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71 800 0 0,'0'0'17725'0'0,"-3"-13"-16877"0"0,-11-37-195 0 0,11 42 2693 0 0,-12 72-2935 0 0,-27 94 114 0 0,34-130-431 0 0,2 0-1 0 0,0 0 1 0 0,2 1 0 0 0,1-1 0 0 0,1 30 0 0 0,2-57 16 0 0,2-5-97 0 0,0 1 0 0 0,0-1 0 0 0,0 1 1 0 0,0 0-1 0 0,0 0 0 0 0,1 0 0 0 0,0 0 0 0 0,0 0 0 0 0,-1 0 0 0 0,2 1 0 0 0,4-4 0 0 0,18-19-86 0 0,-22 19 34 0 0,0 0-1 0 0,0 0 0 0 0,1 1 1 0 0,-1 0-1 0 0,1-1 0 0 0,0 2 1 0 0,1-1-1 0 0,-1 0 0 0 0,1 1 1 0 0,0 0-1 0 0,0 1 0 0 0,0-1 1 0 0,1 1-1 0 0,-1 0 0 0 0,1 1 1 0 0,0-1-1 0 0,-1 2 0 0 0,1-1 1 0 0,13-1-1 0 0,-18 3 37 0 0,-1 1 1 0 0,0 0-1 0 0,0 0 0 0 0,1 0 1 0 0,-1 0-1 0 0,0 0 0 0 0,0 0 0 0 0,0 0 1 0 0,0 0-1 0 0,0 1 0 0 0,0-1 1 0 0,-1 0-1 0 0,1 1 0 0 0,0-1 1 0 0,-1 0-1 0 0,1 1 0 0 0,-1-1 1 0 0,1 1-1 0 0,-1-1 0 0 0,0 1 1 0 0,1 1-1 0 0,5 33 53 0 0,-7-19 22 0 0,0 1 1 0 0,-9 32 0 0 0,6-33-17 0 0,1 0-1 0 0,-2 34 1 0 0,5 42-876 0 0,11-89-2146 0 0,-6-4-1597 0 0,3 0-6159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16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91 0 0 0,'0'0'17256'0'0,"0"-12"-16235"0"0,0-66 3418 0 0,-20 104-4793 0 0,-10 15 426 0 0,29-39-67 0 0,-1-1 0 0 0,1 1 0 0 0,0 0 0 0 0,0 0 0 0 0,0 0 0 0 0,1 0 0 0 0,-1 0 0 0 0,0 0 1 0 0,1 0-1 0 0,-1 0 0 0 0,1 0 0 0 0,0 0 0 0 0,0 0 0 0 0,0 1 0 0 0,0-1 0 0 0,0 0 0 0 0,0 0 0 0 0,0 0 0 0 0,1 0 0 0 0,-1 0 0 0 0,1 0 0 0 0,0 2 0 0 0,3-1 15 0 0,-1-1-1 0 0,1 0 1 0 0,-1 0 0 0 0,1 0-1 0 0,0 0 1 0 0,0-1-1 0 0,0 0 1 0 0,0 0 0 0 0,0 0-1 0 0,0 0 1 0 0,0 0-1 0 0,0-1 1 0 0,0 0 0 0 0,1 0-1 0 0,3 0 1 0 0,32 5 113 0 0,-37-4-120 0 0,-1 0 1 0 0,0 0-1 0 0,1 0 1 0 0,-1 1-1 0 0,0-1 0 0 0,1 1 1 0 0,-1 0-1 0 0,0-1 1 0 0,0 1-1 0 0,0 0 1 0 0,-1 0-1 0 0,1 0 0 0 0,0 0 1 0 0,-1 1-1 0 0,0-1 1 0 0,1 0-1 0 0,-1 1 1 0 0,0-1-1 0 0,0 0 1 0 0,0 1-1 0 0,0 0 0 0 0,-1-1 1 0 0,1 1-1 0 0,0 5 1 0 0,0 2 54 0 0,-1 1 0 0 0,0-1 1 0 0,-1 1-1 0 0,0-1 0 0 0,-3 14 0 0 0,3-20 9 0 0,-1 1-1 0 0,1 0 0 0 0,-1-1 0 0 0,-1 1 1 0 0,1-1-1 0 0,-1 0 0 0 0,1 0 0 0 0,-1 0 1 0 0,0 0-1 0 0,-1 0 0 0 0,1-1 1 0 0,-8 7-1 0 0,-48 30 711 0 0,48-36-826 0 0,1 0 0 0 0,-1 0 0 0 0,0-1 0 0 0,0 0 0 0 0,0-1-1 0 0,0 0 1 0 0,0-1 0 0 0,0 0 0 0 0,-1-1 0 0 0,1 0-1 0 0,-18-3 1 0 0,-19 1-2494 0 0,45 2 424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2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66 5241 0 0,'0'0'13859'0'0,"2"-6"-13392"0"0,4-15-84 0 0,-4 16 271 0 0,-6 40-946 0 0,-10 83 1089 0 0,18-62 1544 0 0,7-86-1459 0 0,45-60-515 0 0,-38 67-361 0 0,-13 16-15 0 0,0-1 0 0 0,1 0 0 0 0,0 1 0 0 0,1 0 0 0 0,-1 1 0 0 0,1-1 0 0 0,1 1 0 0 0,-1 1 0 0 0,1-1 1 0 0,0 1-1 0 0,0 1 0 0 0,0-1 0 0 0,10-2 0 0 0,-8 4-160 0 0,1 0-1 0 0,-1 1 1 0 0,1 1 0 0 0,0-1 0 0 0,-1 2-1 0 0,1 0 1 0 0,0 0 0 0 0,0 1 0 0 0,0 0-1 0 0,17 5 1 0 0,-1 4-4127 0 0,-1 4-3532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5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1984 0 0,'0'0'16773'0'0,"0"0"-16739"0"0,-1 0 0 0 0,1 0 0 0 0,-1 0 0 0 0,1 0 0 0 0,-1 0 0 0 0,1 0 0 0 0,-1 1 0 0 0,1-1 0 0 0,0 0 0 0 0,-1 0 0 0 0,1 0 0 0 0,-1 1 0 0 0,1-1 0 0 0,0 0 0 0 0,-1 0 0 0 0,1 1 0 0 0,0-1 0 0 0,-1 0 0 0 0,1 1 0 0 0,0-1 0 0 0,0 0 0 0 0,-1 1 0 0 0,1-1 1 0 0,0 1-1 0 0,0-1 0 0 0,0 0 0 0 0,-1 1 0 0 0,-8 195 5051 0 0,9-201-5087 0 0,1 1 0 0 0,-1-1 0 0 0,1 1 0 0 0,0 0 0 0 0,1-1 0 0 0,-1 1 0 0 0,1 0 0 0 0,0 0 1 0 0,0 0-1 0 0,0 0 0 0 0,5-6 0 0 0,35-39-26 0 0,-32 39 27 0 0,-5 4-64 0 0,43-40 243 0 0,-45 43-271 0 0,0 0 0 0 0,1 1-1 0 0,-1-1 1 0 0,1 1-1 0 0,0 0 1 0 0,0 0 0 0 0,0 1-1 0 0,0-1 1 0 0,0 1 0 0 0,0-1-1 0 0,0 1 1 0 0,8-1-1 0 0,-11 3-12 0 0,-1-1-1 0 0,1 0 0 0 0,-1 0 1 0 0,1 0-1 0 0,-1 0 0 0 0,1 1 1 0 0,-1-1-1 0 0,1 0 0 0 0,-1 0 1 0 0,1 1-1 0 0,-1-1 0 0 0,0 0 1 0 0,1 1-1 0 0,-1-1 0 0 0,1 0 1 0 0,-1 1-1 0 0,0-1 0 0 0,1 1 1 0 0,-1-1-1 0 0,0 1 0 0 0,0-1 1 0 0,1 1-1 0 0,-1-1 0 0 0,0 1 1 0 0,0-1-1 0 0,0 1 0 0 0,0-1 1 0 0,1 2-1 0 0,3 6-4913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5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156 8 1832 0 0,'0'0'16215'0'0,"-8"-1"-15683"0"0,-25-5-106 0 0,30 6-365 0 0,0 1-1 0 0,0-1 0 0 0,0 1 1 0 0,0 0-1 0 0,0 0 0 0 0,0 0 0 0 0,1 0 1 0 0,-1 1-1 0 0,0-1 0 0 0,1 1 0 0 0,-1-1 1 0 0,1 1-1 0 0,0 0 0 0 0,-1 0 1 0 0,1 0-1 0 0,0 0 0 0 0,0 1 0 0 0,0-1 1 0 0,1 0-1 0 0,-1 1 0 0 0,0 0 1 0 0,-1 3-1 0 0,-5 6 148 0 0,2-4-163 0 0,0 0 0 0 0,1 1 0 0 0,0 0-1 0 0,0 0 1 0 0,1 0 0 0 0,1 1-1 0 0,-1-1 1 0 0,1 1 0 0 0,1 0-1 0 0,0 0 1 0 0,1 0 0 0 0,-1 18 0 0 0,1-25-21 0 0,1 1 1 0 0,0-1-1 0 0,0 1 1 0 0,0-1 0 0 0,0 1-1 0 0,1-1 1 0 0,0 1 0 0 0,-1-1-1 0 0,1 1 1 0 0,1-1-1 0 0,-1 0 1 0 0,0 1 0 0 0,1-1-1 0 0,-1 0 1 0 0,1 0 0 0 0,0 0-1 0 0,0 0 1 0 0,1 0 0 0 0,-1-1-1 0 0,0 1 1 0 0,1-1-1 0 0,-1 1 1 0 0,1-1 0 0 0,0 0-1 0 0,0 0 1 0 0,0 0 0 0 0,0 0-1 0 0,0-1 1 0 0,1 1-1 0 0,-1-1 1 0 0,0 0 0 0 0,1 0-1 0 0,-1 0 1 0 0,1 0 0 0 0,-1-1-1 0 0,1 1 1 0 0,-1-1-1 0 0,6 0 1 0 0,-2-1 26 0 0,-1 0-1 0 0,0-1 1 0 0,0 1 0 0 0,0-1-1 0 0,0 0 1 0 0,-1-1-1 0 0,1 1 1 0 0,-1-1 0 0 0,1 0-1 0 0,-1-1 1 0 0,0 1-1 0 0,0-1 1 0 0,7-7 0 0 0,-5 4-10 0 0,1 0 1 0 0,-1 0 0 0 0,-1-1 0 0 0,1 0 0 0 0,-1 0-1 0 0,-1-1 1 0 0,8-15 0 0 0,-6 8-11 0 0,-4 10-46 0 0,1-1 0 0 0,-1 1 1 0 0,-1-1-1 0 0,1 0 0 0 0,-1 0 1 0 0,0-1-1 0 0,-1 1 0 0 0,0 0 1 0 0,0-1-1 0 0,-1 1 0 0 0,0-12 1 0 0,-1 17-132 0 0,0 1 0 0 0,0-1 0 0 0,0 0 0 0 0,0 0 0 0 0,0 1 1 0 0,-1-1-1 0 0,1 1 0 0 0,-1-1 0 0 0,1 1 0 0 0,-1-1 1 0 0,1 1-1 0 0,-1 0 0 0 0,0 0 0 0 0,1 0 0 0 0,-1 0 0 0 0,0 0 1 0 0,0 0-1 0 0,0 0 0 0 0,0 1 0 0 0,0-1 0 0 0,0 1 0 0 0,0-1 1 0 0,-4 1-1 0 0,-13 0-4281 0 0,4 6-3303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6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0 1704 0 0,'0'0'17152'0'0,"-5"22"-16394"0"0,-29 156 1431 0 0,1 30-518 0 0,33-178-1353 0 0,0-26-4177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6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27 4505 0 0,'0'0'16966'0'0,"-3"-3"-16546"0"0,-5-7-187 0 0,12 4 151 0 0,28 1 331 0 0,-12 3-638 0 0,60 1-736 0 0,-63 2-2874 0 0,0-1-3336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7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 5761 0 0,'0'0'15472'0'0,"-7"26"-14946"0"0,-19 83-82 0 0,19-75-221 0 0,1-1 0 0 0,2 1 0 0 0,2 0 0 0 0,1 0 0 0 0,3 38 0 0 0,1 5-150 0 0,-3-16-121 0 0,0-61-44 0 0,4-15-14025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7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6841 0 0,'0'0'17168'0'0,"14"4"-16830"0"0,-6-1-326 0 0,5 1 28 0 0,1 0 0 0 0,0 0 0 0 0,1-2 0 0 0,-1 0 1 0 0,0 0-1 0 0,1-1 0 0 0,19-2 0 0 0,9-1-1986 0 0,-33 2-2083 0 0,-1 0-3406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7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1976 0 0,'0'0'19265'0'0,"-4"9"-18833"0"0,-4 7-261 0 0,2-5 13 0 0,0 1 0 0 0,1-1-1 0 0,0 1 1 0 0,1 1 0 0 0,0-1 0 0 0,-1 15-1 0 0,-24 175 455 0 0,28-192-690 0 0,0 0-1 0 0,0 0 1 0 0,1 0 0 0 0,1 12 0 0 0,0 3-1754 0 0,5-19-1845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3:58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91 16 0 0,'0'0'14106'0'0,"1"16"-10535"0"0,1-14-3471 0 0,-1 0 0 0 0,1-1-1 0 0,0 1 1 0 0,0-1 0 0 0,-1 1 0 0 0,1-1 0 0 0,0 0-1 0 0,0 0 1 0 0,0 0 0 0 0,0 0 0 0 0,1 0-1 0 0,-1 0 1 0 0,0-1 0 0 0,0 1 0 0 0,1-1 0 0 0,-1 1-1 0 0,0-1 1 0 0,0 0 0 0 0,1 0 0 0 0,-1 0-1 0 0,0 0 1 0 0,1 0 0 0 0,-1-1 0 0 0,0 1 0 0 0,1-1-1 0 0,-1 1 1 0 0,0-1 0 0 0,0 0 0 0 0,0 0-1 0 0,0 0 1 0 0,0 0 0 0 0,3-2 0 0 0,29-7-30 0 0,-30 10-68 0 0,0-1 1 0 0,0 0-1 0 0,0 0 0 0 0,0 0 0 0 0,0-1 0 0 0,-1 1 0 0 0,1-1 1 0 0,0 0-1 0 0,-1 0 0 0 0,1 0 0 0 0,-1 0 0 0 0,5-5 1 0 0,13-9-33 0 0,-20 15 13 0 0,0 1 0 0 0,1-1 0 0 0,-1 0 0 0 0,0 0 0 0 0,0 1 0 0 0,1-1-1 0 0,-1 0 1 0 0,0 0 0 0 0,0 0 0 0 0,0 0 0 0 0,0-1 0 0 0,0 1 0 0 0,0 0 0 0 0,0 0 0 0 0,-1-1 0 0 0,1 1 0 0 0,0 0 0 0 0,-1-1 0 0 0,1 1 0 0 0,-1 0 0 0 0,1-1 0 0 0,-1 1 0 0 0,0-1 0 0 0,0 1 0 0 0,0-1 0 0 0,1 1-1 0 0,-1-1 1 0 0,-1-2 0 0 0,1 3-60 0 0,0 0 0 0 0,-1-1-1 0 0,1 1 1 0 0,-1 0-1 0 0,1-1 1 0 0,-1 1 0 0 0,1 0-1 0 0,-1 0 1 0 0,0 0-1 0 0,0-1 1 0 0,1 1 0 0 0,-1 0-1 0 0,0 0 1 0 0,0 0 0 0 0,0 0-1 0 0,0 0 1 0 0,0 1-1 0 0,-1-1 1 0 0,1 0 0 0 0,0 0-1 0 0,0 1 1 0 0,0-1-1 0 0,-1 1 1 0 0,1-1 0 0 0,0 1-1 0 0,-1-1 1 0 0,1 1-1 0 0,0 0 1 0 0,-1 0 0 0 0,1-1-1 0 0,-3 1 1 0 0,-55-2-1090 0 0,44 3 998 0 0,11-1 222 0 0,-1 0 1 0 0,1 0 0 0 0,0 1-1 0 0,-1 0 1 0 0,1 0 0 0 0,0 0 0 0 0,-1 0-1 0 0,1 1 1 0 0,0 0 0 0 0,0 0-1 0 0,0 0 1 0 0,0 0 0 0 0,1 1 0 0 0,-1-1-1 0 0,1 1 1 0 0,-1 0 0 0 0,1 0-1 0 0,0 0 1 0 0,0 0 0 0 0,0 1 0 0 0,1-1-1 0 0,-1 1 1 0 0,1 0 0 0 0,0 0-1 0 0,0 0 1 0 0,0 0 0 0 0,0 0-1 0 0,1 0 1 0 0,-1 0 0 0 0,1 1 0 0 0,0-1-1 0 0,0 5 1 0 0,0 1 132 0 0,-1 0-1 0 0,2 0 0 0 0,-1 1 1 0 0,2-1-1 0 0,-1 0 1 0 0,1 0-1 0 0,1 0 1 0 0,0 0-1 0 0,0 0 1 0 0,1 0-1 0 0,0-1 1 0 0,1 1-1 0 0,8 15 1 0 0,-4-11-458 0 0,1 0 1 0 0,20 23-1 0 0,-4-16-6078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20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0 830 0 0 0,'0'-4'15237'0'0,"0"-6"-11233"0"0,0-54-3379 0 0,2 33-457 0 0,2 1 0 0 0,0 0 0 0 0,11-35 0 0 0,-4 19-55 0 0,5-11 19 0 0,2 2 1 0 0,41-88-1 0 0,-39 99-94 0 0,-4 7-14 0 0,41-63 0 0 0,-50 88-26 0 0,1 1 0 0 0,0 0 0 0 0,1 0 0 0 0,0 1 0 0 0,1 0 1 0 0,0 1-1 0 0,1 0 0 0 0,0 1 0 0 0,12-8 0 0 0,-22 15-6 0 0,0 1 0 0 0,1-1-1 0 0,0 0 1 0 0,-1 0 0 0 0,1 1-1 0 0,-1-1 1 0 0,1 1 0 0 0,-1-1-1 0 0,1 1 1 0 0,0 0 0 0 0,-1 0 0 0 0,1 0-1 0 0,0 0 1 0 0,0 0 0 0 0,-1 0-1 0 0,1 0 1 0 0,0 0 0 0 0,-1 1-1 0 0,1-1 1 0 0,-1 1 0 0 0,1-1-1 0 0,0 1 1 0 0,1 1 0 0 0,0 0 4 0 0,-1 0 0 0 0,1 0 0 0 0,-1 0 1 0 0,0 1-1 0 0,0-1 0 0 0,0 1 0 0 0,0-1 0 0 0,-1 1 0 0 0,1 0 1 0 0,-1 0-1 0 0,3 5 0 0 0,1 8 40 0 0,0 1 0 0 0,-1 0 0 0 0,2 28 0 0 0,-5-36-11 0 0,4 62 113 0 0,-2 0 0 0 0,-12 106 0 0 0,1 12-53 0 0,8-181-127 0 0,0 1 1 0 0,1 0-1 0 0,0-1 1 0 0,1 1-1 0 0,0-1 1 0 0,5 15-1 0 0,-6-21-116 0 0,-1-1 0 0 0,1 1 1 0 0,0-1-1 0 0,0 1 0 0 0,0 0 0 0 0,0-1 0 0 0,0 1 0 0 0,0-1 0 0 0,0 0 1 0 0,0 1-1 0 0,0-1 0 0 0,1 0 0 0 0,-1 0 0 0 0,3 2 0 0 0,7 0-9846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20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8 904 0 0,'0'0'15570'0'0,"13"0"-14403"0"0,240-7 1998 0 0,-218 7-3652 0 0,39 0-371 0 0,-25 9-7338 0 0,-34-5-2085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7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61 152 0 0,'0'0'9523'0'0,"0"-7"-8585"0"0,0-17-271 0 0,0 4 7425 0 0,-19 49-7817 0 0,13-13-186 0 0,0 0 1 0 0,1 1-1 0 0,-3 24 0 0 0,0 0 100 0 0,4-24 119 0 0,1-1 0 0 0,-1 32 1560 0 0,10-81-504 0 0,-5 28-1357 0 0,1-1 0 0 0,1 0 0 0 0,-1 1 0 0 0,1-1 0 0 0,0 1 0 0 0,0 0 0 0 0,0 0 0 0 0,1 0 0 0 0,6-6 0 0 0,14-20-42 0 0,-21 27 24 0 0,1 0 0 0 0,0 0 0 0 0,0 0 0 0 0,0 0 0 0 0,1 1 0 0 0,-1-1 0 0 0,1 1 0 0 0,0 0 0 0 0,8-3 0 0 0,56-22-75 0 0,-53 22 68 0 0,50-17-262 0 0,-28 10-1143 0 0,-2 0-3443 0 0,-28 8-602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21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833 56 0 0 0,'0'0'11999'0'0,"-11"-8"-11435"0"0,-31-24-88 0 0,37 29-373 0 0,1 1 1 0 0,-1 0 0 0 0,0 0-1 0 0,0 1 1 0 0,0-1 0 0 0,0 1-1 0 0,0 0 1 0 0,0 0 0 0 0,0 1-1 0 0,0-1 1 0 0,0 1 0 0 0,0 0-1 0 0,0 1 1 0 0,0-1 0 0 0,-7 3-1 0 0,1-2 51 0 0,-11 2 39 0 0,1 1 1 0 0,0 1-1 0 0,1 1 0 0 0,-1 0 0 0 0,1 2 1 0 0,0 0-1 0 0,1 2 0 0 0,0 0 1 0 0,1 1-1 0 0,0 1 0 0 0,-25 20 0 0 0,11-3-177 0 0,2 1 0 0 0,0 1-1 0 0,-26 37 1 0 0,-69 112 40 0 0,96-135-53 0 0,11-14-4 0 0,1 0 0 0 0,2 1 0 0 0,-18 53 0 0 0,20-48 6 0 0,7-13 15 0 0,0 0 0 0 0,2 0 1 0 0,1 1-1 0 0,1 0 0 0 0,1 0 0 0 0,2 32 0 0 0,0-14 10 0 0,-2-10 32 0 0,2-1 0 0 0,1 0 0 0 0,2 0 1 0 0,1 0-1 0 0,17 58 0 0 0,-9-51-14 0 0,30 59-1 0 0,-35-84-35 0 0,0 1 1 0 0,1-2-1 0 0,1 1 0 0 0,0-1 0 0 0,1 0 0 0 0,22 19 0 0 0,-19-19 8 0 0,0-1 0 0 0,1 0 0 0 0,0-1-1 0 0,1-1 1 0 0,1-1 0 0 0,-1 0 0 0 0,2-1 0 0 0,-1-1 0 0 0,1 0-1 0 0,0-2 1 0 0,0 0 0 0 0,0-1 0 0 0,29 3 0 0 0,33-3-50 0 0,-1-5 0 0 0,1-2 0 0 0,-1-4 0 0 0,0-4 1 0 0,119-31-1 0 0,-181 37 49 0 0,0 0 0 0 0,0-1-1 0 0,-1-1 1 0 0,1-1 0 0 0,-2 0 0 0 0,26-17 0 0 0,-15 5 28 0 0,-1-2-1 0 0,40-43 1 0 0,-39 37 32 0 0,-2-1 0 0 0,-1-1 1 0 0,-1 0-1 0 0,-1-2 0 0 0,-2-1 1 0 0,-1-1-1 0 0,-2 0 0 0 0,22-68 0 0 0,-34 83-5 0 0,0-1 0 0 0,-1-1 0 0 0,-1 1-1 0 0,0 0 1 0 0,-2 0 0 0 0,-1-1 0 0 0,0 1-1 0 0,-2 0 1 0 0,0 0 0 0 0,-1 0 0 0 0,-1 0-1 0 0,-1 0 1 0 0,0 1 0 0 0,-2 0 0 0 0,0 1-1 0 0,-17-28 1 0 0,-4-2-43 0 0,9 14-26 0 0,-1 0-1 0 0,-1 2 1 0 0,-46-51-1 0 0,53 68-2 0 0,-1 0-1 0 0,-1 2 0 0 0,0 0 0 0 0,0 1 0 0 0,-2 0 0 0 0,1 2 1 0 0,-23-10-1 0 0,28 15-24 0 0,0 1-1 0 0,0 0 1 0 0,0 0 0 0 0,0 2 0 0 0,0-1 0 0 0,-1 2-1 0 0,1 0 1 0 0,-1 1 0 0 0,1 0 0 0 0,-1 1 0 0 0,1 0-1 0 0,-24 6 1 0 0,29-5 9 0 0,-29 7-189 0 0,1 1 0 0 0,0 2 1 0 0,-45 22-1 0 0,-24 24-2178 0 0,42-11-5931 0 0,48-36-282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40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0 108 0 0 0,'0'0'8667'0'0,"39"0"-7287"0"0,-16-2-966 0 0,0 0 0 0 0,0-2 0 0 0,0-1-1 0 0,22-7 1 0 0,-19 5-156 0 0,-1 1 0 0 0,35-4-1 0 0,20 7-51 0 0,-1 4 0 0 0,0 3 0 0 0,88 15-1 0 0,-14 1-195 0 0,2-7-1 0 0,210-9 0 0 0,-263-4-17 0 0,126 16-1 0 0,-47-1 8 0 0,-98-14 87 0 0,113-15 0 0 0,-87 4-10 0 0,39 1 112 0 0,-125 5-9 0 0,0 0 0 0 0,-1-2 0 0 0,0 0 0 0 0,28-13 1 0 0,32-9 43 0 0,-61 23-139 0 0,1 2 0 0 0,-1 0 0 0 0,42 1 0 0 0,-52 0 44 0 0,1 0 0 0 0,-1 0 0 0 0,0-2 0 0 0,-1 1 1 0 0,1-1-1 0 0,-1-1 0 0 0,16-8 0 0 0,-18 11 1928 0 0,-11 6-1615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57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0 0 0,'0'0'1422'0'0,"19"-1"-1338"0"0,-7-1-94 0 0,14 0 88 0 0,-1 0-1 0 0,0 1 0 0 0,1 1 1 0 0,29 5-1 0 0,23 6 39 0 0,130 2 0 0 0,44 5 8 0 0,225 33-43 0 0,-439-49-51 0 0,0-1-1 0 0,0-2 0 0 0,0-1 0 0 0,0-3 0 0 0,67-15 0 0 0,-58 10 51 0 0,2 1 0 0 0,-1 3 0 0 0,1 3-1 0 0,-1 1 1 0 0,69 6 0 0 0,-25 6 43 0 0,-51-4-70 0 0,1-3-1 0 0,0-1 1 0 0,0-1 0 0 0,46-7 0 0 0,11-4 343 0 0,150 4 1 0 0,15-1 391 0 0,47 8 611 0 0,-122 5-1121 0 0,-166-6-190 0 0,-4 1 343 0 0,0-1 0 0 0,0 0 0 0 0,0-2 1 0 0,0 0-1 0 0,0-1 0 0 0,0-1 0 0 0,0-1 0 0 0,24-9 1 0 0,-35 11-128 0 0,0-1 0 0 0,0 2 0 0 0,0-1 0 0 0,0 1 0 0 0,0 1 1 0 0,0-1-1 0 0,1 1 0 0 0,-1 1 0 0 0,1 0 0 0 0,-1 0 0 0 0,0 0 1 0 0,9 2-1 0 0,-5 3 379 0 0,11 0 2840 0 0,-23-5-3552 0 0,0 0 1 0 0,0 0-1 0 0,0 0 0 0 0,0 0 1 0 0,-1 0-1 0 0,1 0 0 0 0,0 0 1 0 0,0 0-1 0 0,0 1 1 0 0,0-1-1 0 0,0 0 0 0 0,0 0 1 0 0,0 0-1 0 0,0 0 0 0 0,0 0 1 0 0,0 0-1 0 0,0 1 0 0 0,0-1 1 0 0,0 0-1 0 0,0 0 0 0 0,0 0 1 0 0,0 0-1 0 0,0 0 0 0 0,0 1 1 0 0,0-1-1 0 0,0 0 1 0 0,0 0-1 0 0,0 0 0 0 0,0 0 1 0 0,0 0-1 0 0,0 0 0 0 0,1 0 1 0 0,-1 1-1 0 0,0-1 0 0 0,0 0 1 0 0,0 0-1 0 0,0 0 0 0 0,0 0 1 0 0,0 0-1 0 0,0 0 0 0 0,0 0 1 0 0,0 0-1 0 0,1 0 1 0 0,-1 0-1 0 0,0 0 0 0 0,0 1 1 0 0,0-1-1 0 0,0 0 0 0 0,0 0 1 0 0,0 0-1 0 0,1 0 0 0 0,-1 0 1 0 0,0 0-1 0 0,0 0 0 0 0,0 0 1 0 0,0 0-1 0 0,0 0 0 0 0,0 0 1 0 0,1 0-1 0 0,-1 0 1 0 0,0 0-1 0 0,0 0 0 0 0,0-1 1 0 0,0 1-1 0 0,-12 10-2938 0 0,2-2-3490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00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184 197 0 0 0,'0'0'4677'0'0,"-2"-6"-4034"0"0,0 0-328 0 0,1 1 0 0 0,0-1 0 0 0,0 1 0 0 0,0-1-1 0 0,1 1 1 0 0,0-1 0 0 0,0 0 0 0 0,0 1 0 0 0,0-1 0 0 0,1 1 0 0 0,0-1 0 0 0,1 1 0 0 0,-1-1 0 0 0,1 1 0 0 0,0-1 0 0 0,0 1 0 0 0,0 0-1 0 0,1 0 1 0 0,0 0 0 0 0,5-6 0 0 0,7-9 582 0 0,-13 16-671 0 0,1 0 1 0 0,1 0-1 0 0,-1 0 0 0 0,0 0 1 0 0,1 1-1 0 0,0 0 0 0 0,6-5 0 0 0,-7 6-133 0 0,-1 0-1 0 0,1 0 0 0 0,0 0 0 0 0,0 1 0 0 0,0 0 0 0 0,0-1 1 0 0,-1 1-1 0 0,2 0 0 0 0,-1 0 0 0 0,0 1 0 0 0,0-1 0 0 0,0 1 0 0 0,0-1 1 0 0,0 1-1 0 0,1 0 0 0 0,-1 0 0 0 0,0 1 0 0 0,6 0 0 0 0,-7 0-48 0 0,1 1 0 0 0,-1-1-1 0 0,0 0 1 0 0,0 1-1 0 0,0-1 1 0 0,0 1-1 0 0,0 0 1 0 0,0 0 0 0 0,-1 0-1 0 0,1 0 1 0 0,0 0-1 0 0,-1 0 1 0 0,0 0 0 0 0,1 0-1 0 0,-1 1 1 0 0,0-1-1 0 0,0 0 1 0 0,0 1 0 0 0,-1-1-1 0 0,1 1 1 0 0,0-1-1 0 0,-1 1 1 0 0,0-1-1 0 0,1 4 1 0 0,0 8 1 0 0,-1 0 0 0 0,0 1 0 0 0,-1-1 0 0 0,0 0 0 0 0,-1 0 0 0 0,0 1 0 0 0,-2-1 0 0 0,1-1 0 0 0,-2 1 0 0 0,0 0 0 0 0,0-1 0 0 0,-9 13 0 0 0,-11 19-333 0 0,-3-2 1 0 0,-34 41-1 0 0,43-58 117 0 0,7-9-21 0 0,-1-1 0 0 0,0 1 0 0 0,-1-2 0 0 0,-1 0 0 0 0,-1-1 0 0 0,0 0 1 0 0,-25 15-1 0 0,40-28 138 0 0,0 0 1 0 0,0-1 0 0 0,0 1 0 0 0,0-1-1 0 0,0 1 1 0 0,-1-1 0 0 0,1 1-1 0 0,0-1 1 0 0,0 0 0 0 0,0 0 0 0 0,-1 1-1 0 0,1-1 1 0 0,0 0 0 0 0,0 0 0 0 0,0 0-1 0 0,-1-1 1 0 0,1 1 0 0 0,0 0 0 0 0,0 0-1 0 0,-2-1 1 0 0,3 1-60 0 0,-1-1 0 0 0,0 1-1 0 0,1-1 1 0 0,-1 0 0 0 0,1 1 0 0 0,-1-1-1 0 0,1 0 1 0 0,-1 1 0 0 0,1-1 0 0 0,0 0-1 0 0,-1 1 1 0 0,1-1 0 0 0,0 0 0 0 0,0 0 0 0 0,-1 1-1 0 0,1-1 1 0 0,0 0 0 0 0,0 0 0 0 0,0 1-1 0 0,0-1 1 0 0,0 0 0 0 0,0-1 0 0 0,0-1 20 0 0,1 0 1 0 0,-1 1 0 0 0,1-1 0 0 0,-1 1 0 0 0,1-1-1 0 0,0 0 1 0 0,0 1 0 0 0,0 0 0 0 0,0-1 0 0 0,1 1-1 0 0,-1-1 1 0 0,1 1 0 0 0,-1 0 0 0 0,1 0 0 0 0,0 0-1 0 0,3-3 1 0 0,-1 2 243 0 0,1 0-1 0 0,0 1 0 0 0,0 0 1 0 0,0-1-1 0 0,0 2 1 0 0,0-1-1 0 0,1 1 0 0 0,-1-1 1 0 0,0 1-1 0 0,1 1 1 0 0,-1-1-1 0 0,0 1 0 0 0,1 0 1 0 0,-1 0-1 0 0,1 1 1 0 0,-1-1-1 0 0,8 3 0 0 0,6 3 69 0 0,-1 0 0 0 0,1 1 0 0 0,27 16 0 0 0,-31-15-1638 0 0,1 0 0 0 0,0-1 0 0 0,0-1 1 0 0,28 7-1 0 0,-34-12-5276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00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 1 3481 0 0,'0'0'11572'0'0,"-24"7"-11496"0"0,-70 22-19 0 0,92-28-52 0 0,1-1 0 0 0,-1 0 0 0 0,0 1 0 0 0,0 0 0 0 0,1-1-1 0 0,-1 1 1 0 0,0 0 0 0 0,1 0 0 0 0,-1 0 0 0 0,1 0 0 0 0,-1 0 0 0 0,1 0 0 0 0,-1 0 0 0 0,1 1 0 0 0,0-1 0 0 0,-1 0 0 0 0,1 1 0 0 0,0-1-1 0 0,0 1 1 0 0,0-1 0 0 0,0 1 0 0 0,1 0 0 0 0,-1-1 0 0 0,0 1 0 0 0,1 0 0 0 0,-1 0 0 0 0,1-1 0 0 0,-1 1 0 0 0,1 0 0 0 0,0 0-1 0 0,0 0 1 0 0,0 0 0 0 0,0-1 0 0 0,0 3 0 0 0,-1 8 59 0 0,-1-4 9 0 0,1-1 1 0 0,-1 0-1 0 0,1 0 0 0 0,1 1 1 0 0,-1-1-1 0 0,1 1 0 0 0,2 11 1 0 0,-2-16-9 0 0,1 1 0 0 0,-1-1-1 0 0,1 0 1 0 0,0 0 0 0 0,0 0 0 0 0,0 0 0 0 0,0 0 0 0 0,1 0 0 0 0,-1 0 0 0 0,1 0 0 0 0,0 0 0 0 0,0 0 0 0 0,0-1 0 0 0,0 1 0 0 0,0-1 0 0 0,1 0 0 0 0,-1 0 0 0 0,1 1 0 0 0,2 1 0 0 0,2-1 148 0 0,0-1 0 0 0,0 0 1 0 0,0 0-1 0 0,0 0 1 0 0,1 0-1 0 0,-1-1 0 0 0,0-1 1 0 0,1 1-1 0 0,-1-1 0 0 0,1 0 1 0 0,-1-1-1 0 0,0 0 1 0 0,1 0-1 0 0,-1 0 0 0 0,0-1 1 0 0,0 0-1 0 0,0-1 0 0 0,0 0 1 0 0,0 0-1 0 0,8-5 1 0 0,-10 6-137 0 0,0-1 1 0 0,0 0 0 0 0,-1 0-1 0 0,1 0 1 0 0,-1-1 0 0 0,0 1-1 0 0,0-1 1 0 0,0 0 0 0 0,0 0-1 0 0,-1-1 1 0 0,1 1 0 0 0,-1-1-1 0 0,0 1 1 0 0,-1-1 0 0 0,1 0-1 0 0,-1 0 1 0 0,0 0 0 0 0,0-1-1 0 0,0 1 1 0 0,-1 0 0 0 0,0-1-1 0 0,0 1 1 0 0,-1-1 0 0 0,1 1-1 0 0,-1-1 1 0 0,0 1 0 0 0,0-1-1 0 0,-2-5 1 0 0,1 8-118 0 0,0 1 0 0 0,0-1-1 0 0,-1 1 1 0 0,1 0 0 0 0,-1 0-1 0 0,0 0 1 0 0,1 0 0 0 0,-1 0-1 0 0,0 0 1 0 0,0 0 0 0 0,0 0 0 0 0,0 1-1 0 0,-1-1 1 0 0,1 1 0 0 0,0-1-1 0 0,-1 1 1 0 0,1 0 0 0 0,-1 0-1 0 0,1 0 1 0 0,-1 0 0 0 0,1 1 0 0 0,-1-1-1 0 0,0 1 1 0 0,1-1 0 0 0,-1 1-1 0 0,0 0 1 0 0,1 0 0 0 0,-5 1-1 0 0,1-2-281 0 0,0 1 0 0 0,0 1 0 0 0,0-1-1 0 0,0 1 1 0 0,0 0 0 0 0,0 0 0 0 0,0 1-1 0 0,0 0 1 0 0,0 0 0 0 0,1 0 0 0 0,-9 5-1 0 0,-12 19-3409 0 0,10 9-5836 0 0,16-25 3863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01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3849 0 0,'0'0'13212'0'0,"0"17"-12353"0"0,0 128 1753 0 0,0-144-2596 0 0,0-1 0 0 0,0 0-1 0 0,0 1 1 0 0,0-1 0 0 0,-1 1-1 0 0,1-1 1 0 0,0 0 0 0 0,0 1-1 0 0,0-1 1 0 0,0 1 0 0 0,0-1-1 0 0,0 0 1 0 0,0 1 0 0 0,0-1-1 0 0,1 1 1 0 0,-1-1 0 0 0,0 0-1 0 0,0 1 1 0 0,0-1 0 0 0,0 0-1 0 0,0 1 1 0 0,1-1 0 0 0,-1 1-1 0 0,0-1 1 0 0,0 0 0 0 0,1 0-1 0 0,-1 1 1 0 0,0-1 0 0 0,0 0-1 0 0,1 1 1 0 0,-1-1 0 0 0,0 0-1 0 0,1 0 1 0 0,-1 0 0 0 0,0 1-1 0 0,1-1 1 0 0,-1 0 0 0 0,1 0-1 0 0,-1 0 1 0 0,0 0 0 0 0,1 0 0 0 0,-1 0-1 0 0,0 1 1 0 0,1-1 0 0 0,-1 0-1 0 0,1 0 1 0 0,-1 0 0 0 0,0 0-1 0 0,1-1 1 0 0,-1 1 0 0 0,1 0-1 0 0,-1 0 1 0 0,0 0 0 0 0,1 0-1 0 0,-1 0 1 0 0,1 0 0 0 0,-1-1-1 0 0,0 1 1 0 0,1 0 0 0 0,-1 0-1 0 0,0 0 1 0 0,1-1 0 0 0,-1 1-1 0 0,0-1 1 0 0,20-17 658 0 0,-19 17-661 0 0,5-8-25 0 0,0 0 1 0 0,0 1-1 0 0,1 0 1 0 0,0 0-1 0 0,1 1 1 0 0,0-1-1 0 0,0 2 1 0 0,1-1-1 0 0,-1 1 1 0 0,13-6-1 0 0,-20 11-2 0 0,0 1-1 0 0,-1 0 0 0 0,1 0 0 0 0,0 0 0 0 0,0 0 0 0 0,-1 0 1 0 0,1-1-1 0 0,0 1 0 0 0,-1 0 0 0 0,1 1 0 0 0,0-1 0 0 0,-1 0 0 0 0,1 0 1 0 0,0 0-1 0 0,0 0 0 0 0,-1 0 0 0 0,1 1 0 0 0,-1-1 0 0 0,1 0 1 0 0,0 1-1 0 0,-1-1 0 0 0,1 0 0 0 0,0 1 0 0 0,-1-1 0 0 0,1 1 1 0 0,-1-1-1 0 0,1 1 0 0 0,-1-1 0 0 0,1 1 0 0 0,0 0 0 0 0,8 28 17 0 0,-9 47 464 0 0,-1-56-430 0 0,1 37 56 0 0,1-55-122 0 0,-1-1 1 0 0,0 0-1 0 0,1 0 0 0 0,-1 0 0 0 0,1 0 0 0 0,-1-1 0 0 0,1 1 0 0 0,-1 0 0 0 0,1 0 0 0 0,-1 0 0 0 0,1 0 0 0 0,0 0 0 0 0,0-1 0 0 0,-1 1 0 0 0,1 0 0 0 0,0-1 0 0 0,0 1 0 0 0,0 0 0 0 0,0-1 0 0 0,0 1 0 0 0,0-1 0 0 0,0 0 0 0 0,0 1 1 0 0,0-1-1 0 0,0 0 0 0 0,1 1 0 0 0,12 3-3049 0 0,-5-2-2784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02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0 195 2304 0 0,'0'0'12685'0'0,"2"-21"-12296"0"0,7-62-56 0 0,-9 79-269 0 0,1 1-1 0 0,0-1 1 0 0,0 0-1 0 0,0 1 1 0 0,1-1-1 0 0,-1 1 1 0 0,1-1-1 0 0,0 1 1 0 0,0 0-1 0 0,0 0 1 0 0,0 0-1 0 0,1 0 1 0 0,-1 0-1 0 0,1 0 1 0 0,0 1-1 0 0,0-1 1 0 0,4-2-1 0 0,-2 1 109 0 0,-1 1-109 0 0,1 0-1 0 0,-1 0 0 0 0,1 0 0 0 0,0 1 0 0 0,0-1 1 0 0,0 1-1 0 0,0 1 0 0 0,0-1 0 0 0,1 1 0 0 0,-1-1 1 0 0,0 2-1 0 0,7-2 0 0 0,-10 2-65 0 0,0 0-1 0 0,-1 0 1 0 0,1 1-1 0 0,0-1 1 0 0,0 0-1 0 0,0 1 0 0 0,-1-1 1 0 0,1 1-1 0 0,0-1 1 0 0,0 1-1 0 0,-1 0 1 0 0,1 0-1 0 0,-1-1 1 0 0,1 1-1 0 0,0 0 1 0 0,-1 1-1 0 0,0-1 1 0 0,1 0-1 0 0,-1 0 1 0 0,0 1-1 0 0,0-1 1 0 0,1 1-1 0 0,-1-1 1 0 0,0 1-1 0 0,0-1 1 0 0,-1 1-1 0 0,1 0 1 0 0,0-1-1 0 0,-1 1 1 0 0,1 0-1 0 0,-1-1 1 0 0,1 1-1 0 0,-1 0 1 0 0,0 0-1 0 0,1 0 1 0 0,-1 0-1 0 0,0-1 1 0 0,0 1-1 0 0,-1 3 0 0 0,-1 77 838 0 0,0-43-2706 0 0,1 1-7388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02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0 2969 0 0,'0'0'10211'0'0,"-29"10"-9800"0"0,-84 31-76 0 0,109-40-298 0 0,1 0 1 0 0,-1 1-1 0 0,1 0 1 0 0,0 0 0 0 0,-1 0-1 0 0,1 0 1 0 0,0 0 0 0 0,0 0-1 0 0,-5 6 1 0 0,1 13 206 0 0,6-14-183 0 0,1-3-36 0 0,-1 0 1 0 0,1-1-1 0 0,0 1 0 0 0,0 0 0 0 0,0 0 1 0 0,0-1-1 0 0,1 1 0 0 0,-1 0 0 0 0,1-1 1 0 0,0 1-1 0 0,0 0 0 0 0,1-1 0 0 0,-1 1 1 0 0,1-1-1 0 0,-1 0 0 0 0,1 0 0 0 0,0 1 1 0 0,0-1-1 0 0,1 0 0 0 0,-1-1 0 0 0,1 1 1 0 0,4 4-1 0 0,8 6 229 0 0,1 0-1 0 0,1-1 1 0 0,20 12 0 0 0,8 6 135 0 0,-40-27-255 0 0,-1 0 0 0 0,0 0 1 0 0,0 0-1 0 0,0 1 0 0 0,-1 0 1 0 0,1 0-1 0 0,-1 0 0 0 0,0 0 1 0 0,0 0-1 0 0,0 1 1 0 0,-1-1-1 0 0,1 1 0 0 0,-1 0 1 0 0,0 0-1 0 0,1 5 0 0 0,-4-8-48 0 0,0-1-1 0 0,0 1 1 0 0,0 0 0 0 0,0-1-1 0 0,0 1 1 0 0,0-1-1 0 0,-1 1 1 0 0,1-1-1 0 0,0 0 1 0 0,-1 1-1 0 0,1-1 1 0 0,-1 0 0 0 0,1 0-1 0 0,-1 0 1 0 0,0 0-1 0 0,1 0 1 0 0,-5 1-1 0 0,-36 15 237 0 0,-65 5-1635 0 0,60-16-7083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6:21.2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0,'0'0'1924'0'0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48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26 0 0 0,'0'0'673'0'0,"-10"-25"-1014"0"0,10 25 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71 6089 0 0,'0'0'15816'0'0,"-2"-11"-15604"0"0,-5-32-60 0 0,6 42-152 0 0,1 0 0 0 0,0 0 0 0 0,-1 0 0 0 0,1 0 1 0 0,-1 0-1 0 0,1 0 0 0 0,-1 0 0 0 0,0 1 0 0 0,1-1 1 0 0,-1 0-1 0 0,0 0 0 0 0,0 1 0 0 0,1-1 0 0 0,-1 0 0 0 0,0 1 1 0 0,0-1-1 0 0,0 1 0 0 0,0-1 0 0 0,0 1 0 0 0,0 0 1 0 0,0-1-1 0 0,0 1 0 0 0,0 0 0 0 0,0 0 0 0 0,0-1 0 0 0,0 1 1 0 0,0 0-1 0 0,0 0 0 0 0,0 0 0 0 0,0 0 0 0 0,0 0 1 0 0,0 1-1 0 0,0-1 0 0 0,0 0 0 0 0,0 0 0 0 0,-1 1 0 0 0,-29 10-197 0 0,17-2 195 0 0,1 1 0 0 0,0 0 0 0 0,0 1 0 0 0,1 1 0 0 0,1 0 0 0 0,0 1 0 0 0,-19 27 0 0 0,21-29 17 0 0,6-5 0 0 0,0 1 0 0 0,0-1 0 0 0,1 0 0 0 0,0 1-1 0 0,0-1 1 0 0,0 1 0 0 0,1-1 0 0 0,0 1 0 0 0,0 0 0 0 0,0 0 0 0 0,1 0 0 0 0,0-1 0 0 0,1 1 0 0 0,0 0 0 0 0,0 0 0 0 0,0 0 0 0 0,0-1 0 0 0,6 13 0 0 0,-4-16 19 0 0,-1 0 1 0 0,1 0-1 0 0,1 0 0 0 0,-1-1 1 0 0,0 1-1 0 0,1-1 1 0 0,-1 0-1 0 0,1 0 0 0 0,0 0 1 0 0,-1 0-1 0 0,1-1 1 0 0,0 1-1 0 0,0-1 0 0 0,0 0 1 0 0,8 0-1 0 0,-2 1 77 0 0,1-1 0 0 0,0 0-1 0 0,0-1 1 0 0,22-2 0 0 0,-14-3-55 0 0,-1-1 1 0 0,1-1-1 0 0,-1 0 0 0 0,0-1 1 0 0,-1-2-1 0 0,0 1 0 0 0,-1-2 0 0 0,28-22 1 0 0,-39 28-54 0 0,1 0 0 0 0,-1 0-1 0 0,0-1 1 0 0,0 1 0 0 0,0-1 0 0 0,-1-1 0 0 0,0 1 0 0 0,0 0 0 0 0,3-9-1 0 0,-5 10-66 0 0,0 1 0 0 0,0-1-1 0 0,-1 1 1 0 0,0-1 0 0 0,0 0 0 0 0,0 0-1 0 0,0 1 1 0 0,-1-1 0 0 0,1 0-1 0 0,-1 0 1 0 0,0 0 0 0 0,-1 1-1 0 0,1-1 1 0 0,-1 0 0 0 0,-2-5 0 0 0,2 7-105 0 0,0 1 1 0 0,-1-1-1 0 0,1 1 1 0 0,-1 0-1 0 0,0 0 1 0 0,0 0 0 0 0,0 0-1 0 0,0 0 1 0 0,0 0-1 0 0,0 0 1 0 0,0 1-1 0 0,-1-1 1 0 0,1 1 0 0 0,-1-1-1 0 0,1 1 1 0 0,-1 0-1 0 0,0 0 1 0 0,1 0-1 0 0,-1 0 1 0 0,0 1-1 0 0,-3-1 1 0 0,-2 0-1432 0 0,1 0 0 0 0,-1 0 0 0 0,1 1 1 0 0,0 0-1 0 0,-1 0 0 0 0,-13 3 0 0 0,10 1-6467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49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1 136 0 0,'0'0'8275'0'0,"4"39"-6896"0"0,-4 252 6426 0 0,0 0-5666 0 0,6-301-5475 0 0,8 1-13062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50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95 0 0 0,'0'0'5592'0'0,"-3"-3"-5143"0"0,3 3-397 0 0,-1-1 0 0 0,1 1-1 0 0,0 0 1 0 0,-1-1 0 0 0,1 1-1 0 0,-1-1 1 0 0,1 1 0 0 0,0-1-1 0 0,0 1 1 0 0,-1-1 0 0 0,1 1-1 0 0,0-1 1 0 0,0 1 0 0 0,-1-1-1 0 0,1 1 1 0 0,0-1 0 0 0,0 1-1 0 0,0-1 1 0 0,0 0 0 0 0,0 1-1 0 0,0-1 1 0 0,0 1 0 0 0,0-1-1 0 0,0 1 1 0 0,0-1 0 0 0,0 0-1 0 0,0 1 1 0 0,1-2-1 0 0,14-11 3615 0 0,2 0-2094 0 0,-10 8-1191 0 0,1 1 0 0 0,0 0 0 0 0,0 0-1 0 0,0 1 1 0 0,1 0 0 0 0,-1 0 0 0 0,1 1 0 0 0,15-2-1 0 0,6-3 272 0 0,-18 4-421 0 0,0 0 0 0 0,0 1 0 0 0,0 1 0 0 0,1 0 0 0 0,-1 1 0 0 0,0 0 0 0 0,1 0 0 0 0,-1 1 0 0 0,0 1 0 0 0,0 0 0 0 0,0 1 0 0 0,15 6 0 0 0,-18-5-104 0 0,-1 1 1 0 0,0 1 0 0 0,-1 0-1 0 0,0 0 1 0 0,1 0-1 0 0,-2 1 1 0 0,1 0-1 0 0,6 10 1 0 0,30 28 212 0 0,-33-36-310 0 0,-2 1 0 0 0,1-1 0 0 0,-1 2 0 0 0,-1-1-1 0 0,0 1 1 0 0,0 0 0 0 0,-1 1 0 0 0,-1 0 0 0 0,0-1-1 0 0,6 22 1 0 0,-8-24-11 0 0,-1 0 1 0 0,-1 0-1 0 0,1 1 0 0 0,-2-1 0 0 0,1 1 0 0 0,-1-1 0 0 0,0 0 0 0 0,-1 1 0 0 0,0-1 0 0 0,-3 11 0 0 0,-4 11 37 0 0,-19 47-1 0 0,26-75-54 0 0,-24 40 3 0 0,9-19-12 0 0,7-11-41 0 0,-2-1 0 0 0,1-1 1 0 0,-1 0-1 0 0,-1 0 1 0 0,0-1-1 0 0,-1 0 0 0 0,0-1 1 0 0,0-1-1 0 0,0 0 0 0 0,-1-1 1 0 0,-1 0-1 0 0,1-1 0 0 0,-1-1 1 0 0,0 0-1 0 0,0-1 1 0 0,-24 3-1 0 0,32-6-249 0 0,-1-1 0 0 0,1 0 0 0 0,-1 0 0 0 0,1-1 1 0 0,-1 0-1 0 0,1 0 0 0 0,-1-1 0 0 0,1 0 0 0 0,0 0 0 0 0,-11-5 0 0 0,-9-9-4330 0 0,2-4-3600 0 0,19 14 3195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4:52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783 71 0 0 0,'0'0'6837'0'0,"-6"-29"-3724"0"0,-9 22-2469 0 0,-1-1-1 0 0,-1 2 1 0 0,1 0 0 0 0,-29-5-1 0 0,31 9-605 0 0,-1 1 1 0 0,1 1-1 0 0,0 0 0 0 0,-1 1 0 0 0,1 0 0 0 0,0 1 0 0 0,0 1 1 0 0,0 1-1 0 0,0-1 0 0 0,-18 10 0 0 0,-40 7 274 0 0,56-15-239 0 0,-1 1 0 0 0,1 0 0 0 0,0 1 0 0 0,-22 13 0 0 0,6-3-51 0 0,-13 12-53 0 0,2 12 128 0 0,10-8-32 0 0,-11 16 0 0 0,35-41-49 0 0,0 0-1 0 0,0 1 1 0 0,0 1 0 0 0,1-1-1 0 0,0 1 1 0 0,1 1 0 0 0,0 0-1 0 0,1 0 1 0 0,0 0 0 0 0,-7 21-1 0 0,7-12 15 0 0,0-1 0 0 0,2 1 0 0 0,0 1 0 0 0,2-1 0 0 0,-1 39 0 0 0,0 9 121 0 0,1-47-123 0 0,1 0-1 0 0,1 0 1 0 0,1 1-1 0 0,1-1 1 0 0,6 30-1 0 0,-2-28 3 0 0,2 8 32 0 0,22 54 0 0 0,-22-67-65 0 0,1-1 0 0 0,1 1 1 0 0,0-2-1 0 0,1 1 0 0 0,1-1 1 0 0,0-1-1 0 0,23 21 0 0 0,-25-28-3 0 0,1 0-1 0 0,-1 0 0 0 0,2-1 1 0 0,-1-1-1 0 0,1 0 0 0 0,0 0 1 0 0,22 6-1 0 0,4-1 32 0 0,49 5-1 0 0,7 3 36 0 0,-72-14-33 0 0,0 0-1 0 0,1-1 0 0 0,-1-2 0 0 0,1 0 1 0 0,0-1-1 0 0,39-5 0 0 0,-48 1-9 0 0,0-1-1 0 0,-1-1 1 0 0,0 0-1 0 0,0-1 1 0 0,0 0-1 0 0,0-1 1 0 0,-1-1-1 0 0,14-10 1 0 0,84-80 32 0 0,-87 76-15 0 0,-4 3 19 0 0,0-1 0 0 0,-2-1 0 0 0,0 0 0 0 0,-2-1 0 0 0,21-39 0 0 0,-15 17 445 0 0,-3-1 0 0 0,25-95 1 0 0,-37 105-333 0 0,-1 0 0 0 0,-2-1 0 0 0,-2-60 0 0 0,-1 58-82 0 0,-1 32-80 0 0,0 0-1 0 0,0 1 1 0 0,-1-1 0 0 0,0 0-1 0 0,0 1 1 0 0,0 0 0 0 0,0-1 0 0 0,-1 1-1 0 0,0 0 1 0 0,0 0 0 0 0,0 0-1 0 0,-1 1 1 0 0,1-1 0 0 0,-1 1 0 0 0,0 0-1 0 0,-1 0 1 0 0,1 0 0 0 0,-7-3-1 0 0,-1-2-58 0 0,0 1-1 0 0,0 0 0 0 0,0 1 0 0 0,-1 1 0 0 0,-1 0 1 0 0,-15-5-1 0 0,3 5-38 0 0,0 1 1 0 0,0 2-1 0 0,-1 0 1 0 0,1 2-1 0 0,-1 0 1 0 0,-26 4-1 0 0,44-1-266 0 0,0-1 0 0 0,0 2 0 0 0,0-1 0 0 0,0 1 0 0 0,-15 7 0 0 0,-13 13-6098 0 0,30-16-1425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19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67 0 0 0,'0'0'9718'0'0,"34"-4"-8422"0"0,-1-1-806 0 0,40-9 65 0 0,0 3-1 0 0,1 4 0 0 0,127 4 1 0 0,-104 8-399 0 0,-1-4 0 0 0,1-4 0 0 0,105-17 0 0 0,-160 16-89 0 0,-1 3-1 0 0,0 1 1 0 0,62 8 0 0 0,-62-3 157 0 0,0-2-1 0 0,0-2 1 0 0,62-7-1 0 0,-74 4-113 0 0,1 1-1 0 0,0 1 1 0 0,0 2-1 0 0,0 1 0 0 0,0 1 1 0 0,49 14-1 0 0,-71-16-105 0 0,24 3 123 0 0,0-2 1 0 0,0-1 0 0 0,49-4-1 0 0,47 3 35 0 0,-116 0-151 0 0,39 6 72 0 0,0-4-1 0 0,0-1 0 0 0,1-2 0 0 0,73-11 1 0 0,-67 0 78 0 0,0 4 0 0 0,79-2-1 0 0,154 6 653 0 0,-194 0 3838 0 0,-100-1-6094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26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165 189 912 0 0,'0'0'14735'0'0,"-7"-16"-14160"0"0,-19-45-133 0 0,26 58-402 0 0,-1 0 1 0 0,0 0-1 0 0,1 1 1 0 0,0-1 0 0 0,-1 0-1 0 0,1 0 1 0 0,0 0 0 0 0,1 0-1 0 0,-1 0 1 0 0,0 1 0 0 0,1-1-1 0 0,0 0 1 0 0,-1 0-1 0 0,1 0 1 0 0,0 1 0 0 0,1-1-1 0 0,-1 0 1 0 0,0 1 0 0 0,1 0-1 0 0,-1-1 1 0 0,1 1-1 0 0,0 0 1 0 0,0-1 0 0 0,0 1-1 0 0,0 0 1 0 0,0 0 0 0 0,0 1-1 0 0,0-1 1 0 0,1 0 0 0 0,-1 1-1 0 0,5-3 1 0 0,3-3 183 0 0,-6 4-180 0 0,0 0 0 0 0,0 1 0 0 0,0 0 0 0 0,0 0 0 0 0,0 0 1 0 0,0 0-1 0 0,1 0 0 0 0,-1 1 0 0 0,1 0 0 0 0,0 0 0 0 0,-1 0 0 0 0,1 0 0 0 0,0 1 1 0 0,-1 0-1 0 0,1 0 0 0 0,6 1 0 0 0,-9-1-30 0 0,0 1 0 0 0,1-1 1 0 0,-1 1-1 0 0,0-1 0 0 0,1 1 0 0 0,-1 0 1 0 0,0 0-1 0 0,0 0 0 0 0,0 0 0 0 0,0 0 0 0 0,0 1 1 0 0,0-1-1 0 0,0 1 0 0 0,0-1 0 0 0,0 1 1 0 0,-1 0-1 0 0,1 0 0 0 0,-1-1 0 0 0,1 1 0 0 0,-1 0 1 0 0,0 0-1 0 0,0 1 0 0 0,0-1 0 0 0,0 0 1 0 0,0 0-1 0 0,0 0 0 0 0,0 1 0 0 0,-1-1 0 0 0,1 0 1 0 0,-1 1-1 0 0,0-1 0 0 0,0 1 0 0 0,0 3 0 0 0,1 2 22 0 0,-1-1 0 0 0,-1 1 0 0 0,1 0-1 0 0,-1-1 1 0 0,0 1 0 0 0,-1-1-1 0 0,0 1 1 0 0,0-1 0 0 0,-1 0-1 0 0,0 0 1 0 0,0 0 0 0 0,-7 11 0 0 0,-2 0-11 0 0,-3 7-82 0 0,-1-1 0 0 0,-32 35 0 0 0,36-46-28 0 0,-1-1 0 0 0,0-1 0 0 0,0 0 0 0 0,-21 13 0 0 0,26-20-21 0 0,0 0 1 0 0,0 0-1 0 0,0 0 1 0 0,-1-1-1 0 0,1-1 0 0 0,-1 1 1 0 0,1-1-1 0 0,-1-1 0 0 0,0 0 1 0 0,-12 0-1 0 0,20-1-12 0 0,4-2-102 0 0,-1 0 167 0 0,1-1 0 0 0,0 1 0 0 0,-1 0 0 0 0,1 1 0 0 0,0-1 1 0 0,0 0-1 0 0,0 1 0 0 0,0 0 0 0 0,1-1 0 0 0,2 0 0 0 0,4 2 232 0 0,0 0-1 0 0,0 0 1 0 0,0 1 0 0 0,0 0 0 0 0,-1 0-1 0 0,1 1 1 0 0,0 1 0 0 0,15 5 0 0 0,75 37 866 0 0,-81-35-1140 0 0,16 13-180 0 0,-7-4-2608 0 0,-9-10-4012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26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188 102 0 0 0,'0'0'15183'0'0,"-10"-16"-14808"0"0,-29-51-136 0 0,39 66-240 0 0,-1-1 1 0 0,1 1-1 0 0,-1 0 1 0 0,1 0-1 0 0,-1 1 1 0 0,1-1-1 0 0,-1 0 1 0 0,0 0 0 0 0,1 0-1 0 0,-1 0 1 0 0,0 0-1 0 0,0 1 1 0 0,0-1-1 0 0,1 0 1 0 0,-1 1-1 0 0,0-1 1 0 0,0 1-1 0 0,0-1 1 0 0,0 1-1 0 0,0-1 1 0 0,0 1-1 0 0,0 0 1 0 0,0-1 0 0 0,0 1-1 0 0,0 0 1 0 0,-1 0-1 0 0,1 0 1 0 0,0 0-1 0 0,0 0 1 0 0,0 0-1 0 0,0 0 1 0 0,0 0-1 0 0,0 0 1 0 0,0 0-1 0 0,0 1 1 0 0,0-1 0 0 0,0 0-1 0 0,0 1 1 0 0,0-1-1 0 0,0 1 1 0 0,0-1-1 0 0,-1 2 1 0 0,-24 28-138 0 0,24-28 145 0 0,-7 12 90 0 0,0-1 1 0 0,1 2-1 0 0,1-1 0 0 0,0 1 1 0 0,0 0-1 0 0,2 0 0 0 0,0 1 1 0 0,1-1-1 0 0,0 1 1 0 0,2 0-1 0 0,-1 1 0 0 0,2-1 1 0 0,1 24-1 0 0,0-37-34 0 0,1 0 1 0 0,-1-1-1 0 0,1 1 1 0 0,0-1-1 0 0,0 1 1 0 0,0-1-1 0 0,0 0 0 0 0,0 1 1 0 0,1-1-1 0 0,-1 0 1 0 0,1 0-1 0 0,-1 0 1 0 0,1 0-1 0 0,0 0 1 0 0,0 0-1 0 0,0 0 0 0 0,0-1 1 0 0,0 1-1 0 0,0-1 1 0 0,0 1-1 0 0,1-1 1 0 0,-1 0-1 0 0,0 0 1 0 0,1 0-1 0 0,-1 0 0 0 0,1 0 1 0 0,-1-1-1 0 0,6 2 1 0 0,-2-2 45 0 0,0 1 1 0 0,0-1 0 0 0,0 0 0 0 0,-1 0-1 0 0,1-1 1 0 0,0 1 0 0 0,0-1-1 0 0,0-1 1 0 0,-1 1 0 0 0,1-1 0 0 0,-1 0-1 0 0,8-3 1 0 0,4-5 14 0 0,-1 1 0 0 0,0-2 0 0 0,0 0 0 0 0,18-18 0 0 0,-27 22-116 0 0,0 1 1 0 0,-1-2-1 0 0,0 1 0 0 0,-1-1 0 0 0,1 0 0 0 0,-1 0 0 0 0,-1 0 0 0 0,0-1 0 0 0,0 0 0 0 0,5-17 0 0 0,-5 13-45 0 0,-3 8-2 0 0,0 1 1 0 0,1-1-1 0 0,-1 1 0 0 0,-1-1 0 0 0,1 1 1 0 0,-1-1-1 0 0,0-8 0 0 0,0 12-23 0 0,-1-1-1 0 0,1 1 0 0 0,-1-1 1 0 0,0 1-1 0 0,1-1 0 0 0,-1 1 1 0 0,0 0-1 0 0,0-1 1 0 0,0 1-1 0 0,0 0 0 0 0,0 0 1 0 0,0-1-1 0 0,0 1 1 0 0,0 0-1 0 0,-1 0 0 0 0,1 0 1 0 0,0 1-1 0 0,-1-1 0 0 0,1 0 1 0 0,0 0-1 0 0,-1 1 1 0 0,1-1-1 0 0,-1 1 0 0 0,1-1 1 0 0,-1 1-1 0 0,0-1 1 0 0,1 1-1 0 0,-3 0 0 0 0,-44-2-4429 0 0,1 12-5419 0 0,37-6 5493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27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9 0 0 0,'0'0'16039'0'0,"0"-9"-15857"0"0,-20 170 2029 0 0,16-46-743 0 0,4-114-1436 0 0,0-1-1 0 0,0 0 1 0 0,1 0-1 0 0,-1 1 1 0 0,0-1-1 0 0,1 0 0 0 0,-1 0 1 0 0,1 0-1 0 0,-1 0 1 0 0,0 1-1 0 0,1-1 1 0 0,-1 0-1 0 0,0 0 1 0 0,1 0-1 0 0,-1 0 0 0 0,1 0 1 0 0,-1 0-1 0 0,0 0 1 0 0,1 0-1 0 0,-1 0 1 0 0,1 0-1 0 0,-1 0 1 0 0,0 0-1 0 0,1 0 1 0 0,-1 0-1 0 0,0-1 0 0 0,1 1 1 0 0,-1 0-1 0 0,1 0 1 0 0,-1 0-1 0 0,0-1 1 0 0,1 1-1 0 0,-1 0 1 0 0,0 0-1 0 0,0-1 1 0 0,1 1-1 0 0,-1 0 0 0 0,0 0 1 0 0,1-1-1 0 0,-1 1 1 0 0,0 0-1 0 0,0-1 1 0 0,0 1-1 0 0,0 0 1 0 0,1-1-1 0 0,17-16 339 0 0,1-20-121 0 0,-13 24-240 0 0,0 0 0 0 0,1 1 0 0 0,0 1 0 0 0,1-1 0 0 0,0 1 0 0 0,17-17 0 0 0,-24 27-19 0 0,-1 1 0 0 0,1-1 0 0 0,-1 0 0 0 0,1 1 0 0 0,-1 0 0 0 0,1-1 0 0 0,-1 1 0 0 0,1-1 0 0 0,-1 1 0 0 0,1 0 0 0 0,-1-1 0 0 0,1 1 0 0 0,0 0 0 0 0,-1-1 0 0 0,1 1 0 0 0,0 0 0 0 0,-1 0 0 0 0,1 0 1 0 0,0 0-1 0 0,-1 0 0 0 0,1 0 0 0 0,0-1 0 0 0,-1 2 0 0 0,1-1 0 0 0,0 0 0 0 0,-1 0 0 0 0,1 0 0 0 0,0 0 0 0 0,-1 0 0 0 0,1 1 0 0 0,0-1 0 0 0,-1 0 0 0 0,2 1 0 0 0,-1 0 5 0 0,0 1 0 0 0,0-1 1 0 0,0 1-1 0 0,0-1 0 0 0,0 1 0 0 0,0 0 0 0 0,-1-1 0 0 0,1 1 0 0 0,0 0 1 0 0,-1-1-1 0 0,0 1 0 0 0,1 3 0 0 0,2 65 148 0 0,-3-61-150 0 0,-2-2 19 0 0,2-4 3 0 0,11-12-8 0 0,-3 1-13 0 0,-6 6-3 0 0,-1 1 1 0 0,1-1 0 0 0,0 0-1 0 0,-1 1 1 0 0,1-1-1 0 0,0 1 1 0 0,0-1 0 0 0,0 1-1 0 0,0 0 1 0 0,0 0-1 0 0,0 0 1 0 0,1 0 0 0 0,-1 0-1 0 0,0 1 1 0 0,4-2 0 0 0,-5 3 5 0 0,0-1 1 0 0,-1 0-1 0 0,1 0 0 0 0,-1 1 1 0 0,1-1-1 0 0,-1 1 1 0 0,1-1-1 0 0,0 0 1 0 0,-1 1-1 0 0,0-1 0 0 0,1 1 1 0 0,-1-1-1 0 0,1 1 1 0 0,-1-1-1 0 0,1 1 1 0 0,-1 0-1 0 0,0-1 0 0 0,0 1 1 0 0,1-1-1 0 0,-1 1 1 0 0,0 0-1 0 0,0-1 1 0 0,1 1-1 0 0,-1 0 1 0 0,0-1-1 0 0,0 1 0 0 0,0 0 1 0 0,0-1-1 0 0,0 1 1 0 0,0 0-1 0 0,0 26 67 0 0,0-22-44 0 0,0 120 120 0 0,0-125-177 0 0,0 1 1 0 0,0-1-1 0 0,1 1 1 0 0,-1-1-1 0 0,0 1 1 0 0,1-1 0 0 0,-1 0-1 0 0,0 1 1 0 0,1-1-1 0 0,-1 1 1 0 0,1-1-1 0 0,-1 0 1 0 0,1 1-1 0 0,-1-1 1 0 0,0 0 0 0 0,1 1-1 0 0,-1-1 1 0 0,1 0-1 0 0,0 0 1 0 0,-1 1-1 0 0,1-1 1 0 0,-1 0-1 0 0,1 0 1 0 0,-1 0 0 0 0,1 0-1 0 0,-1 0 1 0 0,1 0-1 0 0,0 0 1 0 0,-1 0-1 0 0,1 0 1 0 0,-1 0-1 0 0,1 0 1 0 0,-1 0-1 0 0,1-1 1 0 0,21-3-7372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35:28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2665 0 0,'0'0'13472'0'0,"-21"9"-13220"0"0,-69 27-41 0 0,86-35-175 0 0,-1 1 0 0 0,1 0 0 0 0,-1 1 0 0 0,1-1 1 0 0,0 1-1 0 0,-1 0 0 0 0,1 0 0 0 0,1 0 1 0 0,-7 6-1 0 0,9-7-19 0 0,0 0 1 0 0,-1 0 0 0 0,1 0 0 0 0,1 0 0 0 0,-1 0-1 0 0,0 0 1 0 0,0 0 0 0 0,1 1 0 0 0,-1-1-1 0 0,1 0 1 0 0,0 0 0 0 0,-1 1 0 0 0,1 3-1 0 0,2-4 6 0 0,-1-1 0 0 0,0 1 0 0 0,1-1 0 0 0,-1 1 0 0 0,1-1 0 0 0,-1 0 0 0 0,1 1 0 0 0,0-1 0 0 0,0 0 0 0 0,-1 0 0 0 0,1 0-1 0 0,0 0 1 0 0,0-1 0 0 0,0 1 0 0 0,0 0 0 0 0,0-1 0 0 0,3 1 0 0 0,39 11 334 0 0,-3-6-124 0 0,24 6 97 0 0,-61-11-297 0 0,0 0 1 0 0,0 1-1 0 0,0 0 1 0 0,0 0-1 0 0,0 0 1 0 0,-1 0-1 0 0,1 0 1 0 0,-1 1 0 0 0,1-1-1 0 0,-1 1 1 0 0,0 0-1 0 0,4 5 1 0 0,-6-7 2 0 0,-1 0 1 0 0,1 0-1 0 0,-1 1 1 0 0,1-1-1 0 0,-1 0 0 0 0,0 0 1 0 0,1 1-1 0 0,-1-1 1 0 0,0 0-1 0 0,0 0 1 0 0,0 1-1 0 0,0-1 1 0 0,0 0-1 0 0,0 0 0 0 0,0 1 1 0 0,-1-1-1 0 0,1 0 1 0 0,0 0-1 0 0,-1 0 1 0 0,1 1-1 0 0,-1-1 0 0 0,1 0 1 0 0,-1 0-1 0 0,1 0 1 0 0,-1 0-1 0 0,0 0 1 0 0,0 0-1 0 0,0 0 1 0 0,1 0-1 0 0,-1 0 0 0 0,0 0 1 0 0,0-1-1 0 0,0 1 1 0 0,0 0-1 0 0,0-1 1 0 0,0 1-1 0 0,-3 0 1 0 0,-47 27 639 0 0,46-26-649 0 0,-19 8-112 0 0,0-1-1 0 0,-1-1 1 0 0,-35 8-1 0 0,31-12-3348 0 0,0-3-3325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0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0 0 0,'0'0'4334'0'0,"4"-6"-3984"0"0,12-18 20 0 0,-12 18 5757 0 0,11 3-1990 0 0,26 3-3675 0 0,-34 0-111 0 0,187 6 955 0 0,-112-6-755 0 0,141-18 0 0 0,-198 16-562 0 0,1 1 1 0 0,-1 1-1 0 0,41 6 1 0 0,20 0 62 0 0,84-3-117 0 0,-150-3 29 0 0,1 1 0 0 0,0 0 1 0 0,-1 2-1 0 0,0 1 0 0 0,34 10 0 0 0,-29-8 34 0 0,1 0 0 0 0,43 4 0 0 0,17 2-1 0 0,84 8 44 0 0,-111-19-21 0 0,-33-2-10 0 0,-15 2-37 0 0,-1 0 0 0 0,1 1 0 0 0,-1 0 0 0 0,1 0 0 0 0,11 5 0 0 0,-14-4 20 0 0,1 0 1 0 0,0 0-1 0 0,-1-1 0 0 0,1-1 0 0 0,0 1 0 0 0,0-1 0 0 0,0-1 0 0 0,0 0 0 0 0,13-1 0 0 0,49-2-124 0 0,-43 3 38 0 0,59 13 225 0 0,-32-21 32 0 0,-48 6-163 0 0,0 0 0 0 0,0 0-1 0 0,0 1 1 0 0,1 0 0 0 0,-1 1 0 0 0,0 0 0 0 0,1 0-1 0 0,-1 0 1 0 0,14 3 0 0 0,-9 6 3 0 0,-11-8 32 0 0,0 0 1 0 0,0 0-1 0 0,0 0 0 0 0,0-1 0 0 0,0 1 0 0 0,0 0 0 0 0,0 0 0 0 0,1-1 0 0 0,-1 1 0 0 0,0-1 1 0 0,0 1-1 0 0,1-1 0 0 0,-1 1 0 0 0,0-1 0 0 0,0 0 0 0 0,1 0 0 0 0,-1 0 0 0 0,0 0 0 0 0,1 1 1 0 0,1-2-1 0 0,4 0 839 0 0,-14-1-8360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6:28.0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 1104 0 0,'0'0'8942'0'0,"0"0"-8890"0"0,0 0 0 0 0,0 1 0 0 0,0-1 0 0 0,0 0 0 0 0,0 0 0 0 0,0 1 0 0 0,0-1-1 0 0,0 0 1 0 0,0 0 0 0 0,0 0 0 0 0,0 1 0 0 0,0-1 0 0 0,1 0 0 0 0,-1 0 0 0 0,0 1 0 0 0,0-1 0 0 0,0 0 0 0 0,0 0-1 0 0,0 0 1 0 0,0 1 0 0 0,0-1 0 0 0,1 0 0 0 0,-1 0 0 0 0,0 0 0 0 0,0 1 0 0 0,0-1 0 0 0,0 0 0 0 0,1 0-1 0 0,-1 0 1 0 0,0 0 0 0 0,0 0 0 0 0,0 0 0 0 0,1 0 0 0 0,-1 1 0 0 0,0-1 0 0 0,0 0 0 0 0,1 0 0 0 0,-1 0 0 0 0,14 1 463 0 0,1-1 0 0 0,-1 0 1 0 0,0-1-1 0 0,0 0 0 0 0,0-1 1 0 0,25-7-1 0 0,8-1-2876 0 0,-1 6-4500 0 0,-41 4 405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18.6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11 2080 0 0,'0'0'16252'0'0,"1"-3"-15448"0"0,4-4 606 0 0,-4 10-561 0 0,-5 23-292 0 0,-13 39-250 0 0,9-38-118 0 0,1 0 0 0 0,2 1 0 0 0,0-1 0 0 0,2 1 0 0 0,1 53 1058 0 0,25-116-473 0 0,14-9-963 0 0,-28 33 98 0 0,0 0-1 0 0,0 1 1 0 0,1-1 0 0 0,0 2-1 0 0,18-14 1 0 0,-18 16 36 0 0,1 1 0 0 0,0 0 0 0 0,-1 1 0 0 0,2 0 0 0 0,-1 1 0 0 0,1 0 1 0 0,17-3-1 0 0,-1 3 4 0 0,0 2 1 0 0,35 0-1 0 0,-51 2-108 0 0,1 1 0 0 0,-1 0 1 0 0,0 1-1 0 0,1 0 0 0 0,-1 1 0 0 0,22 7 0 0 0,-12 0-3673 0 0,0 3-3427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46:28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 2969 0 0,'0'0'14579'0'0,"-7"31"-13919"0"0,-22 99-160 0 0,18-70-41 0 0,4-1 0 0 0,-1 101-1 0 0,10-54-2220 0 0,0 9-5438 0 0,-2-101-1033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2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71 0 0 0,'0'0'3174'0'0,"-6"-29"4384"0"0,5 27-7206 0 0,1 0 0 0 0,-1-1 1 0 0,0 1-1 0 0,1-1 0 0 0,-1 1 1 0 0,1-1-1 0 0,0 1 1 0 0,0 0-1 0 0,-1-1 0 0 0,2 1 1 0 0,-1-4-1 0 0,0-3 1113 0 0,0 8-1220 0 0,0 9 3724 0 0,0 33-3729 0 0,-1-7 399 0 0,-10 51 0 0 0,6-51-185 0 0,-2 50 0 0 0,-7 225 634 0 0,14-309-1103 0 0,0-1 1 0 0,0 1-1 0 0,0 0 0 0 0,0-1 1 0 0,1 1-1 0 0,-1 0 0 0 0,0-1 0 0 0,0 1 1 0 0,0 0-1 0 0,0 0 0 0 0,1-1 1 0 0,-1 1-1 0 0,0 0 0 0 0,0 0 0 0 0,1-1 1 0 0,-1 1-1 0 0,0 0 0 0 0,0 0 1 0 0,1 0-1 0 0,-1 0 0 0 0,0-1 0 0 0,1 1 1 0 0,-1 0-1 0 0,0 0 0 0 0,1 0 0 0 0,-1 0 1 0 0,0 0-1 0 0,1 0 0 0 0,-1 0 1 0 0,0 0-1 0 0,1 0 0 0 0,-1 0 0 0 0,0 0 1 0 0,1 0-1 0 0,-1 0 0 0 0,0 0 1 0 0,1 0-1 0 0,-1 0 0 0 0,0 0 0 0 0,1 1 1 0 0,-1-1-1 0 0,0 0 0 0 0,1 0 1 0 0,-1 0-1 0 0,0 0 0 0 0,0 1 0 0 0,1-1 1 0 0,-1 0-1 0 0,0 0 0 0 0,0 1 1 0 0,1-1-1 0 0,-1 0 0 0 0,0 1 0 0 0,5-18-3153 0 0,-1 8-1575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3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3137 0 0,'0'0'15172'0'0,"9"-4"-14358"0"0,13-2-561 0 0,0 0 0 0 0,1 1 1 0 0,0 2-1 0 0,-1 0 0 0 0,1 1 0 0 0,0 1 1 0 0,1 2-1 0 0,-1 0 0 0 0,0 1 0 0 0,29 8 1 0 0,-49-10-377 0 0,-1 1 0 0 0,1 0 0 0 0,-1 0 0 0 0,0 0 0 0 0,1 0 0 0 0,-1 0 0 0 0,0 0 1 0 0,0 1-1 0 0,0-1 0 0 0,3 4 0 0 0,1 15-8282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3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1072 0 0,'0'0'14315'0'0,"7"-1"-13008"0"0,30-5 332 0 0,-18 2-799 0 0,-1 1-1 0 0,33 0 1 0 0,-47 2-867 0 0,0 1 0 0 0,0 0 0 0 0,0 1 0 0 0,-1-1 0 0 0,1 1 0 0 0,0 0 0 0 0,0 0 0 0 0,0 0 0 0 0,-1 0 0 0 0,1 1 0 0 0,-1-1 0 0 0,1 1 0 0 0,-1 0 0 0 0,0 0 0 0 0,1 0 0 0 0,-1 1 0 0 0,0-1 0 0 0,0 1 0 0 0,2 3 0 0 0,2 3-981 0 0,7 7-6083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4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937 86 1192 0 0,'0'0'10984'0'0,"-11"-11"-10700"0"0,-33-32-32 0 0,38 39-130 0 0,1 0 1 0 0,-1 1-1 0 0,0-1 0 0 0,0 1 1 0 0,0 1-1 0 0,0-1 0 0 0,-1 1 0 0 0,1 1 1 0 0,-1-1-1 0 0,1 1 0 0 0,-1 0 1 0 0,0 0-1 0 0,1 1 0 0 0,-1 0 1 0 0,0 0-1 0 0,1 0 0 0 0,-11 3 0 0 0,-11-2 286 0 0,4 1-284 0 0,1 0 0 0 0,-1 2 0 0 0,1 0 1 0 0,0 2-1 0 0,0 0 0 0 0,1 2 1 0 0,-40 18-1 0 0,24-7-112 0 0,1 2 0 0 0,1 1-1 0 0,-47 39 1 0 0,55-38-10 0 0,1 2 0 0 0,1 1 1 0 0,2 0-1 0 0,0 2 0 0 0,2 1 0 0 0,1 1 0 0 0,2 0 0 0 0,1 2 1 0 0,1 0-1 0 0,2 1 0 0 0,1 0 0 0 0,-14 53 0 0 0,19-55 84 0 0,3 1-1 0 0,0 0 0 0 0,2 0 1 0 0,0 44-1 0 0,5-50-47 0 0,1 0 0 0 0,0 0 0 0 0,2-1 0 0 0,1 1 0 0 0,1-1 0 0 0,1 0 0 0 0,2-1 0 0 0,0 1 0 0 0,14 24 0 0 0,15 23 9 0 0,-31-61-29 0 0,1 0 0 0 0,0 0 0 0 0,1-1 0 0 0,0 0 0 0 0,1 0 0 0 0,0-1 0 0 0,0-1 0 0 0,1 0 0 0 0,0 0 0 0 0,1-1 0 0 0,-1 0 0 0 0,18 6 0 0 0,-4-5 25 0 0,0-1-1 0 0,0-1 1 0 0,1-2-1 0 0,0 0 1 0 0,34 0-1 0 0,130-13-206 0 0,-164 6 82 0 0,1-1-1 0 0,-1-1 1 0 0,0-2 0 0 0,0 0-1 0 0,-1-2 1 0 0,46-21 0 0 0,-54 20 41 0 0,1 0 1 0 0,-2-1 0 0 0,1-1-1 0 0,-2 0 1 0 0,0-1-1 0 0,0-1 1 0 0,-1-1 0 0 0,-1 1-1 0 0,22-33 1 0 0,27-50 49 0 0,149-223 810 0 0,-202 307-764 0 0,0-1-1 0 0,0 0 1 0 0,-2-1-1 0 0,0 0 1 0 0,0 0-1 0 0,-1-1 1 0 0,-1 0-1 0 0,3-19 1 0 0,-6 29-40 0 0,-1 0 0 0 0,-1-1 0 0 0,1 1 0 0 0,-1-1 0 0 0,0 1 0 0 0,-1 0 1 0 0,0-1-1 0 0,0 1 0 0 0,0 0 0 0 0,0-1 0 0 0,-1 1 0 0 0,0 0 0 0 0,-1 0 0 0 0,1 0 0 0 0,-1 0 1 0 0,0 1-1 0 0,-1-1 0 0 0,1 1 0 0 0,-1 0 0 0 0,0 0 0 0 0,0 0 0 0 0,-1 0 0 0 0,-8-6 1 0 0,-31-23-243 0 0,-2 2 0 0 0,-1 2 0 0 0,-2 2 0 0 0,-72-30 0 0 0,56 32 295 0 0,-72-19 1 0 0,34 25-1713 0 0,81 17-890 0 0,-1 2 0 0 0,-35 2 0 0 0,45 2-5493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6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1056 0 0,'0'0'6982'0'0,"34"-17"-5646"0"0,-18 14-826 0 0,0 1 1 0 0,-1 0-1 0 0,1 2 1 0 0,0-1-1 0 0,29 4 1 0 0,5 0 117 0 0,-21-3-445 0 0,178 6 956 0 0,-167-4-1080 0 0,61-5 0 0 0,-65 0-48 0 0,-1 3-1 0 0,47 4 0 0 0,-54-2-24 0 0,0-1-1 0 0,42-5 1 0 0,-44 2 11 0 0,0 1 0 0 0,-1 1 0 0 0,33 5 1 0 0,-13 4 19 0 0,-34-6 34 0 0,-1 0 0 0 0,1-1 0 0 0,0 0 1 0 0,-1-1-1 0 0,1 0 0 0 0,0-1 0 0 0,0 0 1 0 0,0-1-1 0 0,0 0 0 0 0,-1 0 1 0 0,17-6-1 0 0,-13 2 68 0 0,0 0 0 0 0,1 1 0 0 0,-1 1 0 0 0,1 0-1 0 0,0 1 1 0 0,0 0 0 0 0,0 2 0 0 0,0-1 0 0 0,0 2 0 0 0,-1 0 0 0 0,22 4 0 0 0,-20-3-28 0 0,0 0 1 0 0,0-2-1 0 0,0 0 0 0 0,-1-1 1 0 0,1 0-1 0 0,0-1 0 0 0,0-1 1 0 0,-1 0-1 0 0,26-10 0 0 0,-35 12-78 0 0,0 0 0 0 0,0 0 0 0 0,1 1 0 0 0,-1 0 0 0 0,0 0 0 0 0,1 0 0 0 0,-1 1 0 0 0,0 0 0 0 0,0 0-1 0 0,0 1 1 0 0,0 0 0 0 0,8 3 0 0 0,-5-2 117 0 0,0 0-1 0 0,0-1 0 0 0,0 0 1 0 0,16 1-1 0 0,6-6 425 0 0,-26 2-501 0 0,1 0 0 0 0,-1 0 0 0 0,1 0 0 0 0,0 1 0 0 0,-1 0 0 0 0,1 0 0 0 0,-1 1 0 0 0,1-1 0 0 0,-1 1 0 0 0,1 0 0 0 0,8 3 0 0 0,-13 4-382 0 0,-1 3-3649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29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0 105 0 0 0,'0'0'2671'0'0,"31"4"-2508"0"0,93 13 12 0 0,-98-14 37 0 0,0 0 1 0 0,0-3 0 0 0,1 0 0 0 0,-1-1-1 0 0,43-8 1 0 0,10-1-68 0 0,406 2 396 0 0,-325 9-203 0 0,-107 1-272 0 0,56 10-1 0 0,-56-5 379 0 0,59 1-1 0 0,-47-10 168 0 0,1 4 0 0 0,-1 2 0 0 0,1 3 0 0 0,80 20 0 0 0,-114-20-448 0 0,1 0 1 0 0,40 1-1 0 0,13 3-310 0 0,-41-6 358 0 0,0-2 1 0 0,0-1 0 0 0,62-7 0 0 0,-5-7-81 0 0,-42 4 2 0 0,64 0 1 0 0,349-2 593 0 0,-402 7-633 0 0,75-13 0 0 0,-78 7 294 0 0,76-1-1 0 0,-95 10-33 0 0,3 1 194 0 0,103-12 0 0 0,313-37 2923 0 0,-369 41-3174 0 0,64-14 202 0 0,-98 11-249 0 0,103-4 0 0 0,-117 15-209 0 0,-5 0 34 0 0,0-2 0 0 0,0-2 1 0 0,60-11-1 0 0,-86 11 109 0 0,1 1 0 0 0,38 0 0 0 0,-20 2-2436 0 0,-21 1-1560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32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11 1080 0 0,'0'0'13572'0'0,"0"-11"-11160"0"0,0 47-1910 0 0,-2 0 0 0 0,-1-1 0 0 0,-1 1 0 0 0,-10 36 0 0 0,6-34-799 0 0,-4 51 1 0 0,6-40-1960 0 0,-2-1-3453 0 0,7-25-4155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40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45 0 0 0,'0'0'2803'0'0,"-3"-5"-2699"0"0,-10-15 22 0 0,12 11 46 0 0,7-2 5636 0 0,2 12-788 0 0,-5 15-4597 0 0,-17 269 2534 0 0,10-235-4745 0 0,3 56 0 0 0,1-61-3370 0 0,0-21-3521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41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 5233 0 0,'0'0'1208'0'0,"-19"199"-1240"0"0,9-147-80 0 0,10-4-168 0 0,-5 3-304 0 0,5-6-520 0 0,0-16-3225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1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38 0 0 0,'0'0'12469'0'0,"-9"-4"-11119"0"0,-2 1-886 0 0,-45-18 4024 0 0,47 13-2171 0 0,11 6-1057 0 0,20 5-699 0 0,-9 0-653 0 0,136 14 775 0 0,300-5 1 0 0,-318-12-609 0 0,35-12-16 0 0,-123 6-39 0 0,1 2 0 0 0,-1 3-1 0 0,80 6 1 0 0,-113-4-23 0 0,1 2-1 0 0,0 0 0 0 0,19 7 1 0 0,-26-8 2 0 0,0 0 0 0 0,0 0-1 0 0,-1 0 1 0 0,1 0 0 0 0,-1 0 0 0 0,1 1 0 0 0,-1-1 0 0 0,0 1-1 0 0,0 0 1 0 0,0 0 0 0 0,0 0 0 0 0,-1 0 0 0 0,4 5 0 0 0,4 7 176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47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5 0 0 0,'2'-5'12452'0'0,"-1"15"-8148"0"0,-1 31-1812 0 0,-8 58-2295 0 0,-4-17 289 0 0,-2 102 0 0 0,12-7-2981 0 0,2-146-1852 0 0,4-10-5819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12 0 0 0,'0'0'3977'0'0,"0"-12"-2860"0"0,-3 71 2205 0 0,-11 67 0 0 0,6-69-3262 0 0,-1 69 1 0 0,16-84-1627 0 0,7-19-2750 0 0,-1-16-1661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3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34 0 0 0,'0'0'4032'0'0,"-1"-5"-3378"0"0,0-5-1394 0 0,-1-9 9112 0 0,5 37-7147 0 0,4 26 190 0 0,1 74 1 0 0,-7-10-5068 0 0,-1-61-1536 0 0,0-36-2346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4.6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278 113 0 0 0,'-17'26'2626'0'0,"11"-19"1520"0"0,5-30-1479 0 0,1 17-2143 0 0,0 1-1 0 0,1 0 1 0 0,0-1 0 0 0,0 1-1 0 0,0 0 1 0 0,1 0-1 0 0,-1 0 1 0 0,1 0-1 0 0,4-8 1 0 0,-3 8-308 0 0,0 0-1 0 0,1 1 1 0 0,-1-1 0 0 0,1 1 0 0 0,0 0-1 0 0,0 0 1 0 0,0 0 0 0 0,0 1-1 0 0,1-1 1 0 0,-1 1 0 0 0,1 0 0 0 0,0 1-1 0 0,0-1 1 0 0,0 1 0 0 0,7-2 0 0 0,-11 3-199 0 0,0 0 1 0 0,1 1 0 0 0,-1-1 0 0 0,1 1 0 0 0,-1 0 0 0 0,1-1 0 0 0,-1 1 0 0 0,1 0 0 0 0,-1 0 0 0 0,1 0 0 0 0,-1 0-1 0 0,1 0 1 0 0,-1 0 0 0 0,1 1 0 0 0,-1-1 0 0 0,1 0 0 0 0,2 2 0 0 0,-4-2-8 0 0,1 1 0 0 0,0 0 0 0 0,-1-1 0 0 0,1 1 0 0 0,-1-1 0 0 0,1 1 0 0 0,-1 0 1 0 0,1 0-1 0 0,-1-1 0 0 0,0 1 0 0 0,1 0 0 0 0,-1 0 0 0 0,0-1 0 0 0,0 1 0 0 0,0 0 0 0 0,1 0 0 0 0,-1 0 0 0 0,0 0 1 0 0,0-1-1 0 0,0 1 0 0 0,0 0 0 0 0,0 0 0 0 0,-1 1 0 0 0,0 3 19 0 0,0 0-1 0 0,-1 1 1 0 0,1-1 0 0 0,-1 0 0 0 0,-1 0-1 0 0,1 0 1 0 0,-1-1 0 0 0,-5 10-1 0 0,-38 46-159 0 0,-2-1 0 0 0,-88 82 0 0 0,16-35-182 0 0,115-97-431 0 0,17-6 591 0 0,37-7 731 0 0,-18 2-247 0 0,-25 2-258 0 0,0 1-1 0 0,0 1 1 0 0,0-1 0 0 0,0 1 0 0 0,0 0 0 0 0,0 0 0 0 0,0 1 0 0 0,0 0 0 0 0,-1 0 0 0 0,0 0 0 0 0,1 1 0 0 0,-1 0 0 0 0,0 0 0 0 0,-1 0 0 0 0,1 0 0 0 0,4 6 0 0 0,-5-4-334 0 0,1-1 1 0 0,0-1-1 0 0,0 1 1 0 0,0-1-1 0 0,1 0 1 0 0,0 0 0 0 0,-1 0-1 0 0,1-1 1 0 0,0 0-1 0 0,1 0 1 0 0,-1 0-1 0 0,0-1 1 0 0,1 0 0 0 0,0-1-1 0 0,-1 1 1 0 0,11 0-1 0 0,14-2-6970 0 0,-25 0-605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5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217 123 544 0 0,'0'0'13763'0'0,"-12"-7"-13157"0"0,-42-20-117 0 0,51 26-453 0 0,1 1 1 0 0,-1-1-1 0 0,1 1 1 0 0,-1 0-1 0 0,1 0 0 0 0,-1 0 1 0 0,0 0-1 0 0,1 0 1 0 0,-1 1-1 0 0,1-1 0 0 0,-1 1 1 0 0,1 0-1 0 0,0-1 1 0 0,-1 1-1 0 0,1 0 0 0 0,0 1 1 0 0,-1-1-1 0 0,1 0 1 0 0,0 1-1 0 0,0-1 1 0 0,0 1-1 0 0,0-1 0 0 0,0 1 1 0 0,1 0-1 0 0,-1 0 1 0 0,0 0-1 0 0,1 0 0 0 0,-1 0 1 0 0,-1 5-1 0 0,-4 1 104 0 0,-2 3 57 0 0,1 1-1 0 0,0 0 1 0 0,0 0-1 0 0,2 0 1 0 0,-1 1-1 0 0,2 0 1 0 0,0 0-1 0 0,0 1 1 0 0,1-1-1 0 0,1 1 1 0 0,0 0-1 0 0,1 0 1 0 0,0 0-1 0 0,1 23 1 0 0,1-34-151 0 0,0-1 1 0 0,0 1-1 0 0,0 0 1 0 0,1 0-1 0 0,-1 0 1 0 0,1 0-1 0 0,0 0 1 0 0,-1 0-1 0 0,1 0 1 0 0,1-1-1 0 0,-1 1 1 0 0,0 0-1 0 0,1-1 1 0 0,-1 1-1 0 0,1-1 1 0 0,0 0-1 0 0,-1 1 1 0 0,1-1-1 0 0,0 0 1 0 0,5 3-1 0 0,-3-2 16 0 0,0-1 0 0 0,0 0-1 0 0,0 0 1 0 0,1 0 0 0 0,-1-1-1 0 0,0 0 1 0 0,1 0 0 0 0,0 0-1 0 0,-1 0 1 0 0,1-1 0 0 0,-1 1 0 0 0,6-1-1 0 0,5-1 59 0 0,-1-1-1 0 0,0 0 1 0 0,1 0 0 0 0,-1-2-1 0 0,0 0 1 0 0,0 0-1 0 0,19-10 1 0 0,-8-1-85 0 0,0-1 1 0 0,-2-1-1 0 0,0-1 1 0 0,-1-1-1 0 0,0-1 1 0 0,-2-1-1 0 0,-1-1 1 0 0,0-1-1 0 0,-2 0 1 0 0,17-29 0 0 0,-32 49-79 0 0,0-1 1 0 0,0 1 0 0 0,0 0 0 0 0,0-1 0 0 0,-1 1 0 0 0,0-1 0 0 0,1 0 0 0 0,-1 0 0 0 0,-1 1 0 0 0,1-1 0 0 0,0 0 0 0 0,-1 0 0 0 0,0 0 0 0 0,0 0 0 0 0,0 1 0 0 0,0-1 0 0 0,-1 0 0 0 0,1 0 0 0 0,-1 0 0 0 0,0 0 0 0 0,0 1 0 0 0,-1-1 0 0 0,1 1 0 0 0,-1-1 0 0 0,0 1 0 0 0,0-1 0 0 0,0 1 0 0 0,0 0-1 0 0,0 0 1 0 0,-1 0 0 0 0,1 0 0 0 0,-1 0 0 0 0,0 0 0 0 0,0 1 0 0 0,0 0 0 0 0,0-1 0 0 0,0 1 0 0 0,-1 0 0 0 0,1 0 0 0 0,-1 1 0 0 0,1-1 0 0 0,-1 1 0 0 0,0 0 0 0 0,1 0 0 0 0,-1 0 0 0 0,0 0 0 0 0,-7 0 0 0 0,5 1-196 0 0,-1 0 0 0 0,0 0 0 0 0,0 0 1 0 0,0 1-1 0 0,0 0 0 0 0,0 0 0 0 0,1 1 1 0 0,-1 0-1 0 0,0 0 0 0 0,1 1 0 0 0,-1-1 1 0 0,1 1-1 0 0,0 1 0 0 0,0-1 0 0 0,-6 6 1 0 0,-29 30-3946 0 0,5 7-3483 0 0,30-36 2629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6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19 2649 0 0,'0'0'13488'0'0,"0"-18"-13303"0"0,0 19-154 0 0,1 26 856 0 0,-2 1 0 0 0,-1-1 0 0 0,-9 47 1 0 0,9-23 10 0 0,3-32-420 0 0,0-18-437 0 0,-1-1 1 0 0,1 1-1 0 0,0-1 1 0 0,0 0-1 0 0,0 1 1 0 0,0-1-1 0 0,0 0 1 0 0,0 0-1 0 0,0 0 1 0 0,0 0-1 0 0,0 0 1 0 0,0 0-1 0 0,0 0 1 0 0,0 0-1 0 0,0 0 0 0 0,0 0 1 0 0,0 0-1 0 0,0-1 1 0 0,0 1-1 0 0,0 0 1 0 0,0-1-1 0 0,-1 1 1 0 0,1-1-1 0 0,0 1 1 0 0,0-1-1 0 0,0 1 1 0 0,0-1-1 0 0,-1 1 1 0 0,2-2-1 0 0,9-13 193 0 0,4-6-150 0 0,1 1 0 0 0,0 0 0 0 0,37-32 0 0 0,-10 18-127 0 0,-42 33-14 0 0,-1 7-19 0 0,-1 1 79 0 0,0-1 0 0 0,0 0 1 0 0,-1 1-1 0 0,1-1 0 0 0,-5 10 0 0 0,-7 28 78 0 0,2-8-3 0 0,9-29-49 0 0,-1-1-1 0 0,1 0 0 0 0,1 1 0 0 0,-1 0 0 0 0,0 9 1 0 0,2-16 36 0 0,4-1-39 0 0,0-1 1 0 0,0 0-1 0 0,0 0 0 0 0,0 0 1 0 0,-1-1-1 0 0,1 1 0 0 0,-1-1 1 0 0,1 0-1 0 0,-1 0 0 0 0,0 0 0 0 0,0 0 1 0 0,0-1-1 0 0,-1 1 0 0 0,1-1 1 0 0,3-7-1 0 0,16-17-135 0 0,31-11-191 0 0,-32 26 207 0 0,-21 12 89 0 0,0 1 0 0 0,1 0 1 0 0,-1-1-1 0 0,1 1 0 0 0,-1 0 1 0 0,0-1-1 0 0,1 1 0 0 0,-1 0 1 0 0,1 0-1 0 0,-1 0 1 0 0,1 0-1 0 0,-1-1 0 0 0,1 1 1 0 0,-1 0-1 0 0,1 0 0 0 0,-1 0 1 0 0,1 0-1 0 0,-1 0 0 0 0,1 0 1 0 0,-1 0-1 0 0,1 0 0 0 0,-1 0 1 0 0,1 0-1 0 0,-1 1 1 0 0,1-1-1 0 0,-1 0 0 0 0,0 0 1 0 0,1 0-1 0 0,-1 1 0 0 0,1-1 1 0 0,-1 0-1 0 0,1 0 0 0 0,-1 1 1 0 0,0-1-1 0 0,1 1 0 0 0,7 22 48 0 0,-6 39 163 0 0,-3-51-208 0 0,1-8-52 0 0,0 0 0 0 0,0 0 1 0 0,0 0-1 0 0,0 0 0 0 0,0 0 0 0 0,1 0 0 0 0,0 0 0 0 0,-1 0 0 0 0,1 0 0 0 0,0 0 0 0 0,0 0 0 0 0,1-1 0 0 0,-1 1 0 0 0,0 0 0 0 0,1-1 0 0 0,0 1 1 0 0,-1-1-1 0 0,1 1 0 0 0,0-1 0 0 0,4 4 0 0 0,23 5-8834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59:56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244 61 1088 0 0,'0'0'17748'0'0,"-2"-9"-17014"0"0,-11-30-192 0 0,13 38-517 0 0,-1 0-1 0 0,1 0 1 0 0,-1 1 0 0 0,0-1-1 0 0,1 0 1 0 0,-1 0-1 0 0,0 1 1 0 0,0-1 0 0 0,0 0-1 0 0,0 1 1 0 0,1-1-1 0 0,-1 0 1 0 0,0 1 0 0 0,0 0-1 0 0,0-1 1 0 0,0 1-1 0 0,0-1 1 0 0,-1 1 0 0 0,1 0-1 0 0,0 0 1 0 0,0 0-1 0 0,0 0 1 0 0,0 0 0 0 0,0 0-1 0 0,0 0 1 0 0,0 0-1 0 0,0 0 1 0 0,0 0 0 0 0,0 0-1 0 0,0 1 1 0 0,0-1-1 0 0,0 0 1 0 0,0 1 0 0 0,0-1-1 0 0,0 1 1 0 0,0-1-1 0 0,0 1 1 0 0,-1 0 0 0 0,-33 25 214 0 0,34-26-221 0 0,-3 4 0 0 0,1-1 1 0 0,-1 1 0 0 0,1 0 0 0 0,0 0 0 0 0,-1 0 0 0 0,2 0 0 0 0,-1 0 0 0 0,-4 9 0 0 0,7-11-13 0 0,-1-1 1 0 0,1 1-1 0 0,-1 0 1 0 0,1-1-1 0 0,0 1 1 0 0,-1 0-1 0 0,1-1 0 0 0,0 1 1 0 0,0 0-1 0 0,0-1 1 0 0,1 1-1 0 0,-1 0 1 0 0,0-1-1 0 0,1 1 1 0 0,-1 0-1 0 0,1-1 1 0 0,-1 1-1 0 0,1-1 0 0 0,0 1 1 0 0,-1-1-1 0 0,1 1 1 0 0,0-1-1 0 0,0 0 1 0 0,0 1-1 0 0,0-1 1 0 0,1 0-1 0 0,-1 0 1 0 0,2 2-1 0 0,51 43 301 0 0,-48-42-293 0 0,-1 0 1 0 0,1 0 0 0 0,-1 1-1 0 0,0 0 1 0 0,0 0 0 0 0,-1 0-1 0 0,6 9 1 0 0,16 17 58 0 0,-24-29-52 0 0,0 0 0 0 0,0-1 0 0 0,0 1 0 0 0,0 0 1 0 0,-1 0-1 0 0,1 0 0 0 0,-1 0 0 0 0,1 0 0 0 0,-1 0 0 0 0,0 1 0 0 0,0-1 0 0 0,0 0 0 0 0,0 1 0 0 0,0-1 0 0 0,0 1 0 0 0,-1-1 0 0 0,1 1 0 0 0,-1-1 0 0 0,0 1 0 0 0,0-1 0 0 0,0 1 0 0 0,0-1 0 0 0,0 1 0 0 0,0 0 0 0 0,-1-1 0 0 0,1 1 0 0 0,-1-1 0 0 0,0 0 0 0 0,0 1 0 0 0,0-1 0 0 0,0 1 0 0 0,0-1 0 0 0,-3 4 0 0 0,0-1 28 0 0,0 0 0 0 0,0 0 0 0 0,-1-1 0 0 0,0 0 0 0 0,0 0 0 0 0,0 0 0 0 0,0 0 0 0 0,0-1 0 0 0,-1 0 0 0 0,0 0-1 0 0,1 0 1 0 0,-13 3 0 0 0,-122 29-591 0 0,82-26-5202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1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11 4329 0 0,'0'0'18295'0'0,"-3"-3"-18161"0"0,2 2-132 0 0,0 1-1 0 0,1-1 0 0 0,-1 1 1 0 0,1-1-1 0 0,-1 1 1 0 0,0-1-1 0 0,1 1 0 0 0,-1-1 1 0 0,0 1-1 0 0,1 0 0 0 0,-1-1 1 0 0,0 1-1 0 0,1 0 1 0 0,-1 0-1 0 0,0-1 0 0 0,0 1 1 0 0,0 0-1 0 0,1 0 1 0 0,-1 0-1 0 0,0 0 0 0 0,0 0 1 0 0,0 0-1 0 0,1 0 0 0 0,-1 0 1 0 0,0 0-1 0 0,0 1 1 0 0,1-1-1 0 0,-1 0 0 0 0,0 0 1 0 0,0 1-1 0 0,1-1 1 0 0,-1 0-1 0 0,-1 2 0 0 0,-24 25 44 0 0,19-18-6 0 0,0 1 59 0 0,0 1 1 0 0,1-1-1 0 0,-7 18 0 0 0,3-6 30 0 0,9-19-111 0 0,0 0-1 0 0,0 1 0 0 0,0-1 1 0 0,0 0-1 0 0,0 1 0 0 0,1-1 1 0 0,-1 1-1 0 0,1-1 1 0 0,0 1-1 0 0,0-1 0 0 0,1 1 1 0 0,-1-1-1 0 0,1 1 0 0 0,-1-1 1 0 0,1 0-1 0 0,0 1 0 0 0,1-1 1 0 0,-1 0-1 0 0,0 1 0 0 0,3 3 1 0 0,5 7 25 0 0,0-1 1 0 0,0 1-1 0 0,14 13 0 0 0,-1-1 7 0 0,16 8-5 0 0,-31-30-21 0 0,-1 1 0 0 0,1 0 0 0 0,-1 1 0 0 0,10 11-1 0 0,5 1 45 0 0,-20-17-60 0 0,1 0 0 0 0,0 0-1 0 0,0 0 1 0 0,-1 1-1 0 0,1-1 1 0 0,-1 1-1 0 0,1-1 1 0 0,-1 1 0 0 0,1-1-1 0 0,-1 1 1 0 0,0 0-1 0 0,0 0 1 0 0,0 0-1 0 0,0-1 1 0 0,0 1 0 0 0,1 4-1 0 0,21 33 198 0 0,-22-35-148 0 0,-1 0-1 0 0,1 0 1 0 0,-1 0 0 0 0,1 1-1 0 0,-1-1 1 0 0,0 0-1 0 0,-1 0 1 0 0,1 0-1 0 0,-1 1 1 0 0,0-1 0 0 0,0 0-1 0 0,0 0 1 0 0,0 0-1 0 0,-1 0 1 0 0,1 0 0 0 0,-1-1-1 0 0,0 1 1 0 0,-5 6-1 0 0,1-3 15 0 0,-1 1-1 0 0,1-2 1 0 0,-2 1-1 0 0,1-1 1 0 0,0 0 0 0 0,-1 0-1 0 0,-13 6 1 0 0,7-4-32 0 0,-1-1-1 0 0,0-1 1 0 0,0-1 0 0 0,0 0 0 0 0,0-1 0 0 0,-1 0 0 0 0,1-1 0 0 0,-1-1 0 0 0,0-1 0 0 0,0 0 0 0 0,-24-2 0 0 0,28 0-228 0 0,-1-1 1 0 0,1 0-1 0 0,-1-1 1 0 0,1-1-1 0 0,0 1 1 0 0,-17-10-1 0 0,20 9-411 0 0,0-1 0 0 0,1-1-1 0 0,-1 1 1 0 0,1-1-1 0 0,1-1 1 0 0,-1 1-1 0 0,1-1 1 0 0,-11-15 0 0 0,10 9-1786 0 0,0 1-3762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2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1256 0 0,'0'0'17304'0'0,"8"-2"-16536"0"0,103-14 2326 0 0,-54 9-2516 0 0,63-16-1 0 0,-57 10-1265 0 0,-23 10-5313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29.7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46 1448 0 0,'0'0'12906'0'0,"0"-9"-12166"0"0,0-5-1589 0 0,0-6 3829 0 0,0 18-1196 0 0,0 4-179 0 0,0 26-293 0 0,-15 373 475 0 0,15-344-1579 0 0,0-56-115 0 0,3-8 84 0 0,0 0 0 0 0,-1 0 0 0 0,0-1 0 0 0,0 1 0 0 0,0-11 0 0 0,3-39-145 0 0,12-77-148 0 0,-14 120 92 0 0,1 0 1 0 0,0 1 0 0 0,1-1-1 0 0,0 1 1 0 0,1 0 0 0 0,1 0 0 0 0,10-15-1 0 0,-12 20 25 0 0,1-1 0 0 0,1 1-1 0 0,-1 1 1 0 0,1-1 0 0 0,1 1-1 0 0,-1 0 1 0 0,1 1 0 0 0,0 0-1 0 0,1 0 1 0 0,0 1 0 0 0,-1 0-1 0 0,2 0 1 0 0,-1 1 0 0 0,0 0-1 0 0,1 1 1 0 0,0 0 0 0 0,0 0-1 0 0,0 1 1 0 0,0 1 0 0 0,0-1-1 0 0,0 2 1 0 0,1-1 0 0 0,9 2-1 0 0,-6 0-19 0 0,0 0-1 0 0,0 1 0 0 0,0 1 1 0 0,0 0-1 0 0,-1 1 1 0 0,0 0-1 0 0,0 1 0 0 0,0 0 1 0 0,19 11-1 0 0,-3 2-3581 0 0,0 0-3676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0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84 252 2529 0 0,'0'0'19173'0'0,"0"0"-19157"0"0,0 0 1 0 0,0 0-1 0 0,0 0 0 0 0,-1 0 1 0 0,1 0-1 0 0,0 0 0 0 0,0 0 0 0 0,0 0 1 0 0,0 0-1 0 0,-1 0 0 0 0,1 0 1 0 0,0 0-1 0 0,0 0 0 0 0,0 0 1 0 0,-1 0-1 0 0,1 0 0 0 0,0 0 1 0 0,0-1-1 0 0,0 1 0 0 0,0 0 0 0 0,0 0 1 0 0,-1 0-1 0 0,1 0 0 0 0,0 0 1 0 0,0 0-1 0 0,0 0 0 0 0,0-1 1 0 0,0 1-1 0 0,0 0 0 0 0,-1 0 1 0 0,1 0-1 0 0,0 0 0 0 0,0-1 1 0 0,0 1-1 0 0,0 0 0 0 0,0 0 0 0 0,0 0 1 0 0,0 0-1 0 0,0-1 0 0 0,0 1 1 0 0,0 0-1 0 0,0 0 0 0 0,0 0 1 0 0,0 0-1 0 0,0-1 0 0 0,0 1 1 0 0,0 0-1 0 0,0 0 0 0 0,0 0 0 0 0,0-1 1 0 0,0 1-1 0 0,0 0 0 0 0,0 0 1 0 0,0 0-1 0 0,1 0 0 0 0,-1 0 1 0 0,0-1-1 0 0,0 1 0 0 0,0 0 1 0 0,0 0-1 0 0,66-30 1243 0 0,86-55 0 0 0,-112 62-1149 0 0,-35 20-107 0 0,-1 0 1 0 0,1-1-1 0 0,-1 1 0 0 0,0 0 0 0 0,0-1 0 0 0,-1 0 0 0 0,1 0 0 0 0,-1 0 0 0 0,0-1 0 0 0,0 1 0 0 0,0-1 0 0 0,-1 1 0 0 0,0-1 0 0 0,1 0 0 0 0,-2 0 0 0 0,1 0 1 0 0,0 0-1 0 0,-1 0 0 0 0,1-11 0 0 0,-2 15-18 0 0,-1 1 0 0 0,1-1-1 0 0,-1 1 1 0 0,1-1 0 0 0,-1 0 0 0 0,1 1 0 0 0,-1-1 0 0 0,1 1 0 0 0,-1-1 0 0 0,0 1 0 0 0,1-1-1 0 0,-1 1 1 0 0,0 0 0 0 0,1-1 0 0 0,-1 1 0 0 0,0 0 0 0 0,0 0 0 0 0,1-1 0 0 0,-1 1 0 0 0,0 0 0 0 0,0 0-1 0 0,1 0 1 0 0,-1 0 0 0 0,0 0 0 0 0,-1 0 0 0 0,-23-1-329 0 0,24 1 313 0 0,-14 1-72 0 0,0 1 0 0 0,0 0 0 0 0,0 1 0 0 0,1 1 0 0 0,-1 0 0 0 0,1 1 0 0 0,0 1 1 0 0,0 0-1 0 0,1 1 0 0 0,0 0 0 0 0,0 1 0 0 0,1 1 0 0 0,-20 16 0 0 0,19-13 137 0 0,-1 0-1 0 0,2 1 1 0 0,0 0-1 0 0,0 1 1 0 0,1 1 0 0 0,1-1-1 0 0,0 2 1 0 0,2-1-1 0 0,-1 2 1 0 0,2-1-1 0 0,-7 21 1 0 0,12-32-14 0 0,1 1 1 0 0,-1 0-1 0 0,1-1 0 0 0,0 1 1 0 0,1 0-1 0 0,-1 0 1 0 0,1-1-1 0 0,0 1 0 0 0,1 0 1 0 0,0 0-1 0 0,0-1 0 0 0,0 1 1 0 0,0 0-1 0 0,1-1 0 0 0,0 1 1 0 0,0-1-1 0 0,0 0 0 0 0,1 0 1 0 0,0 0-1 0 0,0 0 1 0 0,0 0-1 0 0,0 0 0 0 0,8 6 1 0 0,-5-6-19 0 0,0 0 0 0 0,1 0 1 0 0,-1-1-1 0 0,1 0 1 0 0,0 0-1 0 0,0 0 0 0 0,1-1 1 0 0,-1-1-1 0 0,1 1 1 0 0,0-1-1 0 0,-1 0 0 0 0,1-1 1 0 0,0 0-1 0 0,0 0 1 0 0,0-1-1 0 0,13 0 0 0 0,78-10-1807 0 0,-36-4-7172 0 0,-46 9-2039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1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274 369 4585 0 0,'0'0'16734'0'0,"-14"-11"-16600"0"0,-46-30-50 0 0,59 40-80 0 0,-1 0 0 0 0,1 0 0 0 0,-1 1 0 0 0,0-1 0 0 0,1 0 0 0 0,-1 1 1 0 0,1 0-1 0 0,-1-1 0 0 0,0 1 0 0 0,1 0 0 0 0,-1 0 0 0 0,0 0 1 0 0,0 0-1 0 0,1 0 0 0 0,-1 0 0 0 0,0 1 0 0 0,1-1 0 0 0,-1 0 0 0 0,0 1 1 0 0,1-1-1 0 0,-1 1 0 0 0,1 0 0 0 0,-1 0 0 0 0,1-1 0 0 0,-1 1 0 0 0,1 0 1 0 0,0 0-1 0 0,-1 0 0 0 0,1 1 0 0 0,0-1 0 0 0,-2 2 0 0 0,-1 1 10 0 0,-11 7-3 0 0,2 1 0 0 0,-1 0-1 0 0,2 1 1 0 0,0 0 0 0 0,0 1-1 0 0,1 0 1 0 0,1 1 0 0 0,0 0-1 0 0,-11 25 1 0 0,18-33-7 0 0,1 1 1 0 0,-1-1-1 0 0,1 1 0 0 0,1 0 1 0 0,0 0-1 0 0,0 0 0 0 0,0 0 0 0 0,1 0 1 0 0,0 0-1 0 0,2 10 0 0 0,-2-16 2 0 0,0 1 0 0 0,0 0 0 0 0,1-1-1 0 0,-1 1 1 0 0,1 0 0 0 0,0-1 0 0 0,0 1-1 0 0,0-1 1 0 0,0 1 0 0 0,0-1 0 0 0,0 0-1 0 0,1 1 1 0 0,-1-1 0 0 0,1 0 0 0 0,0 0-1 0 0,-1 0 1 0 0,1 0 0 0 0,0 0 0 0 0,0 0-1 0 0,0-1 1 0 0,1 1 0 0 0,-1-1 0 0 0,0 1-1 0 0,1-1 1 0 0,-1 0 0 0 0,1 0-1 0 0,-1 0 1 0 0,1 0 0 0 0,-1 0 0 0 0,1-1-1 0 0,0 1 1 0 0,-1-1 0 0 0,5 1 0 0 0,1-2 28 0 0,0 1 0 0 0,0-1 0 0 0,0-1 0 0 0,0 1 0 0 0,0-2 0 0 0,0 1 0 0 0,-1-1 0 0 0,1 0 0 0 0,-1 0 0 0 0,0-1 0 0 0,0 0 0 0 0,0 0 0 0 0,0-1 0 0 0,-1 0 0 0 0,0 0 0 0 0,0-1 0 0 0,0 1 0 0 0,0-1 0 0 0,8-13 0 0 0,8-15-43 0 0,-2-1 0 0 0,-1-1 0 0 0,-2-1-1 0 0,-2-1 1 0 0,20-70 0 0 0,-25 69-291 0 0,-2 1-1 0 0,-2-1 0 0 0,-1-1 1 0 0,-1-54-1 0 0,-3 93 298 0 0,-1 0 1 0 0,0 0-1 0 0,0 0 0 0 0,0 0 1 0 0,0 0-1 0 0,0 0 0 0 0,0 0 0 0 0,0 0 1 0 0,0 0-1 0 0,-1 0 0 0 0,1 0 1 0 0,0 0-1 0 0,0 0 0 0 0,-1 0 0 0 0,1 0 1 0 0,-1 0-1 0 0,1 0 0 0 0,-1 0 1 0 0,0 0-1 0 0,1 0 0 0 0,-1 0 0 0 0,0 1 1 0 0,1-1-1 0 0,-1 0 0 0 0,-1-1 1 0 0,0 2-17 0 0,1 0 0 0 0,0 0 0 0 0,0 0 1 0 0,0 0-1 0 0,-1 0 0 0 0,1 1 1 0 0,0-1-1 0 0,0 0 0 0 0,0 0 1 0 0,0 1-1 0 0,0-1 0 0 0,0 1 1 0 0,-1-1-1 0 0,1 1 0 0 0,0-1 0 0 0,0 1 1 0 0,0 0-1 0 0,-1 1 0 0 0,-3 2-18 0 0,0 1-1 0 0,0 0 1 0 0,0 0 0 0 0,1 0-1 0 0,-1 0 1 0 0,1 1-1 0 0,-3 5 1 0 0,-7 27 223 0 0,1 1 1 0 0,2 0-1 0 0,1 1 1 0 0,3 0-1 0 0,1 0 1 0 0,2 1-1 0 0,2 78 1 0 0,2-113-156 0 0,0 1 0 0 0,1-1 0 0 0,0 1 0 0 0,0-1 0 0 0,0 0 0 0 0,1 1 1 0 0,0-1-1 0 0,1 0 0 0 0,-1 0 0 0 0,1 0 0 0 0,0 0 0 0 0,0-1 0 0 0,1 1 0 0 0,0-1 0 0 0,0 0 0 0 0,8 8 0 0 0,-9-10-65 0 0,0-1 1 0 0,0 0-1 0 0,1 1 0 0 0,-1-2 0 0 0,0 1 0 0 0,1 0 1 0 0,-1-1-1 0 0,1 1 0 0 0,0-1 0 0 0,-1 0 0 0 0,1 0 0 0 0,0 0 1 0 0,0-1-1 0 0,-1 0 0 0 0,1 1 0 0 0,0-1 0 0 0,0 0 1 0 0,0-1-1 0 0,0 1 0 0 0,-1-1 0 0 0,1 0 0 0 0,0 0 0 0 0,0 0 1 0 0,-1 0-1 0 0,1 0 0 0 0,-1-1 0 0 0,1 0 0 0 0,-1 0 1 0 0,0 0-1 0 0,4-3 0 0 0,5-2-814 0 0,7-5-1929 0 0,-9 3-2737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1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3937 0 0,'0'0'15843'0'0,"-11"26"-15235"0"0,-35 83-54 0 0,42-102-426 0 0,1 1 0 0 0,0 0 0 0 0,0-1-1 0 0,1 1 1 0 0,0 1 0 0 0,1-1 0 0 0,-1 0 0 0 0,2 0 0 0 0,-1 0 0 0 0,1 12 0 0 0,1-1 187 0 0,-1-18-284 0 0,0 1 1 0 0,0-1 0 0 0,0 1-1 0 0,0-1 1 0 0,0 1 0 0 0,0-1-1 0 0,0 1 1 0 0,1-1 0 0 0,-1 0-1 0 0,1 1 1 0 0,-1-1 0 0 0,1 1-1 0 0,-1-1 1 0 0,1 0 0 0 0,0 1-1 0 0,0-1 1 0 0,0 0 0 0 0,-1 0-1 0 0,1 0 1 0 0,0 0 0 0 0,1 0-1 0 0,-1 0 1 0 0,0 0 0 0 0,0 0-1 0 0,0 0 1 0 0,1 0 0 0 0,-1 0-1 0 0,0-1 1 0 0,1 1 0 0 0,-1-1-1 0 0,0 1 1 0 0,1-1 0 0 0,-1 1-1 0 0,1-1 1 0 0,-1 0 0 0 0,1 0-1 0 0,-1 1 1 0 0,1-1 0 0 0,-1 0-1 0 0,1-1 1 0 0,-1 1 0 0 0,1 0-1 0 0,-1 0 1 0 0,2-1 0 0 0,2 0 27 0 0,1 0 0 0 0,-1-1 0 0 0,0 1 0 0 0,0-1 1 0 0,0 0-1 0 0,0-1 0 0 0,0 1 0 0 0,0-1 0 0 0,-1 0 0 0 0,1 0 0 0 0,4-4 1 0 0,35-41-29 0 0,51-70 0 0 0,-63 76-105 0 0,-31 41 30 0 0,-1 3-188 0 0,0 0 212 0 0,0 0-1 0 0,0 0 0 0 0,0 0 0 0 0,-1 0 1 0 0,1 0-1 0 0,0 0 0 0 0,-1 0 1 0 0,1 0-1 0 0,-1 0 0 0 0,0 0 1 0 0,0 0-1 0 0,0-1 0 0 0,-2 4 0 0 0,3-4 15 0 0,-6 12 3 0 0,0 0 1 0 0,1 1 0 0 0,0 0 0 0 0,2 0 0 0 0,-1 0-1 0 0,2 1 1 0 0,0-1 0 0 0,0 1 0 0 0,2-1 0 0 0,1 28 0 0 0,0-37-69 0 0,0-1 0 0 0,1 1 0 0 0,-1-1 1 0 0,1 0-1 0 0,0 0 0 0 0,0 0 1 0 0,1 0-1 0 0,-1 0 0 0 0,1 0 1 0 0,0 0-1 0 0,0-1 0 0 0,0 1 0 0 0,0-1 1 0 0,1 0-1 0 0,7 6 0 0 0,13 4-3542 0 0,3-6-4708 0 0,-14-4-2124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2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186 103 784 0 0,'0'0'18688'0'0,"4"-17"-17733"0"0,12-47-113 0 0,-16 63-807 0 0,0 0 0 0 0,0 1 0 0 0,0-1 0 0 0,1 1 1 0 0,-1-1-1 0 0,0 0 0 0 0,0 1 0 0 0,0-1 1 0 0,0 0-1 0 0,0 1 0 0 0,0-1 0 0 0,0 0 1 0 0,0 1-1 0 0,-1-1 0 0 0,1 0 0 0 0,0 1 0 0 0,0-1 1 0 0,0 1-1 0 0,-1-1 0 0 0,1 0 0 0 0,0 1 1 0 0,-1-1-1 0 0,1 1 0 0 0,0-1 0 0 0,-1 1 1 0 0,1-1-1 0 0,-1 1 0 0 0,1-1 0 0 0,-1 1 0 0 0,1 0 1 0 0,-1-1-1 0 0,1 1 0 0 0,-1 0 0 0 0,1-1 1 0 0,-1 1-1 0 0,1 0 0 0 0,-1-1 0 0 0,0 1 1 0 0,1 0-1 0 0,-1 0 0 0 0,0 0 0 0 0,1 0 0 0 0,-1 0 1 0 0,0 0-1 0 0,1 0 0 0 0,-1 0 0 0 0,1 0 1 0 0,-1 0-1 0 0,0 0 0 0 0,1 0 0 0 0,-2 0 1 0 0,-24 8 328 0 0,26-8-364 0 0,-16 10 100 0 0,1 0 0 0 0,0 0 1 0 0,1 1-1 0 0,0 1 0 0 0,0 1 0 0 0,2 0 0 0 0,0 0 0 0 0,-14 21 1 0 0,23-29-44 0 0,0 0 1 0 0,0 0-1 0 0,1 0 0 0 0,-1 1 1 0 0,1-1-1 0 0,1 1 1 0 0,-1-1-1 0 0,1 1 1 0 0,0 0-1 0 0,0-1 1 0 0,0 1-1 0 0,1 0 1 0 0,0 0-1 0 0,0 0 1 0 0,1 0-1 0 0,0-1 1 0 0,0 1-1 0 0,0 0 1 0 0,0-1-1 0 0,1 1 1 0 0,0 0-1 0 0,0-1 1 0 0,1 0-1 0 0,-1 0 1 0 0,1 0-1 0 0,0 0 1 0 0,6 7-1 0 0,-2-6-22 0 0,1 0 0 0 0,-1-1 0 0 0,1 0 0 0 0,1-1 0 0 0,-1 1 0 0 0,0-2 0 0 0,1 1 0 0 0,0-1 0 0 0,10 2 0 0 0,4 0-411 0 0,1-2 0 0 0,27 1 0 0 0,-12-1-3988 0 0,1 1-3711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2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127 241 2841 0 0,'0'0'15744'0'0,"11"-19"-13953"0"0,2 9-1310 0 0,-1 0-1 0 0,-1 0 1 0 0,14-17-1 0 0,12-10 96 0 0,-30 31-506 0 0,0-1 0 0 0,0 1-1 0 0,-1-2 1 0 0,0 1-1 0 0,0-1 1 0 0,-1 0 0 0 0,0 0-1 0 0,5-11 1 0 0,-9 17-71 0 0,-1 1 1 0 0,1 0-1 0 0,-1-1 0 0 0,1 1 1 0 0,-1 0-1 0 0,1-1 0 0 0,-1 1 0 0 0,0 0 1 0 0,0-1-1 0 0,1 1 0 0 0,-1-1 1 0 0,0 1-1 0 0,0-1 0 0 0,-1 1 1 0 0,1-1-1 0 0,0 1 0 0 0,0 0 1 0 0,-1-1-1 0 0,1 1 0 0 0,-1 0 0 0 0,1-1 1 0 0,-1 1-1 0 0,0 0 0 0 0,1-1 1 0 0,-1 1-1 0 0,0 0 0 0 0,0 0 1 0 0,0 0-1 0 0,0 0 0 0 0,0 0 1 0 0,0 0-1 0 0,0 0 0 0 0,0 0 0 0 0,0 0 1 0 0,0 1-1 0 0,-1-1 0 0 0,1 0 1 0 0,0 1-1 0 0,-1-1 0 0 0,1 1 1 0 0,0-1-1 0 0,-1 1 0 0 0,1-1 1 0 0,-1 1-1 0 0,1 0 0 0 0,0 0 0 0 0,-1 0 1 0 0,1 0-1 0 0,-1 0 0 0 0,1 0 1 0 0,-1 0-1 0 0,1 1 0 0 0,-2-1 1 0 0,-6 1-49 0 0,0 1 1 0 0,0 0 0 0 0,0 0-1 0 0,0 0 1 0 0,0 1 0 0 0,0 1-1 0 0,-8 4 1 0 0,3 0 79 0 0,1 1 1 0 0,0 1-1 0 0,0 0 1 0 0,1 0-1 0 0,1 2 1 0 0,0-1-1 0 0,0 1 1 0 0,1 1-1 0 0,1 0 1 0 0,0 0 0 0 0,0 1-1 0 0,2 0 1 0 0,0 0-1 0 0,0 1 1 0 0,-8 29-1 0 0,13-37 35 0 0,1 1-1 0 0,0 0 1 0 0,0-1-1 0 0,0 1 1 0 0,1 0-1 0 0,0 0 1 0 0,1-1-1 0 0,0 1 1 0 0,0 0-1 0 0,0-1 0 0 0,1 1 1 0 0,0-1-1 0 0,1 1 1 0 0,0-1-1 0 0,0 0 1 0 0,0 0-1 0 0,1 0 1 0 0,0-1-1 0 0,0 1 1 0 0,1-1-1 0 0,8 10 1 0 0,-3-8-187 0 0,-1 1 0 0 0,2-1 0 0 0,-1-1 0 0 0,1 0 0 0 0,0 0 0 0 0,0-1 0 0 0,1-1 0 0 0,0 0 0 0 0,0 0 0 0 0,0-1 0 0 0,0-1 0 0 0,20 3 0 0 0,-2-3-2320 0 0,-1-2-4712 0 0,-17-1-3741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3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1150 32 3361 0 0,'0'0'6773'0'0,"-29"-5"-6346"0"0,-89-14-136 0 0,101 16-225 0 0,0 1-1 0 0,0 0 1 0 0,0 2 0 0 0,0 0 0 0 0,-1 0 0 0 0,1 2 0 0 0,0 0 0 0 0,0 1 0 0 0,0 1 0 0 0,1 1 0 0 0,-33 13-1 0 0,31-12-10 0 0,-10 5 155 0 0,1 0 0 0 0,0 2 0 0 0,1 1 0 0 0,0 1 0 0 0,1 1 0 0 0,-34 29 0 0 0,-27 21 319 0 0,55-44-292 0 0,1 1-1 0 0,-30 30 1 0 0,9-1 145 0 0,-56 61 465 0 0,84-86-714 0 0,10-13-24 0 0,0 0 0 0 0,1 1 0 0 0,1 0 0 0 0,0 1 0 0 0,1 0 0 0 0,1 1 0 0 0,0 0 0 0 0,-11 34 0 0 0,9-9 193 0 0,4-14-38 0 0,0 0 1 0 0,-2 30 0 0 0,8-49-208 0 0,1-1-1 0 0,0 1 1 0 0,0 0 0 0 0,1-1 0 0 0,0 1 0 0 0,1-1 0 0 0,0 1-1 0 0,0-1 1 0 0,0 0 0 0 0,1 1 0 0 0,5 8 0 0 0,3 4 14 0 0,1 0 1 0 0,0-1-1 0 0,2 0 1 0 0,0-1-1 0 0,1-1 1 0 0,1 0-1 0 0,0-1 1 0 0,2-1-1 0 0,0-1 1 0 0,0 0-1 0 0,2-1 1 0 0,38 20-1 0 0,-16-14 3 0 0,1-1 1 0 0,0-3-1 0 0,52 12 0 0 0,-54-18-67 0 0,1-2-1 0 0,0-1 1 0 0,1-3-1 0 0,0-1 1 0 0,-1-2-1 0 0,66-8 1 0 0,-85 3 16 0 0,0-1 0 0 0,-1-1 0 0 0,0-1 0 0 0,0-1 0 0 0,0 0 1 0 0,-1-2-1 0 0,-1-1 0 0 0,0-1 0 0 0,0 0 0 0 0,-1-1 0 0 0,0-1 0 0 0,-2-1 0 0 0,32-33 0 0 0,2-12 207 0 0,-3-3 0 0 0,70-117-1 0 0,-77 114 54 0 0,-30 47-157 0 0,-2-1 1 0 0,10-25 0 0 0,-4 10 41 0 0,-6 10-34 0 0,-2 1 1 0 0,0-1-1 0 0,3-28 1 0 0,-9 47-116 0 0,1-4-11 0 0,0 0 0 0 0,-1 0 0 0 0,0-1 0 0 0,-1 1 0 0 0,0 0 0 0 0,-1-1 0 0 0,0 1 0 0 0,0 0 0 0 0,-1 0-1 0 0,-1 0 1 0 0,1 0 0 0 0,-2 0 0 0 0,-5-12 0 0 0,9 21-10 0 0,-4-9-73 0 0,-1 0-1 0 0,0 0 0 0 0,0 0 1 0 0,-1 1-1 0 0,0 0 0 0 0,-1 0 1 0 0,0 1-1 0 0,0 0 0 0 0,-1 0 1 0 0,0 0-1 0 0,0 1 0 0 0,-12-7 1 0 0,0 3-178 0 0,-1 2 1 0 0,-1 0-1 0 0,1 1 1 0 0,-1 1 0 0 0,0 2-1 0 0,-1 0 1 0 0,1 1-1 0 0,-1 1 1 0 0,0 1 0 0 0,0 1-1 0 0,-31 3 1 0 0,45-1-130 0 0,0 0 0 0 0,-1 1 1 0 0,1 0-1 0 0,0 0 0 0 0,1 1 1 0 0,-17 8-1 0 0,-19 14-5977 0 0,31-15-2906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3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36 3153 0 0,'0'0'16601'0'0,"-6"-7"-16401"0"0,-22-20-59 0 0,27 26-129 0 0,0 1 0 0 0,0 0 0 0 0,0-1 0 0 0,0 1 1 0 0,-1 0-1 0 0,1 0 0 0 0,0 0 0 0 0,0 0 0 0 0,0 0 0 0 0,0 0 0 0 0,0 1 0 0 0,-1-1 0 0 0,1 0 1 0 0,0 0-1 0 0,0 1 0 0 0,0-1 0 0 0,0 1 0 0 0,0-1 0 0 0,0 1 0 0 0,0-1 0 0 0,0 1 0 0 0,0 0 1 0 0,0 0-1 0 0,0-1 0 0 0,0 1 0 0 0,-1 2 0 0 0,-19 19 186 0 0,2 7 57 0 0,2 1-1 0 0,1 1 1 0 0,2 0 0 0 0,0 1-1 0 0,-14 58 1 0 0,14-48 2 0 0,-1 13 124 0 0,-9 65-1 0 0,20-97-297 0 0,0-5-26 0 0,2 0 0 0 0,0 1 0 0 0,1-1 0 0 0,1 1-1 0 0,1-1 1 0 0,0 1 0 0 0,1-1 0 0 0,1 1 0 0 0,1-1 0 0 0,1 0 0 0 0,0 0 0 0 0,1-1-1 0 0,1 0 1 0 0,1 0 0 0 0,1 0 0 0 0,0-1 0 0 0,1 0 0 0 0,0-1 0 0 0,1 0 0 0 0,1-1 0 0 0,0 0-1 0 0,1-1 1 0 0,1 0 0 0 0,0-1 0 0 0,29 18 0 0 0,-6-7-37 0 0,-23-13-47 0 0,1-1 0 0 0,1 0 0 0 0,30 11 0 0 0,-40-17-598 0 0,4 0 743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4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21 1000 0 0,'0'0'14346'0'0,"0"-1"-14181"0"0,0 0 0 0 0,1 0 0 0 0,-1 0 0 0 0,0 0 0 0 0,0 0 0 0 0,0 0 0 0 0,0-1 0 0 0,0 1 0 0 0,0 0-1 0 0,0 0 1 0 0,0 0 0 0 0,-1 0 0 0 0,1 0 0 0 0,0 0 0 0 0,-1-2 0 0 0,-3 3-64 0 0,0-1 0 0 0,0 1 0 0 0,-1 0 0 0 0,1 0 0 0 0,0 0-1 0 0,0 1 1 0 0,0-1 0 0 0,0 1 0 0 0,0 0 0 0 0,0 0 0 0 0,0 0 0 0 0,0 1-1 0 0,0 0 1 0 0,1-1 0 0 0,-1 1 0 0 0,0 0 0 0 0,1 1 0 0 0,0-1 0 0 0,-6 6 0 0 0,-5 4 50 0 0,1 2 1 0 0,1 0 0 0 0,-13 19 0 0 0,4-6 214 0 0,12-14-227 0 0,2 1-1 0 0,-1 0 0 0 0,2 1 0 0 0,-9 25 0 0 0,8-21-12 0 0,4-10-69 0 0,1 0 0 0 0,-1 1 0 0 0,1-1 0 0 0,1 0 0 0 0,0 1 0 0 0,0-1 0 0 0,1 1 0 0 0,0 0 0 0 0,1-1 0 0 0,0 1 0 0 0,0-1 0 0 0,1 0 1 0 0,0 1-1 0 0,1-1 0 0 0,0 0 0 0 0,0 0 0 0 0,1 0 0 0 0,6 10 0 0 0,-5-11-53 0 0,1 0 0 0 0,0 0 0 0 0,0-1 0 0 0,0 0 0 0 0,1 0 0 0 0,0 0 0 0 0,1-1 1 0 0,-1 0-1 0 0,1 0 0 0 0,0-1 0 0 0,1 0 0 0 0,-1-1 0 0 0,1 0 0 0 0,0 0 0 0 0,13 4 0 0 0,19 1-366 0 0,13 5-1899 0 0,-23 1-9293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4345 0 0,'0'0'14408'0'0,"27"-25"-13813"0"0,86-73-176 0 0,-103 89-329 0 0,0 0 0 0 0,1 1 1 0 0,0 0-1 0 0,12-6 0 0 0,-2 1-8 0 0,10 1-6772 0 0,-18 8 462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3633 0 0,'0'0'14263'0'0,"9"28"-13898"0"0,54 163 311 0 0,-60-185-852 0 0,0-1 0 0 0,0 0-1 0 0,0 0 1 0 0,1 0 0 0 0,-1 0-1 0 0,1 0 1 0 0,0-1 0 0 0,1 1-1 0 0,-1-1 1 0 0,1 0-1 0 0,0-1 1 0 0,0 1 0 0 0,0-1-1 0 0,8 4 1 0 0,4 4-3339 0 0,-11-5-4141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2969 0 0,'0'0'15851'0'0,"-4"27"-15412"0"0,-15 84-115 0 0,17-102-272 0 0,0 1 0 0 0,0-1 0 0 0,-1 1 0 0 0,-1-1 0 0 0,1 0 0 0 0,-1 0-1 0 0,-1-1 1 0 0,0 1 0 0 0,0-1 0 0 0,-1 0 0 0 0,0 0 0 0 0,-12 12 0 0 0,10-11-39 0 0,-17 10-3608 0 0,24-18 3282 0 0,0 0 0 0 0,0-1 0 0 0,0 1 0 0 0,0 0 0 0 0,-1-1 0 0 0,1 1 0 0 0,0-1 1 0 0,0 0-1 0 0,0 1 0 0 0,-1-1 0 0 0,1 0 0 0 0,0 0 0 0 0,-1 0 0 0 0,1 0 0 0 0,0 0 1 0 0,0 0-1 0 0,-1 0 0 0 0,1 0 0 0 0,0-1 0 0 0,0 1 0 0 0,-1 0 0 0 0,-1-2 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7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19 0 0 0,'0'0'10953'0'0,"-5"-18"-4812"0"0,1 21-6038 0 0,0 1 0 0 0,1 0 0 0 0,-1 0 0 0 0,1 0 0 0 0,0 0 0 0 0,0 1 0 0 0,1-1 0 0 0,-1 1 0 0 0,1-1-1 0 0,0 1 1 0 0,0 0 0 0 0,0 0 0 0 0,1 0 0 0 0,0 0 0 0 0,-1 6 0 0 0,-1 10 451 0 0,1-1-1 0 0,0 30 1 0 0,1-48-525 0 0,1-1 1 0 0,0 0 0 0 0,0 1-1 0 0,0-1 1 0 0,0 1 0 0 0,0-1-1 0 0,0 1 1 0 0,1-1 0 0 0,-1 0-1 0 0,0 1 1 0 0,1-1 0 0 0,-1 1-1 0 0,1-1 1 0 0,-1 0 0 0 0,1 1 0 0 0,0-1-1 0 0,-1 0 1 0 0,1 0 0 0 0,0 0-1 0 0,0 0 1 0 0,0 0 0 0 0,0 1-1 0 0,0-2 1 0 0,0 1 0 0 0,0 0-1 0 0,1 0 1 0 0,-1 0 0 0 0,0 0-1 0 0,0-1 1 0 0,1 1 0 0 0,-1-1-1 0 0,0 1 1 0 0,1-1 0 0 0,-1 1-1 0 0,1-1 1 0 0,-1 0 0 0 0,0 1-1 0 0,1-1 1 0 0,-1 0 0 0 0,1 0-1 0 0,-1 0 1 0 0,1 0 0 0 0,-1-1-1 0 0,0 1 1 0 0,1 0 0 0 0,-1-1 0 0 0,1 1-1 0 0,-1-1 1 0 0,0 1 0 0 0,3-2-1 0 0,4-1 50 0 0,0 0-1 0 0,0-1 1 0 0,0 0-1 0 0,-1 0 1 0 0,1-1-1 0 0,-1 0 1 0 0,8-7-1 0 0,89-91-128 0 0,-101 103-1 0 0,-4 7-60 0 0,-6 23-194 0 0,-3 13 20 0 0,11-29 286 0 0,0 1 1 0 0,1-1-1 0 0,0 0 1 0 0,1 0 0 0 0,1 0-1 0 0,0 0 1 0 0,1-1-1 0 0,1 1 1 0 0,0-1 0 0 0,9 14-1 0 0,-6-9-1 0 0,13 25-3 0 0,-2 2 0 0 0,-2 0 0 0 0,23 89 0 0 0,-37-116 6 0 0,-1-9 5 0 0,-1 1 0 0 0,0-1 0 0 0,0 0 0 0 0,-1 1 0 0 0,0-1-1 0 0,-1 0 1 0 0,0 1 0 0 0,0-1 0 0 0,-1 1 0 0 0,0-1 0 0 0,-1 1-1 0 0,-4 13 1 0 0,4-17 2 0 0,-1 0 0 0 0,0-1-1 0 0,0 1 1 0 0,-1-1-1 0 0,1 0 1 0 0,-1 0-1 0 0,0 0 1 0 0,-1 0 0 0 0,1-1-1 0 0,-1 1 1 0 0,0-1-1 0 0,0-1 1 0 0,0 1-1 0 0,0-1 1 0 0,-1 1 0 0 0,1-1-1 0 0,-1-1 1 0 0,0 1-1 0 0,0-1 1 0 0,0 0-1 0 0,-7 1 1 0 0,1 0-18 0 0,-1-1 1 0 0,0 0-1 0 0,0-1 1 0 0,0 0-1 0 0,-1-1 0 0 0,1 0 1 0 0,0-1-1 0 0,0-1 0 0 0,0 0 1 0 0,0-1-1 0 0,1 0 1 0 0,-24-10-1 0 0,27 9-76 0 0,0 0 0 0 0,0-1 1 0 0,0 0-1 0 0,1-1 0 0 0,0 0 0 0 0,0 0 0 0 0,1-1 1 0 0,0 0-1 0 0,0 0 0 0 0,0 0 0 0 0,1-1 1 0 0,0 0-1 0 0,1-1 0 0 0,0 1 0 0 0,0-1 1 0 0,1 0-1 0 0,-6-15 0 0 0,10 22-14 0 0,-1-1 1 0 0,1 1-1 0 0,0-1 1 0 0,0 1-1 0 0,0-1 1 0 0,0 0-1 0 0,1 1 1 0 0,-1-1-1 0 0,1 1 1 0 0,-1-1-1 0 0,1 1 0 0 0,0 0 1 0 0,0-1-1 0 0,0 1 1 0 0,0 0-1 0 0,0-1 1 0 0,1 1-1 0 0,-1 0 1 0 0,1 0-1 0 0,2-3 1 0 0,18-18-2700 0 0,0 4-3330 0 0,-21 18 5386 0 0,9-6-8001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8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2040 0 0,'0'0'16593'0'0,"26"11"-15818"0"0,82 37-121 0 0,-105-46-602 0 0,1-1 0 0 0,-1 1 1 0 0,0-1-1 0 0,0 1 0 0 0,0 0 1 0 0,-1 0-1 0 0,1 1 0 0 0,0-1 1 0 0,-1 0-1 0 0,1 1 0 0 0,-1 0 1 0 0,0-1-1 0 0,0 1 0 0 0,0 0 1 0 0,0 0-1 0 0,0 0 0 0 0,-1 0 1 0 0,1 1-1 0 0,-1-1 0 0 0,0 0 1 0 0,0 0-1 0 0,0 1 0 0 0,-1-1 1 0 0,1 1-1 0 0,-1-1 0 0 0,0 7 1 0 0,2 6 171 0 0,0-5-103 0 0,1 1 27 0 0,-1-1 0 0 0,0 1 0 0 0,0 0 0 0 0,-2 0 0 0 0,1 0 0 0 0,-1 1 0 0 0,-1-1 0 0 0,-4 23 0 0 0,-4 0 89 0 0,4-12-106 0 0,-1 0 0 0 0,-1-1 0 0 0,-10 23 0 0 0,-42 79-188 0 0,36-102-161 0 0,3-5-2500 0 0,15-4-5891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9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1712 0 0,'0'0'16676'0'0,"13"-2"-15725"0"0,55-6 1330 0 0,92 0 1 0 0,-58 7-3200 0 0,-101 1 771 0 0,-1 1 1 0 0,1-1-1 0 0,0 0 1 0 0,-1 0-1 0 0,1 1 1 0 0,-1-1-1 0 0,1 1 1 0 0,-1-1-1 0 0,1 1 1 0 0,-1-1-1 0 0,1 0 1 0 0,-1 1 0 0 0,1 0-1 0 0,-1-1 1 0 0,0 1-1 0 0,1-1 1 0 0,-1 1-1 0 0,0-1 1 0 0,1 1-1 0 0,-1 0 1 0 0,0-1-1 0 0,0 1 1 0 0,0 0-1 0 0,1 0 1 0 0,-1 6-4210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9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0 0 0,'0'0'14303'0'0,"14"-23"-10323"0"0,12 25-2828 0 0,0 0 1 0 0,-1 2 0 0 0,27 7 0 0 0,13 3-2634 0 0,1-8-5596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10 0 0 0,'0'0'14211'0'0,"-7"-1"-13411"0"0,-8-1-1177 0 0,-41-1 8781 0 0,33 0-6888 0 0,48 16-1058 0 0,-5-2-444 0 0,0 0-1 0 0,1-2 1 0 0,0 0-1 0 0,26 6 1 0 0,-29-10-43 0 0,1 1 0 0 0,-1 1 0 0 0,0 1 0 0 0,-1 0 0 0 0,0 1 0 0 0,26 19 0 0 0,-42-27 31 0 0,1 0 0 0 0,0 1 0 0 0,-1 0 1 0 0,1-1-1 0 0,-1 1 0 0 0,0 0 0 0 0,1 0 0 0 0,-1 0 0 0 0,0 0 0 0 0,0 0 0 0 0,0 0 0 0 0,-1 0 0 0 0,1 0 0 0 0,0 0 0 0 0,-1 1 0 0 0,1-1 0 0 0,-1 0 0 0 0,0 0 0 0 0,0 0 0 0 0,0 1 0 0 0,0-1 1 0 0,0 0-1 0 0,0 0 0 0 0,-1 1 0 0 0,1-1 0 0 0,-1 0 0 0 0,1 0 0 0 0,-1 0 0 0 0,0 0 0 0 0,0 0 0 0 0,-2 4 0 0 0,-4 6 29 0 0,-1-1-1 0 0,0 1 1 0 0,0-2 0 0 0,-13 13 0 0 0,3-3-29 0 0,3-5-107 0 0,0-2 1 0 0,-1 1 0 0 0,0-2-1 0 0,-22 13 1 0 0,21-14-575 0 0,-14 15-4368 0 0,17-13-1425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7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0 0 0,'0'0'5859'0'0,"11"-3"-2927"0"0,155 25 999 0 0,-100-16-3593 0 0,1-4-1 0 0,0-2 1 0 0,130-18-1 0 0,70-3 224 0 0,-123 14-448 0 0,-56 3-85 0 0,97 8 1 0 0,35 27-74 0 0,-77-8 17 0 0,-58-10 14 0 0,93 9 46 0 0,421-14 379 0 0,-411-9-32 0 0,-36 14 653 0 0,-149-14-907 0 0,-1 0-1 0 0,1 1 0 0 0,-1-1 1 0 0,0 0-1 0 0,1 0 1 0 0,-1 0-1 0 0,0-1 0 0 0,0 1 1 0 0,0 0-1 0 0,0-1 1 0 0,0 0-1 0 0,0 1 0 0 0,0-1 1 0 0,-1 0-1 0 0,3-3 1 0 0,14-10 221 0 0,-15 11-703 0 0,7-3 1669 0 0,-7 7-2733 0 0,-1 5-3393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2649 0 0,'0'0'18546'0'0,"31"-20"-18064"0"0,156-101 158 0 0,-124 83-392 0 0,-44 29-309 0 0,-1-1-1 0 0,-1-1 1 0 0,0-1-1 0 0,0 0 1 0 0,-2-1 0 0 0,26-26-1 0 0,-28 28-430 0 0,-1 1-1890 0 0,-9 1-6812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1272 0 0,'0'0'19410'0'0,"8"27"-19188"0"0,27 85-75 0 0,-34-106-134 0 0,1-1 0 0 0,0 1 0 0 0,0-1 1 0 0,0 0-1 0 0,1 0 0 0 0,-1 0 0 0 0,1 0 0 0 0,0-1 0 0 0,1 1 0 0 0,3 4 0 0 0,6 6 11 0 0,-5-4-380 0 0,1-1 0 0 0,0 0 0 0 0,0-1 0 0 0,1 0 0 0 0,0 0 1 0 0,22 13-1 0 0,5 5-7947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10250 0 0,'0'0'11661'0'0,"23"-3"-11583"0"0,70-7-52 0 0,-86 8-165 0 0,1 2 0 0 0,0-1-1 0 0,-1 1 1 0 0,1 0 0 0 0,0 0-1 0 0,-1 1 1 0 0,1 0 0 0 0,-1 0-1 0 0,1 1 1 0 0,-1 0 0 0 0,0 0-1 0 0,0 1 1 0 0,0 0 0 0 0,0 0 0 0 0,0 1-1 0 0,9 6 1 0 0,-6 0-2648 0 0,-5-4-3541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2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4977 0 0,'0'0'15783'0'0,"4"28"-15158"0"0,12 202 874 0 0,-17-204-1571 0 0,3 37 205 0 0,-2-60-360 0 0,1 1 1 0 0,0-1-1 0 0,0 1 0 0 0,0-1 0 0 0,0 1 1 0 0,1-1-1 0 0,-1 0 0 0 0,1 0 1 0 0,0 1-1 0 0,0-1 0 0 0,0-1 0 0 0,0 1 1 0 0,1 0-1 0 0,4 4 0 0 0,0 0-3003 0 0,-4-2-2896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3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3097 0 0,'0'0'15962'0'0,"-4"1"-15636"0"0,1-1-250 0 0,1 1-1 0 0,-1 0 0 0 0,1 0 0 0 0,-1 0 0 0 0,1 1 0 0 0,0-1 0 0 0,0 1 1 0 0,-1-1-1 0 0,1 1 0 0 0,0 0 0 0 0,1-1 0 0 0,-1 1 0 0 0,0 0 0 0 0,0 0 1 0 0,1 0-1 0 0,-1 1 0 0 0,1-1 0 0 0,0 0 0 0 0,0 1 0 0 0,0-1 0 0 0,0 1 1 0 0,0-1-1 0 0,-1 4 0 0 0,-9 17 382 0 0,7-16-317 0 0,0 0-1 0 0,0 0 1 0 0,1 1 0 0 0,0-1 0 0 0,1 1 0 0 0,-1 0-1 0 0,2-1 1 0 0,-1 1 0 0 0,1 0 0 0 0,0 0-1 0 0,0 0 1 0 0,1 0 0 0 0,0 0 0 0 0,2 12-1 0 0,-1-19-114 0 0,0 0-1 0 0,-1 1 1 0 0,1-1 0 0 0,0 0-1 0 0,0 0 1 0 0,0 0-1 0 0,0 0 1 0 0,0 0-1 0 0,0 0 1 0 0,0 0-1 0 0,0 0 1 0 0,1-1-1 0 0,-1 1 1 0 0,0 0 0 0 0,0-1-1 0 0,1 1 1 0 0,-1 0-1 0 0,0-1 1 0 0,1 0-1 0 0,-1 1 1 0 0,1-1-1 0 0,-1 0 1 0 0,0 0-1 0 0,1 0 1 0 0,-1 0-1 0 0,1 0 1 0 0,-1 0 0 0 0,0 0-1 0 0,1 0 1 0 0,-1-1-1 0 0,1 1 1 0 0,-1 0-1 0 0,2-1 1 0 0,1 0 10 0 0,0 0 1 0 0,0 0 0 0 0,0-1 0 0 0,0 1-1 0 0,0-1 1 0 0,0 0 0 0 0,0 0-1 0 0,0 0 1 0 0,-1-1 0 0 0,5-3-1 0 0,82-87 120 0 0,-25 15-250 0 0,-74 89-449 0 0,7-9 532 0 0,0 0-1 0 0,0 0 0 0 0,1 0 1 0 0,-1 1-1 0 0,1-1 1 0 0,-1 0-1 0 0,1 1 1 0 0,0-1-1 0 0,0 1 1 0 0,0 0-1 0 0,0-1 0 0 0,0 1 1 0 0,1 0-1 0 0,-1-1 1 0 0,1 1-1 0 0,0 0 1 0 0,-1 0-1 0 0,2 3 1 0 0,-1 2-4 0 0,-1-1 1 0 0,1-1-1 0 0,0 1 1 0 0,0-1-1 0 0,0 1 0 0 0,1-1 1 0 0,0 1-1 0 0,0-1 0 0 0,1 1 1 0 0,0-1-1 0 0,0 0 1 0 0,0 0-1 0 0,1 0 0 0 0,0 0 1 0 0,4 6-1 0 0,1 1-40 0 0,0 0-1 0 0,12 27 1 0 0,-3-3 2 0 0,-6-13 36 0 0,-1 0-1 0 0,11 40 0 0 0,1 1 34 0 0,-17-51-5 0 0,-1 0 0 0 0,-1 0-1 0 0,0 1 1 0 0,0-1 0 0 0,-1 1-1 0 0,-1 0 1 0 0,-1-1 0 0 0,0 1 0 0 0,-3 19-1 0 0,2-31-2 0 0,0 0 0 0 0,0 1 0 0 0,-1-1-1 0 0,1 0 1 0 0,-1 0 0 0 0,0 0-1 0 0,1 0 1 0 0,-1 0 0 0 0,-1-1 0 0 0,1 1-1 0 0,0 0 1 0 0,-1-1 0 0 0,1 0-1 0 0,-1 0 1 0 0,0 1 0 0 0,0-2 0 0 0,0 1-1 0 0,0 0 1 0 0,0 0 0 0 0,0-1-1 0 0,0 0 1 0 0,-1 0 0 0 0,1 0-1 0 0,0 0 1 0 0,-1 0 0 0 0,1-1 0 0 0,-1 1-1 0 0,1-1 1 0 0,-5 0 0 0 0,-3 1-10 0 0,0-1-1 0 0,-1 0 1 0 0,1 0 0 0 0,-1-1 0 0 0,1-1 0 0 0,0 0 0 0 0,-19-5-1 0 0,5-6-4 0 0,-1 0 0 0 0,2-1 0 0 0,0-2 0 0 0,1 0 0 0 0,0-2 0 0 0,-22-22 0 0 0,38 34 8 0 0,-4-3-110 0 0,-28-27 361 0 0,37 34-348 0 0,0 0 0 0 0,0-1-1 0 0,0 1 1 0 0,1-1 0 0 0,-1 1 0 0 0,0-1 0 0 0,1 0-1 0 0,0 0 1 0 0,0 0 0 0 0,0 0 0 0 0,0 0-1 0 0,0 0 1 0 0,0 0 0 0 0,0-3 0 0 0,2 5-268 0 0,-1 1 0 0 0,0-1 1 0 0,1 1-1 0 0,-1-1 0 0 0,1 0 0 0 0,-1 1 1 0 0,0-1-1 0 0,1 1 0 0 0,-1 0 0 0 0,1-1 1 0 0,-1 1-1 0 0,1-1 0 0 0,-1 1 0 0 0,1 0 1 0 0,0-1-1 0 0,-1 1 0 0 0,1 0 0 0 0,-1 0 1 0 0,1-1-1 0 0,0 1 0 0 0,-1 0 0 0 0,1 0 1 0 0,0 0-1 0 0,-1 0 0 0 0,2 0 0 0 0,8-1-10343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0 6809 0 0,'0'0'16181'0'0,"9"30"-15818"0"0,26 93-31 0 0,-34-118-284 0 0,0 0 0 0 0,0 0-1 0 0,0 0 1 0 0,0 0 0 0 0,-1 0-1 0 0,0 0 1 0 0,0 1 0 0 0,0-1 0 0 0,-1 0-1 0 0,-1 9 1 0 0,1-11-13 0 0,-1 0 0 0 0,1 0 0 0 0,-1 0 0 0 0,0 0 0 0 0,0 0 0 0 0,0-1 0 0 0,0 1 0 0 0,0-1 0 0 0,-5 5 0 0 0,-6 7 134 0 0,9-10-103 0 0,0 0 0 0 0,1 0 0 0 0,-1 0 0 0 0,-1-1 0 0 0,1 1-1 0 0,-1-1 1 0 0,1 0 0 0 0,-1-1 0 0 0,0 1 0 0 0,0-1 0 0 0,0 0 0 0 0,0 0-1 0 0,0 0 1 0 0,-11 1 0 0 0,-31 3-1970 0 0,1-5-8226 0 0,44-1 9559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4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55 1752 0 0,'0'0'13509'0'0,"-7"-7"-13004"0"0,-1-2-339 0 0,-25-20 575 0 0,30 27-619 0 0,1 1 0 0 0,-1 0 1 0 0,0 0-1 0 0,0 0 0 0 0,1 0 1 0 0,-1 0-1 0 0,0 0 0 0 0,0 1 0 0 0,0-1 1 0 0,0 1-1 0 0,0 0 0 0 0,0 0 1 0 0,0 0-1 0 0,0 1 0 0 0,0-1 0 0 0,0 0 1 0 0,0 1-1 0 0,-3 1 0 0 0,-2 1-6 0 0,0 0 1 0 0,1 0-1 0 0,-1 1 0 0 0,-13 9 1 0 0,-23 38 215 0 0,39-43-279 0 0,1 0 0 0 0,-1 1 0 0 0,2 0 0 0 0,-1 0 0 0 0,1 0 0 0 0,0 0 0 0 0,1 0 0 0 0,0 1 0 0 0,-1 12 0 0 0,2-15 17 0 0,1-1 0 0 0,-1 0-1 0 0,1 1 1 0 0,0-1-1 0 0,0 0 1 0 0,0 1-1 0 0,1-1 1 0 0,0 0 0 0 0,1 0-1 0 0,-1 0 1 0 0,1 1-1 0 0,0-1 1 0 0,1-1 0 0 0,-1 1-1 0 0,1 0 1 0 0,0-1-1 0 0,1 1 1 0 0,-1-1 0 0 0,7 7-1 0 0,-4-7-9 0 0,-1 0 1 0 0,1-1-1 0 0,0 1 0 0 0,1-1 1 0 0,-1-1-1 0 0,1 1 0 0 0,-1-1 0 0 0,1 0 1 0 0,0-1-1 0 0,0 1 0 0 0,1-1 0 0 0,-1-1 1 0 0,0 0-1 0 0,1 0 0 0 0,-1 0 1 0 0,12-1-1 0 0,16 0 136 0 0,1-1 1 0 0,61-11-1 0 0,-82 9-154 0 0,0-1 0 0 0,-1 0 0 0 0,0-2 0 0 0,0 1-1 0 0,0-2 1 0 0,-1 0 0 0 0,0 0 0 0 0,0-2 0 0 0,13-10 0 0 0,-11 7 6 0 0,-1 0 0 0 0,0-2-1 0 0,21-24 1 0 0,-33 35-45 0 0,1 0 1 0 0,-1 0 0 0 0,0 0-1 0 0,0-1 1 0 0,0 1-1 0 0,0-1 1 0 0,0 1-1 0 0,-1-1 1 0 0,0 0-1 0 0,1 1 1 0 0,-1-1-1 0 0,-1 0 1 0 0,1 0-1 0 0,-1 0 1 0 0,1 0-1 0 0,-1 0 1 0 0,0 0 0 0 0,0 1-1 0 0,-1-1 1 0 0,1 0-1 0 0,-1 0 1 0 0,0 0-1 0 0,0 0 1 0 0,0 1-1 0 0,-3-6 1 0 0,0 4-42 0 0,1 0 1 0 0,-1 0-1 0 0,-1 0 0 0 0,1 1 1 0 0,-1 0-1 0 0,0 0 1 0 0,0 0-1 0 0,0 1 0 0 0,0-1 1 0 0,-1 1-1 0 0,1 1 0 0 0,-1-1 1 0 0,0 1-1 0 0,0 0 1 0 0,0 0-1 0 0,0 0 0 0 0,0 1 1 0 0,0 0-1 0 0,0 0 0 0 0,0 1 1 0 0,-7 0-1 0 0,4-1-323 0 0,0 1 0 0 0,1 1-1 0 0,-1-1 1 0 0,1 1-1 0 0,-1 1 1 0 0,1 0 0 0 0,-1 0-1 0 0,1 1 1 0 0,0-1 0 0 0,0 2-1 0 0,0-1 1 0 0,1 1-1 0 0,-1 1 1 0 0,1-1 0 0 0,-7 7-1 0 0,-13 10-7894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5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7 0 0 0,'0'-7'18927'0'0,"3"8"-18835"0"0,-1-1 1 0 0,0 1-1 0 0,0-1 1 0 0,0 1-1 0 0,1 0 1 0 0,-1 0 0 0 0,0 0-1 0 0,0 0 1 0 0,0 0-1 0 0,-1 0 1 0 0,1 1-1 0 0,0-1 1 0 0,0 1-1 0 0,-1-1 1 0 0,3 3 0 0 0,26 33 1074 0 0,-13-16-604 0 0,-13-16-484 0 0,-1 0-1 0 0,0 1 1 0 0,0-1 0 0 0,0 1-1 0 0,0 0 1 0 0,-1 0-1 0 0,0 0 1 0 0,-1 0 0 0 0,1 0-1 0 0,0 6 1 0 0,13 39 242 0 0,-9-38-276 0 0,-1 0 0 0 0,0 1 0 0 0,-1-1 1 0 0,0 1-1 0 0,-1 0 0 0 0,-1 0 1 0 0,0 0-1 0 0,-1 0 0 0 0,-2 28 0 0 0,-1-20-29 0 0,-1-1 0 0 0,-1 1 0 0 0,0-1 0 0 0,-2 1 0 0 0,-14 33 0 0 0,-11 22 10 0 0,-77 133 0 0 0,94-187-17 0 0,-7 13-6 0 0,-2-2 1 0 0,-1-1-1 0 0,-31 33 0 0 0,41-53-170 0 0,0 0 0 0 0,-1-1 0 0 0,0-1-1 0 0,-1-1 1 0 0,-25 14 0 0 0,-2-4-3443 0 0,0-4-4582 0 0,32-13-2293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1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247 426 0 0 0,'0'0'3363'0'0,"10"1"-3287"0"0,57 4 315 0 0,-64-4-330 0 0,0 0 1 0 0,0 0-1 0 0,0 1 0 0 0,0-1 1 0 0,0 1-1 0 0,-1 0 1 0 0,1-1-1 0 0,0 1 0 0 0,-1 1 1 0 0,5 3-1 0 0,20 14 450 0 0,-11-14-384 0 0,1-1 0 0 0,0-1 1 0 0,0 0-1 0 0,0-1 0 0 0,0-1 1 0 0,20 0-1 0 0,107-9 173 0 0,-23 1-195 0 0,22 9-128 0 0,178 26 1 0 0,-252-21 449 0 0,-1-3 1 0 0,112-5-1 0 0,130-35 175 0 0,-206 24 516 0 0,188 4-1 0 0,-54 4-646 0 0,-75-7-235 0 0,134-5 353 0 0,-96 15-302 0 0,311-42 0 0 0,233-54-220 0 0,-391 53 7 0 0,-59 9-52 0 0,817-76-100 0 0,-751 69 234 0 0,-238 22-107 0 0,180-4 0 0 0,-119 27-83 0 0,-71 0 110 0 0,182-16 0 0 0,43-23 29 0 0,-261 31-100 0 0,-1 4 0 0 0,110 13 0 0 0,24 9 8 0 0,215-5 0 0 0,165 12 49 0 0,-275 15-20 0 0,93 6-66 0 0,-123-21 15 0 0,81 3 28 0 0,-134-47 47 0 0,-1 1-4 0 0,-49 16-73 0 0,243-8-46 0 0,-270-11-81 0 0,92-4 155 0 0,-111 10-51 0 0,5-1 29 0 0,46 12 119 0 0,-143-9 128 0 0,-38 7-135 0 0,0 0 1 0 0,-1 0-1 0 0,1 1 1 0 0,0 0-1 0 0,12-1 1 0 0,-17 2-131 0 0,12 3-396 0 0,2 5 509 0 0,-8-5-30 0 0,-17 9 61 0 0,4-6-87 0 0,1 0 1 0 0,-1 0-1 0 0,2 0 1 0 0,-1 1-1 0 0,1 0 1 0 0,0 0-1 0 0,0 0 0 0 0,1 0 1 0 0,0 1-1 0 0,-3 10 1 0 0,-11 47 53 0 0,-28 142 470 0 0,41-181-514 0 0,-8 62 45 0 0,-1 104 0 0 0,9-70 55 0 0,-36 227 0 0 0,0-160-35 0 0,34-160-43 0 0,-2 0 0 0 0,0 0 0 0 0,-2-1-1 0 0,-2 0 1 0 0,-22 40 0 0 0,-5-3 354 0 0,35-59-357 0 0,1-1 0 0 0,0 2 0 0 0,0-1-1 0 0,0 0 1 0 0,-2 10 0 0 0,-6 15 74 0 0,9-27-129 0 0,0-1 1 0 0,0 1 0 0 0,0 0-1 0 0,1 0 1 0 0,0 0 0 0 0,0 0-1 0 0,0 0 1 0 0,0 1 0 0 0,1 4-1 0 0,-3-8 156 0 0,-1-1-1 0 0,1 0 1 0 0,0 0-1 0 0,0 0 0 0 0,0 0 1 0 0,-1 0-1 0 0,1-1 1 0 0,0 0-1 0 0,0 1 1 0 0,-5-3-1 0 0,-8 0-120 0 0,-51-4-132 0 0,-1 3-1 0 0,-69 6 1 0 0,-139 20 45 0 0,-34 2-3 0 0,-598-20-506 0 0,511-6 415 0 0,-515 49 104 0 0,671-29 125 0 0,-141 14-77 0 0,-341 16 8 0 0,278-35 1 0 0,-247 22 57 0 0,-78 67-134 0 0,76-8 120 0 0,-43-68-15 0 0,618-26-41 0 0,-442-41 112 0 0,94 2-188 0 0,71 37-16 0 0,-299-21 196 0 0,404-15-87 0 0,-213-21 20 0 0,-200-25-26 0 0,565 53 92 0 0,75 15-101 0 0,-77-8-1 0 0,-146-5-107 0 0,273 28 158 0 0,1-1-1 0 0,0 0 1 0 0,1-1 0 0 0,-1 0-1 0 0,0-1 1 0 0,1 0 0 0 0,0-1-1 0 0,-18-9 1 0 0,23 9-58 0 0,5 3-15 0 0,0 0 1 0 0,-1 1-1 0 0,1-1 0 0 0,0 1 0 0 0,-1 0 0 0 0,1 0 1 0 0,-1-1-1 0 0,0 1 0 0 0,1 1 0 0 0,-4-2 0 0 0,4 2 21 0 0,-40 3 164 0 0,38-2-151 0 0,-1 0 0 0 0,1 0 0 0 0,0-1 0 0 0,-1 0-1 0 0,1 0 1 0 0,-1 0 0 0 0,-7-1 0 0 0,5-1 2716 0 0,9-26-2633 0 0,1 0-1 0 0,10-46 0 0 0,3-22-17 0 0,-4-13-45 0 0,11-146 49 0 0,-21 179-197 0 0,-4 1-1 0 0,-18-126 1 0 0,13 151-753 0 0,-2 1 0 0 0,-3 0 0 0 0,-1 1 0 0 0,-36-82 0 0 0,33 94-3627 0 0,6 9-5393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4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1 576 0 0 0,'0'0'1731'0'0,"26"2"-1634"0"0,157 3 394 0 0,-150-7-190 0 0,1-2 0 0 0,-1-1 0 0 0,52-16 0 0 0,-41 10 154 0 0,57-7-1 0 0,330-8-23 0 0,-345 22-265 0 0,146-5 451 0 0,433-23-116 0 0,-319 21-436 0 0,48-4-45 0 0,-130-11 151 0 0,311-19 876 0 0,-230 39-1084 0 0,419-26 254 0 0,-196-19 197 0 0,383-42 349 0 0,-166 15-472 0 0,460 14 604 0 0,-807 81-427 0 0,7 1 256 0 0,572 4 372 0 0,203-50 314 0 0,-1027 16-1393 0 0,599-12 437 0 0,276 30 682 0 0,-888-12-1104 0 0,719-16 365 0 0,-26 40 296 0 0,113 16-69 0 0,-509-5-559 0 0,275-18 193 0 0,-408-17-173 0 0,-196 3-122 0 0,155 7 311 0 0,-206 14 12 0 0,-70-12-108 0 0,0-1 1 0 0,55 4 0 0 0,86-6 311 0 0,-156 4-1395 0 0,-13 2-6291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8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1 3073 0 0,'0'0'14661'0'0,"-9"11"-14348"0"0,-24 35 68 0 0,30-40-269 0 0,0 1 0 0 0,1-1 0 0 0,-1 0 0 0 0,1 1 0 0 0,1 0 0 0 0,-1-1 0 0 0,1 1 0 0 0,0 0-1 0 0,0 0 1 0 0,1 9 0 0 0,-2 15 307 0 0,-38 179 1582 0 0,29-170-1789 0 0,8-34-216 0 0,1 0 0 0 0,0 1 0 0 0,1-1 0 0 0,-1 1 0 0 0,0 10 0 0 0,-3 20-591 0 0,2-17-1921 0 0,1 1-6335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5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166 146 1640 0 0,'0'0'13183'0'0,"7"-9"-12485"0"0,2-1-406 0 0,0 1 1 0 0,1 1-1 0 0,0 0 0 0 0,0 0 1 0 0,1 1-1 0 0,-1 0 1 0 0,2 1-1 0 0,-1 0 0 0 0,1 0 1 0 0,17-4-1 0 0,1 0 321 0 0,-7 1-137 0 0,0 1 1 0 0,0 1-1 0 0,1 2 0 0 0,0 0 0 0 0,39-2 0 0 0,-61 7-461 0 0,-1 0 0 0 0,0 0 0 0 0,0 0 0 0 0,1 0 0 0 0,-1 0 0 0 0,0 0 0 0 0,0 1 0 0 0,0-1 0 0 0,0 0 0 0 0,1 1 0 0 0,-1-1 0 0 0,0 1 0 0 0,0-1 0 0 0,0 1 0 0 0,0 0 0 0 0,0-1 0 0 0,0 1 0 0 0,0 0 0 0 0,0 0 0 0 0,0 0 0 0 0,-1 0 0 0 0,1-1 0 0 0,0 1 0 0 0,0 0 0 0 0,-1 0 0 0 0,1 2 0 0 0,0 0 10 0 0,0-1-1 0 0,0 1 1 0 0,-1 0 0 0 0,1 0-1 0 0,-1 0 1 0 0,0 0 0 0 0,1 0-1 0 0,-2-1 1 0 0,1 1 0 0 0,-1 5-1 0 0,-1 1 21 0 0,0 0-1 0 0,0 0 1 0 0,-1-1 0 0 0,0 1-1 0 0,-1-1 1 0 0,-5 10 0 0 0,-19 20 47 0 0,-1-1-1 0 0,-36 34 1 0 0,-25 30-97 0 0,59-66-44 0 0,-66 58 0 0 0,50-51-41 0 0,35-30 29 0 0,-1-1 0 0 0,0-1 0 0 0,-1 0 0 0 0,0-1 0 0 0,0 0-1 0 0,-30 11 1 0 0,33-18-114 0 0,20-8-21 0 0,24-8-24 0 0,-27 14 251 0 0,0-1-1 0 0,0 1 0 0 0,0 1 0 0 0,0-1 1 0 0,0 1-1 0 0,0 0 0 0 0,0 0 0 0 0,0 1 1 0 0,0 0-1 0 0,-1 0 0 0 0,1 0 0 0 0,-1 1 1 0 0,1-1-1 0 0,-1 1 0 0 0,0 1 0 0 0,0-1 1 0 0,0 1-1 0 0,8 8 0 0 0,1 4 101 0 0,0 0 0 0 0,-1 1 0 0 0,-1 0 0 0 0,11 21 0 0 0,-20-33-126 0 0,0-1 1 0 0,0 0-1 0 0,0 0 1 0 0,0 0-1 0 0,1-1 0 0 0,-1 1 1 0 0,1-1-1 0 0,0 0 0 0 0,0 0 1 0 0,0 0-1 0 0,1 0 1 0 0,-1-1-1 0 0,1 1 0 0 0,-1-1 1 0 0,1-1-1 0 0,0 1 0 0 0,-1-1 1 0 0,1 1-1 0 0,9 0 1 0 0,40-2-2317 0 0,0-8-6186 0 0,-38 5-2140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6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401 221 0 0 0,'0'0'19343'0'0,"-13"-20"-18776"0"0,-41-57-95 0 0,52 74-428 0 0,0 0 0 0 0,0 1 0 0 0,0-1 0 0 0,-1 1 0 0 0,1 0 0 0 0,0 0 0 0 0,-1 0 1 0 0,0 0-1 0 0,-4-3 0 0 0,-14 4 214 0 0,8 2-14 0 0,2 0-198 0 0,-1 0 1 0 0,1 1 0 0 0,0 0 0 0 0,0 0 0 0 0,0 1 0 0 0,1 1 0 0 0,-1-1 0 0 0,1 2-1 0 0,-1 0 1 0 0,1 0 0 0 0,1 1 0 0 0,-1 0 0 0 0,1 0 0 0 0,0 1 0 0 0,0 0-1 0 0,1 1 1 0 0,0 0 0 0 0,1 0 0 0 0,-7 10 0 0 0,5-6 36 0 0,1 0 0 0 0,0 0 0 0 0,1 0 0 0 0,1 1 0 0 0,0 0 0 0 0,1 1 0 0 0,0-1 0 0 0,1 1 0 0 0,0 0 0 0 0,1 0 0 0 0,1 0-1 0 0,0 0 1 0 0,1 1 0 0 0,2 27 0 0 0,-1-37-57 0 0,1 0-1 0 0,0 0 0 0 0,0 0 0 0 0,1 0 0 0 0,-1 0 1 0 0,1 0-1 0 0,0-1 0 0 0,0 1 0 0 0,1 0 1 0 0,-1-1-1 0 0,1 0 0 0 0,0 0 0 0 0,0 0 1 0 0,1 0-1 0 0,-1 0 0 0 0,1 0 0 0 0,0-1 0 0 0,0 0 1 0 0,0 0-1 0 0,0 0 0 0 0,0 0 0 0 0,1-1 1 0 0,-1 1-1 0 0,1-1 0 0 0,0 0 0 0 0,0-1 0 0 0,9 3 1 0 0,10 1 71 0 0,0-1 0 0 0,1-1-1 0 0,-1-2 1 0 0,38-1 0 0 0,-37 0-61 0 0,4-1-16 0 0,1-1-1 0 0,-1-2 1 0 0,0-1-1 0 0,-1-1 0 0 0,1-2 1 0 0,-1-1-1 0 0,-1 0 1 0 0,1-3-1 0 0,-2 0 1 0 0,0-1-1 0 0,0-2 0 0 0,-1-1 1 0 0,33-27-1 0 0,-48 35-19 0 0,-1-1 0 0 0,0 0 0 0 0,-1 0-1 0 0,1-1 1 0 0,-2 0 0 0 0,0-1-1 0 0,0 0 1 0 0,9-19 0 0 0,-14 25-8 0 0,0 0 0 0 0,0 0 0 0 0,0 0 0 0 0,-1 0 0 0 0,1 0 0 0 0,-1 0 0 0 0,0 0 0 0 0,-1 0 0 0 0,0-1 0 0 0,1 1 0 0 0,-2 0 0 0 0,1 0 0 0 0,0-1 0 0 0,-1 1 1 0 0,0 0-1 0 0,-1 0 0 0 0,1 0 0 0 0,-1 0 0 0 0,0 0 0 0 0,0 0 0 0 0,0 1 0 0 0,0-1 0 0 0,-5-6 0 0 0,-6-3-181 0 0,0 0-1 0 0,-1 0 1 0 0,0 1 0 0 0,-1 1-1 0 0,0 0 1 0 0,-1 1 0 0 0,0 1-1 0 0,-1 1 1 0 0,0 0 0 0 0,-1 1-1 0 0,0 0 1 0 0,0 2 0 0 0,-37-8-1 0 0,37 10-840 0 0,-1 2-1 0 0,1 0 1 0 0,-28 2-1 0 0,28 1-1123 0 0,1 1 0 0 0,0 0 0 0 0,-32 10 0 0 0,19-2-7269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7.2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1364 135 2545 0 0,'0'0'9372'0'0,"-26"-18"-8869"0"0,-85-54-175 0 0,102 66-274 0 0,0 1 0 0 0,-1-1 1 0 0,1 2-1 0 0,-1-1 0 0 0,0 1 0 0 0,0 1 0 0 0,-1 0 0 0 0,1 0 0 0 0,-1 1 1 0 0,1 1-1 0 0,-1-1 0 0 0,0 2 0 0 0,1-1 0 0 0,-17 3 0 0 0,-7-1-2 0 0,2 0 76 0 0,0 2-1 0 0,0 1 1 0 0,1 1-1 0 0,-1 2 1 0 0,-53 20 0 0 0,30-6 430 0 0,1 3-1 0 0,-64 39 1 0 0,66-28 28 0 0,2 2-1 0 0,1 3 0 0 0,2 1 0 0 0,-79 92 0 0 0,95-94-326 0 0,1 1-1 0 0,2 2 0 0 0,2 1 0 0 0,-31 70 0 0 0,46-89-112 0 0,2 1 0 0 0,0 0 0 0 0,1 1 0 0 0,2-1 0 0 0,1 1 0 0 0,1 1 0 0 0,1-1 0 0 0,1 1 0 0 0,1-1 0 0 0,2 1 0 0 0,1-1 0 0 0,8 45 0 0 0,-4-52-29 0 0,1 0-1 0 0,0-1 1 0 0,2 0-1 0 0,0 0 1 0 0,1-1-1 0 0,0 0 1 0 0,21 24-1 0 0,-6-11 41 0 0,2 0 0 0 0,55 46 0 0 0,-30-34-174 0 0,2-2 0 0 0,2-3 1 0 0,1-2-1 0 0,2-3 0 0 0,1-2 0 0 0,2-3 0 0 0,0-3 1 0 0,2-2-1 0 0,85 17 0 0 0,-127-35 11 0 0,1 0-1 0 0,0-2 1 0 0,-1 0 0 0 0,1-2-1 0 0,0 0 1 0 0,0-2 0 0 0,0 0 0 0 0,0-2-1 0 0,-1 0 1 0 0,1-1 0 0 0,-1-2-1 0 0,-1 0 1 0 0,1-1 0 0 0,29-17-1 0 0,24-21 22 0 0,-3-4 1 0 0,-2-2-1 0 0,-2-4 0 0 0,-3-2 0 0 0,101-117 0 0 0,-136 138-35 0 0,-2-1 0 0 0,-2-2 1 0 0,-1-1-1 0 0,37-86 0 0 0,-50 97-68 0 0,-2 0-1 0 0,-1 0 0 0 0,-1-1 1 0 0,-2 0-1 0 0,-1 0 1 0 0,-2-1-1 0 0,-1 1 0 0 0,-2-47 1 0 0,-2 55 76 0 0,-2 0 0 0 0,0 0 0 0 0,-1 1-1 0 0,-1-1 1 0 0,-2 1 0 0 0,0 1 0 0 0,-1-1 0 0 0,-1 1 0 0 0,-1 1 0 0 0,0 0 0 0 0,-2 1 0 0 0,0 0 0 0 0,-2 1-1 0 0,0 0 1 0 0,-1 1 0 0 0,0 1 0 0 0,-1 0 0 0 0,-1 2 0 0 0,-1 0 0 0 0,0 0 0 0 0,-1 2 0 0 0,0 1 0 0 0,0 0-1 0 0,-1 2 1 0 0,-1 0 0 0 0,0 1 0 0 0,-32-6 0 0 0,11 6-98 0 0,-1 2 1 0 0,1 3-1 0 0,-1 1 1 0 0,0 2-1 0 0,0 2 0 0 0,0 2 1 0 0,0 2-1 0 0,1 1 0 0 0,-84 28 1 0 0,117-31-301 0 0,1 0 0 0 0,-1 1 0 0 0,1 0 0 0 0,-9 7 0 0 0,-14 13-4117 0 0,13-11-389 0 0,4-3-4657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8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1624 0 0,'0'0'14968'0'0,"4"-8"-6735"0"0,-3 7-8445 0 0,8 59 405 0 0,1-12 189 0 0,-9-39-309 0 0,62 592 2368 0 0,-14-164-2701 0 0,-41-375-279 0 0,9 85 306 0 0,-17-124-1996 0 0,-1-1 0 0 0,-6 38 0 0 0,2-35-9456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6:01.3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0 0 0,'2'0'19165'0'0,"3"1"-14759"0"0,21 1-4073 0 0,22 7-2324 0 0,-18-2-6881 0 0,-21-6-2057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16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2465 0 0,'0'0'13526'0'0,"45"9"-11881"0"0,69 7 1405 0 0,-46-6-1973 0 0,96 3 0 0 0,-163-13-1158 0 0,22 2 378 0 0,-15 3-2183 0 0,-11 4-4506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39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168 277 648 0 0,'0'0'12790'0'0,"-17"6"-12126"0"0,-55 17-102 0 0,71-23-521 0 0,-1 1 0 0 0,1-1 0 0 0,-1 0-1 0 0,0 1 1 0 0,1-1 0 0 0,-1 0 0 0 0,1 0-1 0 0,-1 0 1 0 0,1 0 0 0 0,-1 0 0 0 0,1-1-1 0 0,-1 1 1 0 0,1 0 0 0 0,-1-1 0 0 0,1 1-1 0 0,-1-1 1 0 0,1 1 0 0 0,-1-1 0 0 0,1 0-1 0 0,0 0 1 0 0,-1 1 0 0 0,1-1 0 0 0,0 0-1 0 0,0 0 1 0 0,-1 0 0 0 0,1-1 0 0 0,0 1-1 0 0,-1-1 1 0 0,-13-37 573 0 0,12 28-386 0 0,0 6-216 0 0,0 0 1 0 0,1-1 0 0 0,0 1-1 0 0,0 0 1 0 0,0-1 0 0 0,1 1-1 0 0,0-1 1 0 0,0 0 0 0 0,0 1 0 0 0,0-1-1 0 0,1 0 1 0 0,0 1 0 0 0,1-1-1 0 0,-1 0 1 0 0,1 0 0 0 0,0 1-1 0 0,0-1 1 0 0,1 1 0 0 0,0-1 0 0 0,0 1-1 0 0,0 0 1 0 0,3-6 0 0 0,-1 4 47 0 0,1-1 1 0 0,-1 1-1 0 0,1 0 0 0 0,1 0 1 0 0,-1 0-1 0 0,1 1 1 0 0,1-1-1 0 0,-1 2 1 0 0,1-1-1 0 0,0 1 1 0 0,0 0-1 0 0,0 0 1 0 0,1 1-1 0 0,0 0 0 0 0,0 0 1 0 0,0 1-1 0 0,0 0 1 0 0,1 0-1 0 0,-1 1 1 0 0,1 0-1 0 0,-1 1 1 0 0,1 0-1 0 0,11 0 1 0 0,-16 1-19 0 0,-1 0 0 0 0,1 1 0 0 0,-1-1 0 0 0,1 1 0 0 0,-1 0 1 0 0,1 0-1 0 0,-1 0 0 0 0,0 1 0 0 0,0-1 0 0 0,1 1 0 0 0,-1-1 1 0 0,0 1-1 0 0,0 0 0 0 0,-1 1 0 0 0,1-1 0 0 0,0 0 0 0 0,-1 1 1 0 0,1-1-1 0 0,-1 1 0 0 0,0 0 0 0 0,0 0 0 0 0,0 0 0 0 0,0 0 1 0 0,-1 0-1 0 0,1 0 0 0 0,-1 0 0 0 0,2 5 0 0 0,1 4 54 0 0,-1 1 1 0 0,0-1-1 0 0,-1 1 0 0 0,0-1 0 0 0,-1 1 0 0 0,0 14 0 0 0,-3 10-10 0 0,-1 0 0 0 0,-2 0-1 0 0,-2 0 1 0 0,-1 0 0 0 0,-2-1-1 0 0,-1 0 1 0 0,-23 48 0 0 0,15-40-72 0 0,3-5-118 0 0,-32 57 0 0 0,36-74 310 0 0,6-12-1956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0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1102 8 1176 0 0,'0'0'2418'0'0,"-27"-1"-2060"0"0,-12-2-186 0 0,7 0 111 0 0,0 2 0 0 0,-34 3 0 0 0,22 2 690 0 0,1 2-1 0 0,-1 2 1 0 0,1 2 0 0 0,1 2 0 0 0,0 2-1 0 0,1 1 1 0 0,-41 22 0 0 0,40-15-717 0 0,2 1 0 0 0,1 3 0 0 0,0 1 1 0 0,2 1-1 0 0,1 3 0 0 0,2 0 0 0 0,1 3 0 0 0,-31 40 1 0 0,31-31 211 0 0,-37 65 1 0 0,61-91-324 0 0,1 0 1 0 0,0 0 0 0 0,2 1 0 0 0,0 0-1 0 0,0 0 1 0 0,2 0 0 0 0,-4 36 0 0 0,6-33-55 0 0,1 0 0 0 0,1 1 0 0 0,1-1 1 0 0,1 0-1 0 0,1 0 0 0 0,0-1 0 0 0,2 1 1 0 0,0 0-1 0 0,1-1 0 0 0,2 0 0 0 0,10 21 1 0 0,8 4-49 0 0,1-1 1 0 0,3-2-1 0 0,1-1 0 0 0,73 73 1 0 0,-68-80-102 0 0,0-2-1 0 0,2-2 1 0 0,2-1 0 0 0,0-2 0 0 0,74 36 0 0 0,-94-55 66 0 0,0 0 0 0 0,0-2 1 0 0,1 0-1 0 0,0-1 1 0 0,0-2-1 0 0,0 0 1 0 0,1-1-1 0 0,-1-1 0 0 0,40-3 1 0 0,-33 0 47 0 0,-1-2 0 0 0,1-1 0 0 0,-1-2 0 0 0,0 0 0 0 0,0-2 0 0 0,-1-1 0 0 0,27-14 0 0 0,17-16 117 0 0,-1-3 1 0 0,-2-3 0 0 0,-3-2 0 0 0,-1-4-1 0 0,-3-2 1 0 0,66-78 0 0 0,-99 99-43 0 0,-1-2-1 0 0,-3 0 1 0 0,0-2 0 0 0,-3-1-1 0 0,21-51 1 0 0,-29 63-78 0 0,-2-1 0 0 0,-1 0 0 0 0,8-46 0 0 0,-14 61-99 0 0,-2 0 1 0 0,0 0-1 0 0,0 0 1 0 0,-1 0-1 0 0,-1 0 1 0 0,0 0-1 0 0,0 0 1 0 0,-2 0-1 0 0,1 0 0 0 0,-1 1 1 0 0,-6-14-1 0 0,0 3-334 0 0,-2 1 0 0 0,-1 0 1 0 0,0 1-1 0 0,-1 0 0 0 0,-1 1 0 0 0,-1 1 0 0 0,-1 0 0 0 0,-1 1 0 0 0,-36-29 0 0 0,43 38 168 0 0,-1 1 0 0 0,0 0-1 0 0,0 1 1 0 0,-1 0 0 0 0,0 1 0 0 0,0 1 0 0 0,0-1 0 0 0,0 2-1 0 0,-1 0 1 0 0,0 0 0 0 0,0 1 0 0 0,1 1 0 0 0,-1 0-1 0 0,0 1 1 0 0,0 0 0 0 0,0 1 0 0 0,0 0 0 0 0,0 1 0 0 0,1 1-1 0 0,-14 4 1 0 0,-38 23-4781 0 0,40-19-2083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0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3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36 3153 0 0,'0'0'16601'0'0,"-6"-7"-16401"0"0,-22-20-59 0 0,27 26-129 0 0,0 1 0 0 0,0 0 0 0 0,0-1 0 0 0,0 1 1 0 0,-1 0-1 0 0,1 0 0 0 0,0 0 0 0 0,0 0 0 0 0,0 0 0 0 0,0 0 0 0 0,0 1 0 0 0,-1-1 0 0 0,1 0 1 0 0,0 0-1 0 0,0 1 0 0 0,0-1 0 0 0,0 1 0 0 0,0-1 0 0 0,0 1 0 0 0,0-1 0 0 0,0 1 0 0 0,0 0 1 0 0,0 0-1 0 0,0-1 0 0 0,0 1 0 0 0,-1 2 0 0 0,-19 19 186 0 0,2 7 57 0 0,2 1-1 0 0,1 1 1 0 0,2 0 0 0 0,0 1-1 0 0,-14 58 1 0 0,14-48 2 0 0,-1 13 124 0 0,-9 65-1 0 0,20-97-297 0 0,0-5-26 0 0,2 0 0 0 0,0 1 0 0 0,1-1 0 0 0,1 1-1 0 0,1-1 1 0 0,0 1 0 0 0,1-1 0 0 0,1 1 0 0 0,1-1 0 0 0,1 0 0 0 0,0 0 0 0 0,1-1-1 0 0,1 0 1 0 0,1 0 0 0 0,1 0 0 0 0,0-1 0 0 0,1 0 0 0 0,0-1 0 0 0,1 0 0 0 0,1-1 0 0 0,0 0-1 0 0,1-1 1 0 0,1 0 0 0 0,0-1 0 0 0,29 18 0 0 0,-6-7-37 0 0,-23-13-47 0 0,1-1 0 0 0,1 0 0 0 0,30 11 0 0 0,-40-17-598 0 0,4 0 743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4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21 1000 0 0,'0'0'14346'0'0,"0"-1"-14181"0"0,0 0 0 0 0,1 0 0 0 0,-1 0 0 0 0,0 0 0 0 0,0 0 0 0 0,0 0 0 0 0,0-1 0 0 0,0 1 0 0 0,0 0-1 0 0,0 0 1 0 0,0 0 0 0 0,-1 0 0 0 0,1 0 0 0 0,0 0 0 0 0,-1-2 0 0 0,-3 3-64 0 0,0-1 0 0 0,0 1 0 0 0,-1 0 0 0 0,1 0 0 0 0,0 0-1 0 0,0 1 1 0 0,0-1 0 0 0,0 1 0 0 0,0 0 0 0 0,0 0 0 0 0,0 0 0 0 0,0 1-1 0 0,0 0 1 0 0,1-1 0 0 0,-1 1 0 0 0,0 0 0 0 0,1 1 0 0 0,0-1 0 0 0,-6 6 0 0 0,-5 4 50 0 0,1 2 1 0 0,1 0 0 0 0,-13 19 0 0 0,4-6 214 0 0,12-14-227 0 0,2 1-1 0 0,-1 0 0 0 0,2 1 0 0 0,-9 25 0 0 0,8-21-12 0 0,4-10-69 0 0,1 0 0 0 0,-1 1 0 0 0,1-1 0 0 0,1 0 0 0 0,0 1 0 0 0,0-1 0 0 0,1 1 0 0 0,0 0 0 0 0,1-1 0 0 0,0 1 0 0 0,0-1 0 0 0,1 0 1 0 0,0 1-1 0 0,1-1 0 0 0,0 0 0 0 0,0 0 0 0 0,1 0 0 0 0,6 10 0 0 0,-5-11-53 0 0,1 0 0 0 0,0 0 0 0 0,0-1 0 0 0,0 0 0 0 0,1 0 0 0 0,0 0 0 0 0,1-1 1 0 0,-1 0-1 0 0,1 0 0 0 0,0-1 0 0 0,1 0 0 0 0,-1-1 0 0 0,1 0 0 0 0,0 0 0 0 0,13 4 0 0 0,19 1-366 0 0,13 5-1899 0 0,-23 1-9293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1 201 4345 0 0,'0'0'14408'0'0,"27"-25"-13813"0"0,86-73-176 0 0,-103 89-329 0 0,0 0 0 0 0,1 1 1 0 0,0 0-1 0 0,12-6 0 0 0,-2 1-8 0 0,10 1-6772 0 0,-18 8 462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3633 0 0,'0'0'14263'0'0,"9"28"-13898"0"0,54 163 311 0 0,-60-185-852 0 0,0-1 0 0 0,0 0-1 0 0,0 0 1 0 0,1 0 0 0 0,-1 0-1 0 0,1 0 1 0 0,0-1 0 0 0,1 1-1 0 0,-1-1 1 0 0,1 0-1 0 0,0-1 1 0 0,0 1 0 0 0,0-1-1 0 0,8 4 1 0 0,4 4-3339 0 0,-11-5-4141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6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2969 0 0,'0'0'15851'0'0,"-4"27"-15412"0"0,-15 84-115 0 0,17-102-272 0 0,0 1 0 0 0,0-1 0 0 0,-1 1 0 0 0,-1-1 0 0 0,1 0 0 0 0,-1 0-1 0 0,-1-1 1 0 0,0 1 0 0 0,0-1 0 0 0,-1 0 0 0 0,0 0 0 0 0,-12 12 0 0 0,10-11-39 0 0,-17 10-3608 0 0,24-18 3282 0 0,0 0 0 0 0,0-1 0 0 0,0 1 0 0 0,0 0 0 0 0,-1-1 0 0 0,1 1 0 0 0,0-1 1 0 0,0 0-1 0 0,0 1 0 0 0,-1-1 0 0 0,1 0 0 0 0,0 0 0 0 0,-1 0 0 0 0,1 0 0 0 0,0 0 1 0 0,0 0-1 0 0,-1 0 0 0 0,1 0 0 0 0,0-1 0 0 0,0 1 0 0 0,-1 0 0 0 0,-1-2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7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 19 0 0 0,'0'0'10953'0'0,"-5"-18"-4812"0"0,1 21-6038 0 0,0 1 0 0 0,1 0 0 0 0,-1 0 0 0 0,1 0 0 0 0,0 0 0 0 0,0 1 0 0 0,1-1 0 0 0,-1 1 0 0 0,1-1-1 0 0,0 1 1 0 0,0 0 0 0 0,0 0 0 0 0,1 0 0 0 0,0 0 0 0 0,-1 6 0 0 0,-1 10 451 0 0,1-1-1 0 0,0 30 1 0 0,1-48-525 0 0,1-1 1 0 0,0 0 0 0 0,0 1-1 0 0,0-1 1 0 0,0 1 0 0 0,0-1-1 0 0,0 1 1 0 0,1-1 0 0 0,-1 0-1 0 0,0 1 1 0 0,1-1 0 0 0,-1 1-1 0 0,1-1 1 0 0,-1 0 0 0 0,1 1 0 0 0,0-1-1 0 0,-1 0 1 0 0,1 0 0 0 0,0 0-1 0 0,0 0 1 0 0,0 0 0 0 0,0 1-1 0 0,0-2 1 0 0,0 1 0 0 0,0 0-1 0 0,1 0 1 0 0,-1 0 0 0 0,0 0-1 0 0,0-1 1 0 0,1 1 0 0 0,-1-1-1 0 0,0 1 1 0 0,1-1 0 0 0,-1 1-1 0 0,1-1 1 0 0,-1 0 0 0 0,0 1-1 0 0,1-1 1 0 0,-1 0 0 0 0,1 0-1 0 0,-1 0 1 0 0,1 0 0 0 0,-1-1-1 0 0,0 1 1 0 0,1 0 0 0 0,-1-1 0 0 0,1 1-1 0 0,-1-1 1 0 0,0 1 0 0 0,3-2-1 0 0,4-1 50 0 0,0 0-1 0 0,0-1 1 0 0,0 0-1 0 0,-1 0 1 0 0,1-1-1 0 0,-1 0 1 0 0,8-7-1 0 0,89-91-128 0 0,-101 103-1 0 0,-4 7-60 0 0,-6 23-194 0 0,-3 13 20 0 0,11-29 286 0 0,0 1 1 0 0,1-1-1 0 0,0 0 1 0 0,1 0 0 0 0,1 0-1 0 0,0 0 1 0 0,1-1-1 0 0,1 1 1 0 0,0-1 0 0 0,9 14-1 0 0,-6-9-1 0 0,13 25-3 0 0,-2 2 0 0 0,-2 0 0 0 0,23 89 0 0 0,-37-116 6 0 0,-1-9 5 0 0,-1 1 0 0 0,0-1 0 0 0,0 0 0 0 0,-1 1 0 0 0,0-1-1 0 0,-1 0 1 0 0,0 1 0 0 0,0-1 0 0 0,-1 1 0 0 0,0-1 0 0 0,-1 1-1 0 0,-4 13 1 0 0,4-17 2 0 0,-1 0 0 0 0,0-1-1 0 0,0 1 1 0 0,-1-1-1 0 0,1 0 1 0 0,-1 0-1 0 0,0 0 1 0 0,-1 0 0 0 0,1-1-1 0 0,-1 1 1 0 0,0-1-1 0 0,0-1 1 0 0,0 1-1 0 0,0-1 1 0 0,-1 1 0 0 0,1-1-1 0 0,-1-1 1 0 0,0 1-1 0 0,0-1 1 0 0,0 0-1 0 0,-7 1 1 0 0,1 0-18 0 0,-1-1 1 0 0,0 0-1 0 0,0-1 1 0 0,0 0-1 0 0,-1-1 0 0 0,1 0 1 0 0,0-1-1 0 0,0-1 0 0 0,0 0 1 0 0,0-1-1 0 0,1 0 1 0 0,-24-10-1 0 0,27 9-76 0 0,0 0 0 0 0,0-1 1 0 0,0 0-1 0 0,1-1 0 0 0,0 0 0 0 0,0 0 0 0 0,1-1 1 0 0,0 0-1 0 0,0 0 0 0 0,0 0 0 0 0,1-1 1 0 0,0 0-1 0 0,1-1 0 0 0,0 1 0 0 0,0-1 1 0 0,1 0-1 0 0,-6-15 0 0 0,10 22-14 0 0,-1-1 1 0 0,1 1-1 0 0,0-1 1 0 0,0 1-1 0 0,0-1 1 0 0,0 0-1 0 0,1 1 1 0 0,-1-1-1 0 0,1 1 1 0 0,-1-1-1 0 0,1 1 0 0 0,0 0 1 0 0,0-1-1 0 0,0 1 1 0 0,0 0-1 0 0,0-1 1 0 0,1 1-1 0 0,-1 0 1 0 0,1 0-1 0 0,2-3 1 0 0,18-18-2700 0 0,0 4-3330 0 0,-21 18 5386 0 0,9-6-8001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8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2040 0 0,'0'0'16593'0'0,"26"11"-15818"0"0,82 37-121 0 0,-105-46-602 0 0,1-1 0 0 0,-1 1 1 0 0,0-1-1 0 0,0 1 0 0 0,0 0 1 0 0,-1 0-1 0 0,1 1 0 0 0,0-1 1 0 0,-1 0-1 0 0,1 1 0 0 0,-1 0 1 0 0,0-1-1 0 0,0 1 0 0 0,0 0 1 0 0,0 0-1 0 0,0 0 0 0 0,-1 0 1 0 0,1 1-1 0 0,-1-1 0 0 0,0 0 1 0 0,0 0-1 0 0,0 1 0 0 0,-1-1 1 0 0,1 1-1 0 0,-1-1 0 0 0,0 7 1 0 0,2 6 171 0 0,0-5-103 0 0,1 1 27 0 0,-1-1 0 0 0,0 1 0 0 0,0 0 0 0 0,-2 0 0 0 0,1 0 0 0 0,-1 1 0 0 0,-1-1 0 0 0,-4 23 0 0 0,-4 0 89 0 0,4-12-106 0 0,-1 0 0 0 0,-1-1 0 0 0,-10 23 0 0 0,-42 79-188 0 0,36-102-161 0 0,3-5-2500 0 0,15-4-5891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9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1712 0 0,'0'0'16676'0'0,"13"-2"-15725"0"0,55-6 1330 0 0,92 0 1 0 0,-58 7-3200 0 0,-101 1 771 0 0,-1 1 1 0 0,1-1-1 0 0,0 0 1 0 0,-1 0-1 0 0,1 1 1 0 0,-1-1-1 0 0,1 1 1 0 0,-1-1-1 0 0,1 1 1 0 0,-1-1-1 0 0,1 0 1 0 0,-1 1 0 0 0,1 0-1 0 0,-1-1 1 0 0,0 1-1 0 0,1-1 1 0 0,-1 1-1 0 0,0-1 1 0 0,1 1-1 0 0,-1 0 1 0 0,0-1-1 0 0,0 1 1 0 0,0 0-1 0 0,1 0 1 0 0,-1 6-4210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1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 1504 0 0,'0'0'5936'0'0,"15"3"-5102"0"0,260 26 3498 0 0,-256-28-4499 0 0,424 18 1067 0 0,85-3-325 0 0,-350-17-401 0 0,411 15 805 0 0,-105-2-448 0 0,1-40 345 0 0,-34 6-529 0 0,-352 19-236 0 0,1109-101 1912 0 0,-413 43 624 0 0,-835 52-2578 0 0,-2 5-2396 0 0,21 4-7627 0 0,13 0 564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39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0 0 0,'0'0'14303'0'0,"14"-23"-10323"0"0,12 25-2828 0 0,0 0 1 0 0,-1 2 0 0 0,27 7 0 0 0,13 3-2634 0 0,1-8-5596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0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10 0 0 0,'0'0'14211'0'0,"-7"-1"-13411"0"0,-8-1-1177 0 0,-41-1 8781 0 0,33 0-6888 0 0,48 16-1058 0 0,-5-2-444 0 0,0 0-1 0 0,1-2 1 0 0,0 0-1 0 0,26 6 1 0 0,-29-10-43 0 0,1 1 0 0 0,-1 1 0 0 0,0 1 0 0 0,-1 0 0 0 0,0 1 0 0 0,26 19 0 0 0,-42-27 31 0 0,1 0 0 0 0,0 1 0 0 0,-1 0 1 0 0,1-1-1 0 0,-1 1 0 0 0,0 0 0 0 0,1 0 0 0 0,-1 0 0 0 0,0 0 0 0 0,0 0 0 0 0,0 0 0 0 0,-1 0 0 0 0,1 0 0 0 0,0 0 0 0 0,-1 1 0 0 0,1-1 0 0 0,-1 0 0 0 0,0 0 0 0 0,0 0 0 0 0,0 1 0 0 0,0-1 1 0 0,0 0-1 0 0,0 0 0 0 0,-1 1 0 0 0,1-1 0 0 0,-1 0 0 0 0,1 0 0 0 0,-1 0 0 0 0,0 0 0 0 0,0 0 0 0 0,-2 4 0 0 0,-4 6 29 0 0,-1-1-1 0 0,0 1 1 0 0,0-2 0 0 0,-13 13 0 0 0,3-3-29 0 0,3-5-107 0 0,0-2 1 0 0,-1 1 0 0 0,0-2-1 0 0,-22 13 1 0 0,21-14-575 0 0,-14 15-4368 0 0,17-13-1425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1 315 2649 0 0,'0'0'18546'0'0,"31"-20"-18064"0"0,156-101 158 0 0,-124 83-392 0 0,-44 29-309 0 0,-1-1-1 0 0,-1-1 1 0 0,0-1-1 0 0,0 0 1 0 0,-2-1 0 0 0,26-26-1 0 0,-28 28-430 0 0,-1 1-1890 0 0,-9 1-6812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1272 0 0,'0'0'19410'0'0,"8"27"-19188"0"0,27 85-75 0 0,-34-106-134 0 0,1-1 0 0 0,0 1 0 0 0,0-1 1 0 0,0 0-1 0 0,1 0 0 0 0,-1 0 0 0 0,1 0 0 0 0,0-1 0 0 0,1 1 0 0 0,3 4 0 0 0,6 6 11 0 0,-5-4-380 0 0,1-1 0 0 0,0 0 0 0 0,0-1 0 0 0,1 0 0 0 0,0 0 1 0 0,22 13-1 0 0,5 5-7947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1.8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10250 0 0,'0'0'11661'0'0,"23"-3"-11583"0"0,70-7-52 0 0,-86 8-165 0 0,1 2 0 0 0,0-1-1 0 0,-1 1 1 0 0,1 0 0 0 0,0 0-1 0 0,-1 1 1 0 0,1 0 0 0 0,-1 0-1 0 0,1 1 1 0 0,-1 0 0 0 0,0 0-1 0 0,0 1 1 0 0,0 0 0 0 0,0 0 0 0 0,0 1-1 0 0,9 6 1 0 0,-6 0-2648 0 0,-5-4-3541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2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4977 0 0,'0'0'15783'0'0,"4"28"-15158"0"0,12 202 874 0 0,-17-204-1571 0 0,3 37 205 0 0,-2-60-360 0 0,1 1 1 0 0,0-1-1 0 0,0 1 0 0 0,0-1 0 0 0,0 1 1 0 0,1-1-1 0 0,-1 0 0 0 0,1 0 1 0 0,0 1-1 0 0,0-1 0 0 0,0-1 0 0 0,0 1 1 0 0,1 0-1 0 0,4 4 0 0 0,0 0-3003 0 0,-4-2-2896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3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0 3097 0 0,'0'0'15962'0'0,"-4"1"-15636"0"0,1-1-250 0 0,1 1-1 0 0,-1 0 0 0 0,1 0 0 0 0,-1 0 0 0 0,1 1 0 0 0,0-1 0 0 0,0 1 1 0 0,-1-1-1 0 0,1 1 0 0 0,0 0 0 0 0,1-1 0 0 0,-1 1 0 0 0,0 0 0 0 0,0 0 1 0 0,1 0-1 0 0,-1 1 0 0 0,1-1 0 0 0,0 0 0 0 0,0 1 0 0 0,0-1 0 0 0,0 1 1 0 0,0-1-1 0 0,-1 4 0 0 0,-9 17 382 0 0,7-16-317 0 0,0 0-1 0 0,0 0 1 0 0,1 1 0 0 0,0-1 0 0 0,1 1 0 0 0,-1 0-1 0 0,2-1 1 0 0,-1 1 0 0 0,1 0 0 0 0,0 0-1 0 0,0 0 1 0 0,1 0 0 0 0,0 0 0 0 0,2 12-1 0 0,-1-19-114 0 0,0 0-1 0 0,-1 1 1 0 0,1-1 0 0 0,0 0-1 0 0,0 0 1 0 0,0 0-1 0 0,0 0 1 0 0,0 0-1 0 0,0 0 1 0 0,0 0-1 0 0,0 0 1 0 0,1-1-1 0 0,-1 1 1 0 0,0 0 0 0 0,0-1-1 0 0,1 1 1 0 0,-1 0-1 0 0,0-1 1 0 0,1 0-1 0 0,-1 1 1 0 0,1-1-1 0 0,-1 0 1 0 0,0 0-1 0 0,1 0 1 0 0,-1 0-1 0 0,1 0 1 0 0,-1 0 0 0 0,0 0-1 0 0,1 0 1 0 0,-1-1-1 0 0,1 1 1 0 0,-1 0-1 0 0,2-1 1 0 0,1 0 10 0 0,0 0 1 0 0,0 0 0 0 0,0-1 0 0 0,0 1-1 0 0,0-1 1 0 0,0 0 0 0 0,0 0-1 0 0,0 0 1 0 0,-1-1 0 0 0,5-3-1 0 0,82-87 120 0 0,-25 15-250 0 0,-74 89-449 0 0,7-9 532 0 0,0 0-1 0 0,0 0 0 0 0,1 0 1 0 0,-1 1-1 0 0,1-1 1 0 0,-1 0-1 0 0,1 1 1 0 0,0-1-1 0 0,0 1 1 0 0,0 0-1 0 0,0-1 0 0 0,0 1 1 0 0,1 0-1 0 0,-1-1 1 0 0,1 1-1 0 0,0 0 1 0 0,-1 0-1 0 0,2 3 1 0 0,-1 2-4 0 0,-1-1 1 0 0,1-1-1 0 0,0 1 1 0 0,0-1-1 0 0,0 1 0 0 0,1-1 1 0 0,0 1-1 0 0,0-1 0 0 0,1 1 1 0 0,0-1-1 0 0,0 0 1 0 0,0 0-1 0 0,1 0 0 0 0,0 0 1 0 0,4 6-1 0 0,1 1-40 0 0,0 0-1 0 0,12 27 1 0 0,-3-3 2 0 0,-6-13 36 0 0,-1 0-1 0 0,11 40 0 0 0,1 1 34 0 0,-17-51-5 0 0,-1 0 0 0 0,-1 0-1 0 0,0 1 1 0 0,0-1 0 0 0,-1 1-1 0 0,-1 0 1 0 0,-1-1 0 0 0,0 1 0 0 0,-3 19-1 0 0,2-31-2 0 0,0 0 0 0 0,0 1 0 0 0,-1-1-1 0 0,1 0 1 0 0,-1 0 0 0 0,0 0-1 0 0,1 0 1 0 0,-1 0 0 0 0,-1-1 0 0 0,1 1-1 0 0,0 0 1 0 0,-1-1 0 0 0,1 0-1 0 0,-1 0 1 0 0,0 1 0 0 0,0-2 0 0 0,0 1-1 0 0,0 0 1 0 0,0 0 0 0 0,0-1-1 0 0,0 0 1 0 0,-1 0 0 0 0,1 0-1 0 0,0 0 1 0 0,-1 0 0 0 0,1-1 0 0 0,-1 1-1 0 0,1-1 1 0 0,-5 0 0 0 0,-3 1-10 0 0,0-1-1 0 0,-1 0 1 0 0,1 0 0 0 0,-1-1 0 0 0,1-1 0 0 0,0 0 0 0 0,-19-5-1 0 0,5-6-4 0 0,-1 0 0 0 0,2-1 0 0 0,0-2 0 0 0,1 0 0 0 0,0-2 0 0 0,-22-22 0 0 0,38 34 8 0 0,-4-3-110 0 0,-28-27 361 0 0,37 34-348 0 0,0 0 0 0 0,0-1-1 0 0,0 1 1 0 0,1-1 0 0 0,-1 1 0 0 0,0-1 0 0 0,1 0-1 0 0,0 0 1 0 0,0 0 0 0 0,0 0 0 0 0,0 0-1 0 0,0 0 1 0 0,0 0 0 0 0,0-3 0 0 0,2 5-268 0 0,-1 1 0 0 0,0-1 1 0 0,1 1-1 0 0,-1-1 0 0 0,1 0 0 0 0,-1 1 1 0 0,0-1-1 0 0,1 1 0 0 0,-1 0 0 0 0,1-1 1 0 0,-1 1-1 0 0,1-1 0 0 0,-1 1 0 0 0,1 0 1 0 0,0-1-1 0 0,-1 1 0 0 0,1 0 0 0 0,-1 0 1 0 0,1-1-1 0 0,0 1 0 0 0,-1 0 0 0 0,1 0 1 0 0,0 0-1 0 0,-1 0 0 0 0,2 0 0 0 0,8-1-10343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3.5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0 6809 0 0,'0'0'16181'0'0,"9"30"-15818"0"0,26 93-31 0 0,-34-118-284 0 0,0 0 0 0 0,0 0-1 0 0,0 0 1 0 0,0 0 0 0 0,-1 0-1 0 0,0 0 1 0 0,0 1 0 0 0,0-1 0 0 0,-1 0-1 0 0,-1 9 1 0 0,1-11-13 0 0,-1 0 0 0 0,1 0 0 0 0,-1 0 0 0 0,0 0 0 0 0,0 0 0 0 0,0-1 0 0 0,0 1 0 0 0,0-1 0 0 0,-5 5 0 0 0,-6 7 134 0 0,9-10-103 0 0,0 0 0 0 0,1 0 0 0 0,-1 0 0 0 0,-1-1 0 0 0,1 1-1 0 0,-1-1 1 0 0,1 0 0 0 0,-1-1 0 0 0,0 1 0 0 0,0-1 0 0 0,0 0 0 0 0,0 0-1 0 0,0 0 1 0 0,-11 1 0 0 0,-31 3-1970 0 0,1-5-8226 0 0,44-1 9559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4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55 1752 0 0,'0'0'13509'0'0,"-7"-7"-13004"0"0,-1-2-339 0 0,-25-20 575 0 0,30 27-619 0 0,1 1 0 0 0,-1 0 1 0 0,0 0-1 0 0,0 0 0 0 0,1 0 1 0 0,-1 0-1 0 0,0 0 0 0 0,0 1 0 0 0,0-1 1 0 0,0 1-1 0 0,0 0 0 0 0,0 0 1 0 0,0 0-1 0 0,0 1 0 0 0,0-1 0 0 0,0 0 1 0 0,0 1-1 0 0,-3 1 0 0 0,-2 1-6 0 0,0 0 1 0 0,1 0-1 0 0,-1 1 0 0 0,-13 9 1 0 0,-23 38 215 0 0,39-43-279 0 0,1 0 0 0 0,-1 1 0 0 0,2 0 0 0 0,-1 0 0 0 0,1 0 0 0 0,0 0 0 0 0,1 0 0 0 0,0 1 0 0 0,-1 12 0 0 0,2-15 17 0 0,1-1 0 0 0,-1 0-1 0 0,1 1 1 0 0,0-1-1 0 0,0 0 1 0 0,0 1-1 0 0,1-1 1 0 0,0 0 0 0 0,1 0-1 0 0,-1 0 1 0 0,1 1-1 0 0,0-1 1 0 0,1-1 0 0 0,-1 1-1 0 0,1 0 1 0 0,0-1-1 0 0,1 1 1 0 0,-1-1 0 0 0,7 7-1 0 0,-4-7-9 0 0,-1 0 1 0 0,1-1-1 0 0,0 1 0 0 0,1-1 1 0 0,-1-1-1 0 0,1 1 0 0 0,-1-1 0 0 0,1 0 1 0 0,0-1-1 0 0,0 1 0 0 0,1-1 0 0 0,-1-1 1 0 0,0 0-1 0 0,1 0 0 0 0,-1 0 1 0 0,12-1-1 0 0,16 0 136 0 0,1-1 1 0 0,61-11-1 0 0,-82 9-154 0 0,0-1 0 0 0,-1 0 0 0 0,0-2 0 0 0,0 1-1 0 0,0-2 1 0 0,-1 0 0 0 0,0 0 0 0 0,0-2 0 0 0,13-10 0 0 0,-11 7 6 0 0,-1 0 0 0 0,0-2-1 0 0,21-24 1 0 0,-33 35-45 0 0,1 0 1 0 0,-1 0 0 0 0,0 0-1 0 0,0-1 1 0 0,0 1-1 0 0,0-1 1 0 0,0 1-1 0 0,-1-1 1 0 0,0 0-1 0 0,1 1 1 0 0,-1-1-1 0 0,-1 0 1 0 0,1 0-1 0 0,-1 0 1 0 0,1 0-1 0 0,-1 0 1 0 0,0 0 0 0 0,0 1-1 0 0,-1-1 1 0 0,1 0-1 0 0,-1 0 1 0 0,0 0-1 0 0,0 0 1 0 0,0 1-1 0 0,-3-6 1 0 0,0 4-42 0 0,1 0 1 0 0,-1 0-1 0 0,-1 0 0 0 0,1 1 1 0 0,-1 0-1 0 0,0 0 1 0 0,0 0-1 0 0,0 1 0 0 0,0-1 1 0 0,-1 1-1 0 0,1 1 0 0 0,-1-1 1 0 0,0 1-1 0 0,0 0 1 0 0,0 0-1 0 0,0 0 0 0 0,0 1 1 0 0,0 0-1 0 0,0 0 0 0 0,0 1 1 0 0,-7 0-1 0 0,4-1-323 0 0,0 1 0 0 0,1 1-1 0 0,-1-1 1 0 0,1 1-1 0 0,-1 1 1 0 0,1 0 0 0 0,-1 0-1 0 0,1 1 1 0 0,0-1 0 0 0,0 2-1 0 0,0-1 1 0 0,1 1-1 0 0,-1 1 1 0 0,1-1 0 0 0,-7 7-1 0 0,-13 10-7894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45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372 7 0 0 0,'0'-7'18927'0'0,"3"8"-18835"0"0,-1-1 1 0 0,0 1-1 0 0,0-1 1 0 0,0 1-1 0 0,1 0 1 0 0,-1 0 0 0 0,0 0-1 0 0,0 0 1 0 0,0 0-1 0 0,-1 0 1 0 0,1 1-1 0 0,0-1 1 0 0,0 1-1 0 0,-1-1 1 0 0,3 3 0 0 0,26 33 1074 0 0,-13-16-604 0 0,-13-16-484 0 0,-1 0-1 0 0,0 1 1 0 0,0-1 0 0 0,0 1-1 0 0,0 0 1 0 0,-1 0-1 0 0,0 0 1 0 0,-1 0 0 0 0,1 0-1 0 0,0 6 1 0 0,13 39 242 0 0,-9-38-276 0 0,-1 0 0 0 0,0 1 0 0 0,-1-1 1 0 0,0 1-1 0 0,-1 0 0 0 0,-1 0 1 0 0,0 0-1 0 0,-1 0 0 0 0,-2 28 0 0 0,-1-20-29 0 0,-1-1 0 0 0,-1 1 0 0 0,0-1 0 0 0,-2 1 0 0 0,-14 33 0 0 0,-11 22 10 0 0,-77 133 0 0 0,94-187-17 0 0,-7 13-6 0 0,-2-2 1 0 0,-1-1-1 0 0,-31 33 0 0 0,41-53-170 0 0,0 0 0 0 0,-1-1 0 0 0,0-1-1 0 0,-1-1 1 0 0,-25 14 0 0 0,-2-4-3443 0 0,0-4-4582 0 0,32-13-2293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1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2561 0 0,'0'0'15854'0'0,"-3"17"-14817"0"0,-2 45 595 0 0,4 85 0 0 0,4-83-1114 0 0,30 321-478 0 0,-19-278-1889 0 0,-7-52-3965 0 0,-2-24-5148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5:51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247 426 0 0 0,'0'0'3363'0'0,"10"1"-3287"0"0,57 4 315 0 0,-64-4-330 0 0,0 0 1 0 0,0 0-1 0 0,0 1 0 0 0,0-1 1 0 0,0 1-1 0 0,-1 0 1 0 0,1-1-1 0 0,0 1 0 0 0,-1 1 1 0 0,5 3-1 0 0,20 14 450 0 0,-11-14-384 0 0,1-1 0 0 0,0-1 1 0 0,0 0-1 0 0,0-1 0 0 0,0-1 1 0 0,20 0-1 0 0,107-9 173 0 0,-23 1-195 0 0,22 9-128 0 0,178 26 1 0 0,-252-21 449 0 0,-1-3 1 0 0,112-5-1 0 0,130-35 175 0 0,-206 24 516 0 0,188 4-1 0 0,-54 4-646 0 0,-75-7-235 0 0,134-5 353 0 0,-96 15-302 0 0,311-42 0 0 0,233-54-220 0 0,-391 53 7 0 0,-59 9-52 0 0,817-76-100 0 0,-751 69 234 0 0,-238 22-107 0 0,180-4 0 0 0,-119 27-83 0 0,-71 0 110 0 0,182-16 0 0 0,43-23 29 0 0,-261 31-100 0 0,-1 4 0 0 0,110 13 0 0 0,24 9 8 0 0,215-5 0 0 0,165 12 49 0 0,-275 15-20 0 0,93 6-66 0 0,-123-21 15 0 0,81 3 28 0 0,-134-47 47 0 0,-1 1-4 0 0,-49 16-73 0 0,243-8-46 0 0,-270-11-81 0 0,92-4 155 0 0,-111 10-51 0 0,5-1 29 0 0,46 12 119 0 0,-143-9 128 0 0,-38 7-135 0 0,0 0 1 0 0,-1 0-1 0 0,1 1 1 0 0,0 0-1 0 0,12-1 1 0 0,-17 2-131 0 0,12 3-396 0 0,2 5 509 0 0,-8-5-30 0 0,-17 9 61 0 0,4-6-87 0 0,1 0 1 0 0,-1 0-1 0 0,2 0 1 0 0,-1 1-1 0 0,1 0 1 0 0,0 0-1 0 0,0 0 0 0 0,1 0 1 0 0,0 1-1 0 0,-3 10 1 0 0,-11 47 53 0 0,-28 142 470 0 0,41-181-514 0 0,-8 62 45 0 0,-1 104 0 0 0,9-70 55 0 0,-36 227 0 0 0,0-160-35 0 0,34-160-43 0 0,-2 0 0 0 0,0 0 0 0 0,-2-1-1 0 0,-2 0 1 0 0,-22 40 0 0 0,-5-3 354 0 0,35-59-357 0 0,1-1 0 0 0,0 2 0 0 0,0-1-1 0 0,0 0 1 0 0,-2 10 0 0 0,-6 15 74 0 0,9-27-129 0 0,0-1 1 0 0,0 1 0 0 0,0 0-1 0 0,1 0 1 0 0,0 0 0 0 0,0 0-1 0 0,0 0 1 0 0,0 1 0 0 0,1 4-1 0 0,-3-8 156 0 0,-1-1-1 0 0,1 0 1 0 0,0 0-1 0 0,0 0 0 0 0,0 0 1 0 0,-1 0-1 0 0,1-1 1 0 0,0 0-1 0 0,0 1 1 0 0,-5-3-1 0 0,-8 0-120 0 0,-51-4-132 0 0,-1 3-1 0 0,-69 6 1 0 0,-139 20 45 0 0,-34 2-3 0 0,-598-20-506 0 0,511-6 415 0 0,-515 49 104 0 0,671-29 125 0 0,-141 14-77 0 0,-341 16 8 0 0,278-35 1 0 0,-247 22 57 0 0,-78 67-134 0 0,76-8 120 0 0,-43-68-15 0 0,618-26-41 0 0,-442-41 112 0 0,94 2-188 0 0,71 37-16 0 0,-299-21 196 0 0,404-15-87 0 0,-213-21 20 0 0,-200-25-26 0 0,565 53 92 0 0,75 15-101 0 0,-77-8-1 0 0,-146-5-107 0 0,273 28 158 0 0,1-1-1 0 0,0 0 1 0 0,1-1 0 0 0,-1 0-1 0 0,0-1 1 0 0,1 0 0 0 0,0-1-1 0 0,-18-9 1 0 0,23 9-58 0 0,5 3-15 0 0,0 0 1 0 0,-1 1-1 0 0,1-1 0 0 0,0 1 0 0 0,-1 0 0 0 0,1 0 1 0 0,-1-1-1 0 0,0 1 0 0 0,1 1 0 0 0,-4-2 0 0 0,4 2 21 0 0,-40 3 164 0 0,38-2-151 0 0,-1 0 0 0 0,1 0 0 0 0,0-1 0 0 0,-1 0-1 0 0,1 0 1 0 0,-1 0 0 0 0,-7-1 0 0 0,5-1 2716 0 0,9-26-2633 0 0,1 0-1 0 0,10-46 0 0 0,3-22-17 0 0,-4-13-45 0 0,11-146 49 0 0,-21 179-197 0 0,-4 1-1 0 0,-18-126 1 0 0,13 151-753 0 0,-2 1 0 0 0,-3 0 0 0 0,-1 1 0 0 0,-36-82 0 0 0,33 94-3627 0 0,6 9-5393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19.2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384 103 1416 0 0,'0'0'13148'0'0,"0"-8"-12322"0"0,1-7-908 0 0,-1 8 656 0 0,1 0 0 0 0,-1 0 0 0 0,0 0 0 0 0,-1 0 0 0 0,-1-9 0 0 0,2 14-498 0 0,-1 1 1 0 0,1-1-1 0 0,-1 1 0 0 0,1 0 0 0 0,-1-1 0 0 0,1 1 0 0 0,-1-1 1 0 0,0 1-1 0 0,0 0 0 0 0,0 0 0 0 0,0 0 0 0 0,0-1 0 0 0,0 1 1 0 0,0 0-1 0 0,0 0 0 0 0,0 0 0 0 0,-1 0 0 0 0,1 1 1 0 0,0-1-1 0 0,0 0 0 0 0,-1 0 0 0 0,1 1 0 0 0,-1-1 0 0 0,1 1 1 0 0,-1-1-1 0 0,1 1 0 0 0,-1 0 0 0 0,1 0 0 0 0,-1-1 1 0 0,1 1-1 0 0,-3 0 0 0 0,-9 1-83 0 0,0 0 0 0 0,0 0 0 0 0,0 1 0 0 0,0 0 1 0 0,0 2-1 0 0,0-1 0 0 0,1 1 0 0 0,0 1 0 0 0,-1 0 0 0 0,2 1 0 0 0,-23 14 1 0 0,17-7-64 0 0,1 1 0 0 0,0 0 0 0 0,0 1 0 0 0,2 0 1 0 0,0 2-1 0 0,-19 27 0 0 0,31-41 63 0 0,0 0 0 0 0,0-1-1 0 0,1 1 1 0 0,-1 0 0 0 0,1-1 0 0 0,0 1 0 0 0,-1 0-1 0 0,1 0 1 0 0,1 0 0 0 0,-1 0 0 0 0,0 1 0 0 0,1-1 0 0 0,0 0-1 0 0,-1 0 1 0 0,1 0 0 0 0,0 0 0 0 0,1 0 0 0 0,-1 0-1 0 0,1 1 1 0 0,-1-1 0 0 0,1 0 0 0 0,0 0 0 0 0,0 0-1 0 0,0 0 1 0 0,2 3 0 0 0,0-2 11 0 0,0-1 1 0 0,-1 1-1 0 0,2-1 1 0 0,-1 0-1 0 0,0 0 1 0 0,1 0-1 0 0,-1 0 1 0 0,1 0-1 0 0,0-1 1 0 0,0 1-1 0 0,0-1 1 0 0,0 0-1 0 0,0-1 1 0 0,0 1-1 0 0,1-1 1 0 0,6 2-1 0 0,64 9 73 0 0,-57-11-57 0 0,1 1-1 0 0,-1 2 1 0 0,0-1-1 0 0,0 2 0 0 0,33 14 1 0 0,-47-18-3 0 0,-1 1 0 0 0,0 0 1 0 0,1 1-1 0 0,-1-1 0 0 0,0 1 1 0 0,0-1-1 0 0,0 1 0 0 0,-1 0 1 0 0,1 0-1 0 0,3 6 0 0 0,-5-8 6 0 0,-1 0 0 0 0,1 1 0 0 0,0-1 0 0 0,-1 1 0 0 0,0-1 0 0 0,1 1-1 0 0,-1-1 1 0 0,0 1 0 0 0,0-1 0 0 0,1 1 0 0 0,-1-1 0 0 0,-1 1-1 0 0,1-1 1 0 0,0 1 0 0 0,0-1 0 0 0,0 1 0 0 0,-1-1 0 0 0,1 1-1 0 0,-1-1 1 0 0,1 1 0 0 0,-1-1 0 0 0,0 0 0 0 0,1 1 0 0 0,-1-1 0 0 0,0 0-1 0 0,0 1 1 0 0,0-1 0 0 0,0 0 0 0 0,0 0 0 0 0,-2 1 0 0 0,-8 10 118 0 0,-1-1 1 0 0,0-1 0 0 0,-1 0-1 0 0,0-1 1 0 0,-1 0-1 0 0,0-1 1 0 0,0 0 0 0 0,-1-1-1 0 0,-26 8 1 0 0,27-11-284 0 0,0 0 0 0 0,0-1 0 0 0,0 0-1 0 0,0-1 1 0 0,0-1 0 0 0,-1 0 0 0 0,1-1 0 0 0,-24-3 0 0 0,34 2-542 0 0,1 0 0 0 0,-1-1 0 0 0,1 0 0 0 0,-1 0 0 0 0,1 0 0 0 0,0-1 0 0 0,0 1 0 0 0,0-1 0 0 0,-4-4-1 0 0,1 1-3488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19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310 101 2817 0 0,'0'0'21379'0'0,"1"-15"-20974"0"0,1-46-113 0 0,-2 60-280 0 0,0 0 0 0 0,-1 0 0 0 0,1 0 0 0 0,0 0-1 0 0,0 0 1 0 0,-1 0 0 0 0,1 0 0 0 0,0 0-1 0 0,-1 0 1 0 0,1 0 0 0 0,-1 0 0 0 0,1 0 0 0 0,-1 0-1 0 0,1 1 1 0 0,-1-1 0 0 0,0 0 0 0 0,1 0 0 0 0,-1 1-1 0 0,0-1 1 0 0,0 0 0 0 0,0 1 0 0 0,1-1 0 0 0,-1 0-1 0 0,0 1 1 0 0,0 0 0 0 0,0-1 0 0 0,0 1 0 0 0,0-1-1 0 0,-2 1 1 0 0,-28-2 67 0 0,24 3-68 0 0,-1 0-24 0 0,-1 0 0 0 0,0 1 0 0 0,1 0-1 0 0,-1 0 1 0 0,1 1 0 0 0,0 0 0 0 0,0 0-1 0 0,0 1 1 0 0,0 0 0 0 0,1 1 0 0 0,-1-1-1 0 0,1 2 1 0 0,-7 5 0 0 0,-12 12-44 0 0,2 0 0 0 0,-23 28 0 0 0,43-46 54 0 0,0 0 0 0 0,0 1 0 0 0,0-1 0 0 0,1 1 0 0 0,0 0 0 0 0,0 0 0 0 0,0 0 0 0 0,1 0 0 0 0,0 1 0 0 0,0-1 0 0 0,1 0 0 0 0,0 1 0 0 0,0 0 0 0 0,0-1 0 0 0,1 1 0 0 0,0-1 0 0 0,0 1 0 0 0,0 0 0 0 0,1-1 0 0 0,0 1 0 0 0,1-1 0 0 0,0 1 0 0 0,-1-1 0 0 0,2 0 0 0 0,-1 1 0 0 0,1-1 0 0 0,0 0 0 0 0,0-1 0 0 0,1 1 0 0 0,0-1 0 0 0,0 1 0 0 0,0-1 0 0 0,0 0 0 0 0,1 0 0 0 0,8 6 0 0 0,3-1 18 0 0,0 0-1 0 0,0 0 0 0 0,1-2 1 0 0,1 0-1 0 0,-1-1 0 0 0,29 7 1 0 0,35 3-2290 0 0,-1-8-6161 0 0,-60-9-2370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20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321 74 1432 0 0,'0'0'19027'0'0,"-17"-13"-18574"0"0,-54-39-108 0 0,68 51-315 0 0,0-1 0 0 0,-1 1 1 0 0,1 0-1 0 0,0 0 0 0 0,0 0 1 0 0,-1 0-1 0 0,1 1 0 0 0,-1 0 1 0 0,1-1-1 0 0,-1 1 0 0 0,1 0 1 0 0,-1 0-1 0 0,1 1 0 0 0,0-1 1 0 0,-1 1-1 0 0,1 0 0 0 0,0 0 1 0 0,-1 0-1 0 0,1 0 0 0 0,0 0 1 0 0,0 1-1 0 0,0 0 0 0 0,0-1 1 0 0,0 1-1 0 0,0 0 1 0 0,0 1-1 0 0,1-1 0 0 0,-3 3 1 0 0,-9 4 71 0 0,2-1 27 0 0,0 0 0 0 0,0 1 0 0 0,0 0-1 0 0,1 1 1 0 0,1 0 0 0 0,-12 14 0 0 0,18-20-88 0 0,1 1-1 0 0,0-1 1 0 0,0 0 0 0 0,0 1 0 0 0,0 0 0 0 0,1-1 0 0 0,0 1 0 0 0,0 0-1 0 0,0 0 1 0 0,1 1 0 0 0,-1-1 0 0 0,1 0 0 0 0,1 0 0 0 0,-1 1-1 0 0,1-1 1 0 0,-1 0 0 0 0,2 1 0 0 0,-1-1 0 0 0,1 1 0 0 0,1 5-1 0 0,-2-9-23 0 0,1-1-1 0 0,0 1 1 0 0,0-1-1 0 0,0 1 1 0 0,1-1-1 0 0,-1 1 1 0 0,0-1-1 0 0,0 0 0 0 0,1 0 1 0 0,-1 0-1 0 0,0 0 1 0 0,1 0-1 0 0,0 0 1 0 0,-1 0-1 0 0,1 0 1 0 0,-1 0-1 0 0,1-1 0 0 0,0 1 1 0 0,-1-1-1 0 0,1 1 1 0 0,0-1-1 0 0,0 0 1 0 0,-1 0-1 0 0,1 1 1 0 0,0-1-1 0 0,0-1 0 0 0,0 1 1 0 0,-1 0-1 0 0,1 0 1 0 0,2-1-1 0 0,6 0 47 0 0,0-1 1 0 0,0 0-1 0 0,19-8 0 0 0,-23 8-58 0 0,46-21 65 0 0,-50 22-80 0 0,0 0 0 0 0,0 0 1 0 0,0 0-1 0 0,0 0 1 0 0,0-1-1 0 0,0 1 1 0 0,0-1-1 0 0,-1 1 1 0 0,1-1-1 0 0,-1 0 1 0 0,1 1-1 0 0,-1-1 1 0 0,0 0-1 0 0,1 0 1 0 0,-1 0-1 0 0,0 0 1 0 0,0 0-1 0 0,-1 0 1 0 0,1 0-1 0 0,1-4 1 0 0,-2 5-54 0 0,4 5-717 0 0,5 11 592 0 0,-3 10 7 0 0,10 32-367 0 0,-15-54 225 0 0,0-1 0 0 0,0 1 0 0 0,1-1 0 0 0,-1 1 0 0 0,1-1 0 0 0,0 0 1 0 0,0 0-1 0 0,0 0 0 0 0,0 0 0 0 0,4 3 0 0 0,3 3-4036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21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42 464 0 0,'0'0'22672'0'0,"1"-7"-22162"0"0,3-28 659 0 0,-4 68-1052 0 0,-1-12-61 0 0,-1 1-1 0 0,-7 31 1 0 0,4-32-34 0 0,2 1 0 0 0,-1 31 0 0 0,4 31 124 0 0,0-84-89 0 0,-5 13 1077 0 0,5-19-1129 0 0,1 0 0 0 0,-1 0 1 0 0,1 0-1 0 0,0 0 0 0 0,1 0 1 0 0,0 0-1 0 0,0 1 0 0 0,0-1 1 0 0,0 0-1 0 0,1 1 0 0 0,0 0 1 0 0,0 0-1 0 0,1 0 0 0 0,3-5 1 0 0,-1 2 0 0 0,10-17-20 0 0,-9 12-3 0 0,1 0 0 0 0,0 1 0 0 0,1 0 0 0 0,0 1 0 0 0,0 0 0 0 0,1 0 0 0 0,1 1 0 0 0,0 0 0 0 0,24-15 0 0 0,-33 24 13 0 0,-1-1-1 0 0,1 1 0 0 0,0 1 0 0 0,0-1 0 0 0,0 0 1 0 0,0 0-1 0 0,0 1 0 0 0,0-1 0 0 0,0 1 1 0 0,0-1-1 0 0,0 1 0 0 0,0 0 0 0 0,0 0 0 0 0,0 0 1 0 0,0 0-1 0 0,0 0 0 0 0,0 0 0 0 0,0 1 1 0 0,0-1-1 0 0,0 1 0 0 0,0-1 0 0 0,0 1 1 0 0,0 0-1 0 0,0 0 0 0 0,0 0 0 0 0,0 0 0 0 0,-1 0 1 0 0,1 0-1 0 0,0 0 0 0 0,-1 1 0 0 0,1-1 1 0 0,-1 1-1 0 0,0-1 0 0 0,1 1 0 0 0,-1-1 0 0 0,0 1 1 0 0,0 0-1 0 0,0 0 0 0 0,0 0 0 0 0,0-1 1 0 0,0 1-1 0 0,0 0 0 0 0,0 3 0 0 0,3 9 7 0 0,0 1-1 0 0,-1 0 0 0 0,0 0 1 0 0,0 26-1 0 0,-2-22 8 0 0,2 12-243 0 0,-2-20 292 0 0,0 0 0 0 0,0-1 0 0 0,1 1 0 0 0,4 14 0 0 0,20 21-3580 0 0,-22-40-2696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5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33 0 0 0,'0'0'13874'0'0,"3"-6"-12875"0"0,6-15-254 0 0,-6 15 369 0 0,-24 32-854 0 0,-30 51 336 0 0,50-75-560 0 0,0 0-1 0 0,0 0 1 0 0,0 0 0 0 0,0 1 0 0 0,1-1-1 0 0,-1 0 1 0 0,1 0 0 0 0,0 1 0 0 0,-1-1-1 0 0,1 0 1 0 0,0 1 0 0 0,0-1 0 0 0,0 0-1 0 0,1 1 1 0 0,-1-1 0 0 0,1 0 0 0 0,-1 1 0 0 0,1-1-1 0 0,0 0 1 0 0,-1 0 0 0 0,3 3 0 0 0,24 4 511 0 0,0 1 0 0 0,50 27 1 0 0,-59-28-439 0 0,-9-5-14 0 0,0 1 0 0 0,0 0 0 0 0,-1 1 0 0 0,1 0 0 0 0,13 14 0 0 0,-19-17-33 0 0,0 0-1 0 0,0 1 1 0 0,0-1-1 0 0,-1 1 0 0 0,1 0 1 0 0,-1 0-1 0 0,0 0 1 0 0,0 0-1 0 0,-1 0 1 0 0,1 0-1 0 0,-1 1 1 0 0,0-1-1 0 0,0 0 0 0 0,-1 1 1 0 0,1 8-1 0 0,-1-5 23 0 0,0 0 0 0 0,-1 0 0 0 0,-1 0-1 0 0,1 0 1 0 0,-1 0 0 0 0,0 0 0 0 0,-1 0-1 0 0,0-1 1 0 0,0 1 0 0 0,-1-1 0 0 0,0 0-1 0 0,0 0 1 0 0,0-1 0 0 0,-1 1 0 0 0,0-1 0 0 0,0 0-1 0 0,-1 0 1 0 0,0 0 0 0 0,0-1 0 0 0,-9 7-1 0 0,6-5-23 0 0,0 0-1 0 0,-1 0 0 0 0,0-1 0 0 0,-1 0 1 0 0,1-1-1 0 0,-1 0 0 0 0,0-1 1 0 0,0 0-1 0 0,0-1 0 0 0,-1 0 0 0 0,1 0 1 0 0,-1-1-1 0 0,1-1 0 0 0,-1 0 1 0 0,0-1-1 0 0,0 0 0 0 0,0 0 0 0 0,1-2 1 0 0,-15-2-1 0 0,19 2-251 0 0,-1-1 0 0 0,1 0 1 0 0,0 0-1 0 0,0-1 0 0 0,0 0 1 0 0,1 0-1 0 0,-1-1 0 0 0,1 1 0 0 0,-6-7 1 0 0,-48-53-3034 0 0,52 55 2863 0 0,3-1-2161 0 0,4 1-3298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5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67 928 0 0,'0'0'17677'0'0,"6"-8"-17190"0"0,22-27 41 0 0,-27 33-472 0 0,1 0-1 0 0,0 1 1 0 0,0-1 0 0 0,0 0-1 0 0,-1 1 1 0 0,2 0-1 0 0,-1-1 1 0 0,0 1-1 0 0,0 0 1 0 0,0 0 0 0 0,0 0-1 0 0,1 0 1 0 0,-1 1-1 0 0,0-1 1 0 0,1 1 0 0 0,-1-1-1 0 0,1 1 1 0 0,-1 0-1 0 0,1 0 1 0 0,3 0 0 0 0,5 0 311 0 0,30-3-52 0 0,0 3 0 0 0,0 1 0 0 0,69 11 0 0 0,-12 12-8732 0 0,-89-20-2212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6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1130 83 0 0 0,'0'0'10297'0'0,"-27"-13"-9820"0"0,-85-37-90 0 0,65 31-23 0 0,30 19-203 0 0,-4 1 60 0 0,-17-1 0 0 0,-147 5 254 0 0,157-2-400 0 0,1 1-1 0 0,0 1 0 0 0,0 1 0 0 0,-44 16 1 0 0,57-16 1 0 0,-21 7 168 0 0,0 2 0 0 0,2 1 0 0 0,-59 38 0 0 0,59-31-130 0 0,15-11-68 0 0,2-1-1 0 0,0 2 1 0 0,0 0 0 0 0,1 1 0 0 0,1 0 0 0 0,-16 21 0 0 0,26-29-45 0 0,-8 10-6 0 0,0 1 0 0 0,1 1-1 0 0,1 0 1 0 0,1 0 0 0 0,0 1 0 0 0,-7 23 0 0 0,1 0 1 0 0,11-34 10 0 0,1 0-1 0 0,0 0 1 0 0,0 0-1 0 0,-2 14 1 0 0,-5 68 237 0 0,3 0 0 0 0,4 0 0 0 0,4 0 0 0 0,14 90 0 0 0,-12-157-232 0 0,1 0 0 0 0,1-1 0 0 0,1 0 1 0 0,1 0-1 0 0,1 0 0 0 0,1-1 0 0 0,1 0 0 0 0,0-1 0 0 0,2 0 1 0 0,0-1-1 0 0,2 0 0 0 0,0-1 0 0 0,1 0 0 0 0,0-1 0 0 0,2-1 0 0 0,0-1 1 0 0,0 0-1 0 0,2-1 0 0 0,0-1 0 0 0,0-1 0 0 0,1-1 0 0 0,0 0 0 0 0,1-1 1 0 0,37 11-1 0 0,-19-11-51 0 0,0-1 1 0 0,1-2-1 0 0,-1-2 1 0 0,1-1-1 0 0,1-3 1 0 0,-1-1-1 0 0,0-1 1 0 0,0-3-1 0 0,70-15 1 0 0,-71 6 34 0 0,0-1 0 0 0,-1-2 0 0 0,-1-1 1 0 0,0-3-1 0 0,-2 0 0 0 0,0-3 0 0 0,52-43 0 0 0,14-31 546 0 0,-33 30 25 0 0,-31 28-101 0 0,-2-1-1 0 0,-1-1 0 0 0,35-59 1 0 0,-58 85-322 0 0,5-10 33 0 0,0 0 1 0 0,-2 0 0 0 0,-1-2-1 0 0,-1 0 1 0 0,-1 0 0 0 0,8-33-1 0 0,-15 45-227 0 0,-1 1 0 0 0,-1 0-1 0 0,0-1 1 0 0,-1 0 0 0 0,-1 1-1 0 0,0-1 1 0 0,-1 0 0 0 0,-1 1-1 0 0,0-1 1 0 0,0 1 0 0 0,-2 0-1 0 0,0 0 1 0 0,-1 0 0 0 0,-8-19-1 0 0,3 15-117 0 0,0 0-1 0 0,-1 0 1 0 0,-1 1-1 0 0,0 0 1 0 0,-2 1-1 0 0,0 1 1 0 0,-1 0-1 0 0,-31-25 1 0 0,33 31 167 0 0,0 1 1 0 0,-1 0 0 0 0,1 1 0 0 0,-2 0-1 0 0,1 1 1 0 0,-1 1 0 0 0,0 0 0 0 0,0 1 0 0 0,0 0-1 0 0,0 1 1 0 0,-1 1 0 0 0,-24 0 0 0 0,19 2-48 0 0,0 2 1 0 0,0 0-1 0 0,0 1 1 0 0,1 1-1 0 0,-1 1 1 0 0,-27 11-1 0 0,22-5-1835 0 0,1 0 1 0 0,-28 18-1 0 0,36-16-6100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8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190 183 2296 0 0,'0'0'15965'0'0,"7"-20"-15350"0"0,25-59-102 0 0,-30 74-398 0 0,1-1 0 0 0,0 1 0 0 0,1 0 0 0 0,-1 0-1 0 0,1 1 1 0 0,0-1 0 0 0,0 1 0 0 0,1 0 0 0 0,-1 0-1 0 0,1 0 1 0 0,0 0 0 0 0,0 1 0 0 0,0 0 0 0 0,0 0-1 0 0,1 0 1 0 0,-1 1 0 0 0,1 0 0 0 0,10-3 0 0 0,-11 3-19 0 0,-3 1-62 0 0,1 0 0 0 0,-1 1-1 0 0,0-1 1 0 0,0 0-1 0 0,1 1 1 0 0,-1-1 0 0 0,0 1-1 0 0,1 0 1 0 0,-1 0 0 0 0,0 0-1 0 0,1 0 1 0 0,-1 0-1 0 0,0 1 1 0 0,1-1 0 0 0,-1 0-1 0 0,0 1 1 0 0,1 0-1 0 0,-1 0 1 0 0,0 0 0 0 0,0 0-1 0 0,0 0 1 0 0,4 2 0 0 0,-4 0-9 0 0,0-1 1 0 0,0 1-1 0 0,0 0 1 0 0,0-1-1 0 0,0 1 1 0 0,-1 0 0 0 0,0 0-1 0 0,1 0 1 0 0,-1 0-1 0 0,0 0 1 0 0,-1 0 0 0 0,1 1-1 0 0,0-1 1 0 0,-1 5-1 0 0,1 6 31 0 0,-1-1-1 0 0,-1 0 0 0 0,0 0 0 0 0,-1 0 1 0 0,0 0-1 0 0,-1 0 0 0 0,-5 15 0 0 0,-4-4-24 0 0,0-1 0 0 0,-2 0 0 0 0,-1 0-1 0 0,0-2 1 0 0,-2 1 0 0 0,-31 30 0 0 0,1 1-43 0 0,30-34-17 0 0,-1-1 0 0 0,-1-1-1 0 0,-1-1 1 0 0,-1 0 0 0 0,0-2-1 0 0,-26 14 1 0 0,46-27 22 0 0,-1 0-1 0 0,1 0 1 0 0,0 0 0 0 0,-1 0-1 0 0,0-1 1 0 0,1 1 0 0 0,-1 0-1 0 0,1-1 1 0 0,-1 1 0 0 0,0-1 0 0 0,1 0-1 0 0,-1 0 1 0 0,0 1 0 0 0,1-1-1 0 0,-1 0 1 0 0,0 0 0 0 0,1 0-1 0 0,-1-1 1 0 0,0 1 0 0 0,1 0-1 0 0,-1-1 1 0 0,0 1 0 0 0,-2-2 0 0 0,4 1-20 0 0,-1 0 1 0 0,1 0 0 0 0,-1 0-1 0 0,1 0 1 0 0,-1 0 0 0 0,1-1-1 0 0,0 1 1 0 0,-1 0 0 0 0,1 0-1 0 0,0 0 1 0 0,0-1 0 0 0,0 1-1 0 0,0 0 1 0 0,0 0 0 0 0,0 0-1 0 0,1-1 1 0 0,-1 1 0 0 0,0 0 0 0 0,1 0-1 0 0,-1 0 1 0 0,0 0 0 0 0,1-1-1 0 0,0 1 1 0 0,-1 0 0 0 0,1 0-1 0 0,-1 0 1 0 0,1 0 0 0 0,0 0-1 0 0,0 0 1 0 0,0 1 0 0 0,1-3-1 0 0,3-2-8 0 0,0-1-1 0 0,0 1 0 0 0,0 0 1 0 0,1 0-1 0 0,0 0 1 0 0,0 1-1 0 0,0 0 0 0 0,0 0 1 0 0,1 1-1 0 0,-1 0 0 0 0,1 0 1 0 0,0 0-1 0 0,0 1 0 0 0,12-3 1 0 0,-13 4 51 0 0,0 0-1 0 0,0 0 1 0 0,0 1 0 0 0,0 0 0 0 0,0 0 0 0 0,0 0 0 0 0,0 1 0 0 0,-1 0-1 0 0,1 0 1 0 0,0 1 0 0 0,0-1 0 0 0,-1 1 0 0 0,1 0 0 0 0,-1 1 0 0 0,1-1-1 0 0,-1 1 1 0 0,0 0 0 0 0,7 6 0 0 0,5 8 121 0 0,-2 0-1 0 0,0 0 1 0 0,-1 1 0 0 0,13 24-1 0 0,9 10-35 0 0,-35-50-97 0 0,1-1 0 0 0,-1 1 0 0 0,1-1 0 0 0,-1 1 0 0 0,1-1 0 0 0,-1 1 0 0 0,1-1 0 0 0,0 0 0 0 0,0 0 0 0 0,0 0 0 0 0,0 0 0 0 0,-1 0 0 0 0,1 0 0 0 0,0-1 0 0 0,1 1 0 0 0,-1-1 0 0 0,0 1 0 0 0,0-1 0 0 0,0 0 0 0 0,0 1 0 0 0,0-1 0 0 0,0 0 0 0 0,3-1 0 0 0,20-6-2934 0 0,-3-5-7691 0 0,-9 6 1278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9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16 1088 0 0,'0'0'23239'0'0,"2"-3"-22627"0"0,2-9 109 0 0,-10 18 385 0 0,-13 23-541 0 0,0 13-430 0 0,-38 66 0 0 0,56-107-134 0 0,0 0 1 0 0,0 1 0 0 0,0-1 0 0 0,0 1 0 0 0,0-1-1 0 0,0 0 1 0 0,1 1 0 0 0,-1-1 0 0 0,1 1 0 0 0,-1 0-1 0 0,1-1 1 0 0,0 1 0 0 0,0-1 0 0 0,-1 1-1 0 0,1 0 1 0 0,0-1 0 0 0,0 1 0 0 0,1 0 0 0 0,-1-1-1 0 0,0 1 1 0 0,0-1 0 0 0,1 1 0 0 0,-1 0 0 0 0,1-1-1 0 0,-1 1 1 0 0,1-1 0 0 0,0 1 0 0 0,0-1 0 0 0,0 0-1 0 0,0 1 1 0 0,0-1 0 0 0,0 0 0 0 0,0 0 0 0 0,0 1-1 0 0,0-1 1 0 0,0 0 0 0 0,1 0 0 0 0,-1 0 0 0 0,0 0-1 0 0,1-1 1 0 0,-1 1 0 0 0,1 0 0 0 0,-1-1 0 0 0,1 1-1 0 0,-1 0 1 0 0,1-1 0 0 0,-1 0 0 0 0,1 1 0 0 0,0-1-1 0 0,-1 0 1 0 0,1 0 0 0 0,0 0 0 0 0,-1 0-1 0 0,3 0 1 0 0,19 0 18 0 0,-9 1-18 0 0,1-1 0 0 0,-1-1 0 0 0,1 0-1 0 0,-1-1 1 0 0,20-5 0 0 0,-10 4-113 0 0,-18 3-2980 0 0,0 0-3334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9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1 792 3113 0 0,'0'0'15346'0'0,"9"-16"-14608"0"0,0 1-575 0 0,15-26 691 0 0,30-39 0 0 0,29-15 385 0 0,159-140-1 0 0,-210 205-1095 0 0,159-149-88 0 0,-113 101-2535 0 0,-68 66-1478 0 0,-4 1-5401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39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0 1240 0 0,'0'0'18732'0'0,"16"8"-17287"0"0,-17-6-1330 0 0,1 0 1 0 0,0 0 0 0 0,-1 0 0 0 0,1 0 0 0 0,-1 0 0 0 0,0 0-1 0 0,1 0 1 0 0,-1 0 0 0 0,0 0 0 0 0,0 0 0 0 0,0 0 0 0 0,-3 3 0 0 0,-5 13 554 0 0,5-3-161 0 0,-2-1-1 0 0,-12 26 1 0 0,-7 16 179 0 0,-3 18-92 0 0,17-48-489 0 0,1 1-1 0 0,1 0 0 0 0,-9 48 0 0 0,7-8-1370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0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1617 249 216 0 0,'0'0'16490'0'0,"-9"-21"-16008"0"0,-28-66-126 0 0,35 82-315 0 0,0 1 1 0 0,1 0-1 0 0,-1 0 1 0 0,-1 1-1 0 0,1-1 1 0 0,-1 0-1 0 0,1 1 1 0 0,-1-1-1 0 0,0 1 1 0 0,0 0-1 0 0,-1 0 1 0 0,1 0-1 0 0,-1 0 1 0 0,1 1 0 0 0,-1 0-1 0 0,0-1 1 0 0,-5-1-1 0 0,-14-9 92 0 0,15 7-106 0 0,0 0 0 0 0,-1 1 0 0 0,0 1-1 0 0,0-1 1 0 0,0 1 0 0 0,-1 1 0 0 0,-15-4 0 0 0,-72-12 2 0 0,54 15-54 0 0,-1 1 1 0 0,1 2-1 0 0,-1 3 0 0 0,1 1 1 0 0,0 2-1 0 0,0 1 0 0 0,-68 21 1 0 0,3 8 54 0 0,-176 82 1 0 0,251-101-28 0 0,2 1 1 0 0,-46 32-1 0 0,64-39-2 0 0,0 0-1 0 0,1 1 1 0 0,0 0-1 0 0,0 1 1 0 0,1 0 0 0 0,1 1-1 0 0,-17 25 1 0 0,-21 35 0 0 0,-6 26 28 0 0,36-70-3 0 0,2 0-1 0 0,1 1 1 0 0,-12 36 0 0 0,12-27 15 0 0,8-23-24 0 0,2 0 1 0 0,-7 29-1 0 0,1 9 29 0 0,4-18 13 0 0,1 1 0 0 0,-3 64 0 0 0,9-85-56 0 0,1 0-1 0 0,1 1 1 0 0,1-1 0 0 0,0 0-1 0 0,1 0 1 0 0,0-1-1 0 0,2 1 1 0 0,0-1 0 0 0,0 0-1 0 0,1-1 1 0 0,1 1 0 0 0,1-2-1 0 0,0 1 1 0 0,0-1-1 0 0,2 0 1 0 0,-1-1 0 0 0,2 0-1 0 0,-1-1 1 0 0,2 0-1 0 0,-1-1 1 0 0,1 0 0 0 0,1-1-1 0 0,0-1 1 0 0,0 0 0 0 0,1-1-1 0 0,0 0 1 0 0,0-2-1 0 0,25 7 1 0 0,3-1-39 0 0,1-3-1 0 0,85 6 1 0 0,93-12-120 0 0,-29-1 16 0 0,18-1-107 0 0,-200-2 230 0 0,0 0 0 0 0,0 0 0 0 0,0-1-1 0 0,-1-1 1 0 0,1 1 0 0 0,-1-2 0 0 0,0 0 0 0 0,0 0 0 0 0,14-10 0 0 0,9-9-244 0 0,36-34 1 0 0,-39 32 94 0 0,119-113 13 0 0,-18 15 444 0 0,-88 83 89 0 0,61-76 0 0 0,-82 91-233 0 0,9-14-1 0 0,37-66 0 0 0,-30 45-122 0 0,-25 41-118 0 0,-1-1 1 0 0,-2 0 0 0 0,0-1 0 0 0,0 0-1 0 0,-2-1 1 0 0,-1 0 0 0 0,-1 0 0 0 0,-1 0-1 0 0,-1-1 1 0 0,-1 0 0 0 0,-1 0-1 0 0,-1 0 1 0 0,-1 0 0 0 0,-2 0 0 0 0,0 0-1 0 0,-9-39 1 0 0,9 55 104 0 0,-2-1 1 0 0,1 1-1 0 0,-1-1 0 0 0,0 1 1 0 0,-1 0-1 0 0,0 1 0 0 0,0-1 1 0 0,0 1-1 0 0,-1 0 0 0 0,0 0 1 0 0,-1 1-1 0 0,1 0 0 0 0,-1 0 1 0 0,-1 0-1 0 0,1 1 0 0 0,-1 0 1 0 0,0 0-1 0 0,0 1 0 0 0,0 0 1 0 0,0 1-1 0 0,-1 0 0 0 0,0 0 0 0 0,1 1 1 0 0,-1 0-1 0 0,-14-2 0 0 0,-1 2-381 0 0,0 0-1 0 0,1 2 0 0 0,-1 0 0 0 0,0 2 0 0 0,0 1 0 0 0,1 0 0 0 0,0 2 1 0 0,-35 11-1 0 0,23-5-4302 0 0,17-1-4948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2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251 128 0 0 0,'0'0'10510'0'0,"-19"6"-4669"0"0,19-11-5629 0 0,1 0 0 0 0,0 0 0 0 0,0 0 0 0 0,1 1 0 0 0,0-1 0 0 0,-1 0 0 0 0,1 1 0 0 0,1-1 0 0 0,-1 1 0 0 0,1 0 0 0 0,-1 0 0 0 0,1 0 0 0 0,1 0 0 0 0,-1 0 0 0 0,0 1 0 0 0,1 0 0 0 0,0-1 0 0 0,0 1-1 0 0,0 0 1 0 0,5-2 0 0 0,1-2-77 0 0,1 1 0 0 0,-1 0 0 0 0,1 1 0 0 0,1 1-1 0 0,-1-1 1 0 0,1 2 0 0 0,15-4 0 0 0,-24 7-120 0 0,0-1-1 0 0,-1 1 1 0 0,1-1 0 0 0,-1 1 0 0 0,1 0 0 0 0,0 0 0 0 0,0 0 0 0 0,-1 0 0 0 0,1 1 0 0 0,-1-1-1 0 0,1 1 1 0 0,0-1 0 0 0,-1 1 0 0 0,1 0 0 0 0,-1 0 0 0 0,1 0 0 0 0,-1 0 0 0 0,0 1-1 0 0,3 1 1 0 0,-3-1 0 0 0,-1 0-1 0 0,1 0 0 0 0,-1 0 0 0 0,0 0 1 0 0,1 0-1 0 0,-1 0 0 0 0,0 0 1 0 0,0 1-1 0 0,-1-1 0 0 0,1 0 0 0 0,0 1 1 0 0,-1-1-1 0 0,1 0 0 0 0,-1 1 1 0 0,0-1-1 0 0,0 5 0 0 0,-1 4 57 0 0,0 0 1 0 0,-1-1-1 0 0,0 1 0 0 0,-1-1 1 0 0,0 0-1 0 0,-1 0 0 0 0,-9 19 1 0 0,-1-7 12 0 0,-1 0 1 0 0,-1-1 0 0 0,-1-1 0 0 0,-19 19-1 0 0,-11 13 2 0 0,31-34-67 0 0,-2-2-1 0 0,0 0 1 0 0,0-1 0 0 0,-27 17-1 0 0,-85 45-38 0 0,125-74 5 0 0,1-1 0 0 0,0 1 0 0 0,-1-1 0 0 0,1-1 0 0 0,-1 1-1 0 0,0 0 1 0 0,-5 0 0 0 0,8-2-4 0 0,20-16-698 0 0,-4 7 686 0 0,1 2 0 0 0,0-1 0 0 0,1 2 1 0 0,-1 0-1 0 0,26-6 0 0 0,-32 10 58 0 0,1 0 0 0 0,0 0 0 0 0,0 1-1 0 0,0 0 1 0 0,0 0 0 0 0,-1 1 0 0 0,1 1 0 0 0,0-1 0 0 0,0 2 0 0 0,18 4 0 0 0,-15 0 15 0 0,0 0 0 0 0,0 2 0 0 0,-1-1 0 0 0,0 2 0 0 0,0 0 0 0 0,-1 0 0 0 0,0 1 0 0 0,-1 0 0 0 0,0 1 0 0 0,10 13 0 0 0,-17-20-39 0 0,1 0-1 0 0,0 0 1 0 0,0-1-1 0 0,0 1 0 0 0,1-1 1 0 0,-1 0-1 0 0,1 0 1 0 0,0 0-1 0 0,-1-1 1 0 0,1 0-1 0 0,0 0 1 0 0,10 2-1 0 0,25 5-2442 0 0,-1-4-6555 0 0,-38-5 8570 0 0,10 3-10357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3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75 552 0 0,'0'0'17118'0'0,"-9"-10"-16631"0"0,0-2-355 0 0,6 7-74 0 0,0 0-1 0 0,0 1 1 0 0,0 0-1 0 0,-1 0 1 0 0,0 0-1 0 0,0 0 1 0 0,0 1-1 0 0,-8-6 1 0 0,8 7-16 0 0,1 0 0 0 0,-1 1 0 0 0,0 0 0 0 0,0-1 0 0 0,1 1 0 0 0,-1 1 0 0 0,0-1 0 0 0,0 1 0 0 0,0-1 0 0 0,0 1 1 0 0,0 0-1 0 0,0 1 0 0 0,0-1 0 0 0,0 1 0 0 0,0-1 0 0 0,0 1 0 0 0,0 0 0 0 0,1 1 0 0 0,-1-1 0 0 0,-4 3 0 0 0,-10 4 151 0 0,1 1-1 0 0,-27 18 0 0 0,39-23-81 0 0,-3 2-52 0 0,1 0 1 0 0,-1 0 0 0 0,1 1-1 0 0,1 0 1 0 0,-1 0-1 0 0,1 0 1 0 0,0 1 0 0 0,1 0-1 0 0,0 0 1 0 0,0 1-1 0 0,1-1 1 0 0,-6 18 0 0 0,4-9-13 0 0,2 1 0 0 0,0 0 0 0 0,1 0 0 0 0,0 0 0 0 0,1 33 0 0 0,2-46-34 0 0,1 1-1 0 0,0-1 1 0 0,0 0-1 0 0,1 0 1 0 0,0 0-1 0 0,0 0 1 0 0,0 0-1 0 0,0 0 1 0 0,1 0-1 0 0,-1-1 1 0 0,1 1 0 0 0,1-1-1 0 0,-1 0 1 0 0,0 0-1 0 0,1 0 1 0 0,0 0-1 0 0,0-1 1 0 0,6 5-1 0 0,-1-1 21 0 0,1-1-1 0 0,0 1 0 0 0,0-2 1 0 0,0 1-1 0 0,0-2 1 0 0,1 1-1 0 0,14 3 1 0 0,-11-5 6 0 0,0 0 0 0 0,0-1 0 0 0,0 0 0 0 0,0-1 0 0 0,0-1 0 0 0,0 0 0 0 0,1-1 0 0 0,-1-1 0 0 0,0 0 0 0 0,0-1 0 0 0,0 0 0 0 0,-1-1 0 0 0,23-10 0 0 0,-18 5 37 0 0,0-1 1 0 0,-1-1-1 0 0,-1 0 1 0 0,1-1-1 0 0,-2-1 1 0 0,0-1 0 0 0,0 0-1 0 0,21-27 1 0 0,-32 36-82 0 0,-1 1 1 0 0,1-1 0 0 0,-1 0 0 0 0,0 1 0 0 0,0-1-1 0 0,-1-1 1 0 0,1 1 0 0 0,-1 0 0 0 0,-1 0 0 0 0,1-1-1 0 0,-1 0 1 0 0,1 1 0 0 0,-2-1 0 0 0,1 1 0 0 0,-1-1 0 0 0,1 0-1 0 0,-2 0 1 0 0,1 1 0 0 0,-1-1 0 0 0,1 0 0 0 0,-2 1-1 0 0,1-1 1 0 0,0 1 0 0 0,-1-1 0 0 0,0 1 0 0 0,-1 0-1 0 0,1 0 1 0 0,-1 0 0 0 0,0 0 0 0 0,0 0 0 0 0,0 1-1 0 0,-1-1 1 0 0,0 1 0 0 0,0 0 0 0 0,-6-6 0 0 0,-2 0-206 0 0,1 0 0 0 0,-1 1 1 0 0,-1 0-1 0 0,0 1 0 0 0,0 1 1 0 0,0 0-1 0 0,-1 1 0 0 0,0 0 1 0 0,-1 1-1 0 0,1 0 0 0 0,-1 2 1 0 0,-22-4-1 0 0,28 6-230 0 0,1 1 0 0 0,-1 0 0 0 0,0 0 0 0 0,0 1 0 0 0,-8 2 0 0 0,-22 9-6525 0 0,23-6-904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4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1832 279 8 0 0,'0'0'13185'0'0,"-21"-19"-12542"0"0,-69-60-13 0 0,84 73-450 0 0,-1 0 0 0 0,0 0 0 0 0,0 1 0 0 0,0 0 0 0 0,-1 0 1 0 0,1 1-1 0 0,-1 0 0 0 0,-11-4 0 0 0,-12-6 266 0 0,7 3-245 0 0,-1 0 1 0 0,-1 2-1 0 0,0 1 0 0 0,0 1 1 0 0,-30-4-1 0 0,-30-9 153 0 0,34 8-243 0 0,0 2 1 0 0,0 2 0 0 0,-1 2 0 0 0,0 3 0 0 0,0 2 0 0 0,-86 9-1 0 0,83 2-46 0 0,-1 3 0 0 0,2 2 0 0 0,0 3 0 0 0,1 2 0 0 0,1 2 0 0 0,0 3 0 0 0,-65 41 0 0 0,88-46-16 0 0,0 0-1 0 0,2 2 0 0 0,0 0 0 0 0,1 3 0 0 0,2 0 0 0 0,0 1 1 0 0,2 1-1 0 0,-26 41 0 0 0,33-46 18 0 0,2 1 0 0 0,1 1 0 0 0,0 0 0 0 0,2 1 0 0 0,1 0 0 0 0,1 0 0 0 0,-7 29 0 0 0,9-18-18 0 0,0 0-1 0 0,3 0 1 0 0,1 1 0 0 0,1 0-1 0 0,2-1 1 0 0,2 1 0 0 0,12 71-1 0 0,-3-58-64 0 0,2-1-1 0 0,37 90 0 0 0,-42-122 9 0 0,1 1 0 0 0,0-2 0 0 0,1 1 0 0 0,1-1 0 0 0,1-1 0 0 0,0 0 0 0 0,1-1 0 0 0,1 0 0 0 0,0-1 0 0 0,29 21 0 0 0,-8-12-21 0 0,2-1 0 0 0,0-3 0 0 0,71 26-1 0 0,124 23-420 0 0,-165-49 215 0 0,3-3-67 0 0,0-3 0 0 0,0-3-1 0 0,1-4 1 0 0,111-4 0 0 0,-149-3 263 0 0,-1-2-1 0 0,1-1 1 0 0,-1-2 0 0 0,-1-1 0 0 0,0-1-1 0 0,0-2 1 0 0,0-1 0 0 0,28-17-1 0 0,-1-3 67 0 0,-2-2 0 0 0,-2-3-1 0 0,50-43 1 0 0,-74 54-127 0 0,-2-1 1 0 0,0-1 0 0 0,-2-2-1 0 0,-1 0 1 0 0,-2-2 0 0 0,0 0-1 0 0,-3-2 1 0 0,-1 0 0 0 0,-1-2-1 0 0,-2 1 1 0 0,14-48-1 0 0,-21 53-641 0 0,-1 0 0 0 0,-1-1-1 0 0,-2 0 1 0 0,-2 0 0 0 0,0 0-1 0 0,-2 0 1 0 0,-2 0-1 0 0,-1-1 1 0 0,-1 1 0 0 0,-1 0-1 0 0,-2 1 1 0 0,-1-1 0 0 0,-2 1-1 0 0,-19-47 1 0 0,20 59 786 0 0,-2-1 1 0 0,0 1-1 0 0,-1 1 1 0 0,-1 0-1 0 0,0 0 1 0 0,-23-22-1 0 0,27 31 27 0 0,-1 0 1 0 0,0 1-1 0 0,0 0 0 0 0,-1 0 0 0 0,0 1 1 0 0,0 1-1 0 0,0-1 0 0 0,0 2 0 0 0,-1-1 0 0 0,0 2 1 0 0,0-1-1 0 0,0 1 0 0 0,-14-1 0 0 0,-88 0-2297 0 0,95 4-2520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5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96 0 0 0,'0'0'12908'0'0,"4"1"-12269"0"0,14 3-329 0 0,0 0 1 0 0,1-2-1 0 0,-1 0 0 0 0,0-1 1 0 0,1-1-1 0 0,-1-1 0 0 0,0 0 1 0 0,20-5-1 0 0,22 0 287 0 0,525-48 2524 0 0,-158 15-3109 0 0,-173 37 212 0 0,-125 3-104 0 0,-55 6 564 0 0,-73-7-672 0 0,2 1-40 0 0,3 3-806 0 0,-16 4 152 0 0,0-5-274 0 0,-5 2-1184 0 0,8 0-2685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5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12 0 0 0,'0'0'16362'0'0,"0"-4"-15607"0"0,-1-4 919 0 0,-3 32-593 0 0,0 43 537 0 0,-13 213 834 0 0,5-125-2285 0 0,12-113-338 0 0,1 0 1 0 0,2 0-1 0 0,11 54 0 0 0,-13-67-2491 0 0,-1-19-4236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7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2152 0 0,'0'0'12935'0'0,"11"0"-12159"0"0,49 4 800 0 0,100 18 0 0 0,57 6-1314 0 0,148 12-294 0 0,245 33-534 0 0,-486-60 425 0 0,230 13-136 0 0,-219-29 209 0 0,-44 1 6 0 0,114 10 0 0 0,-144-4 57 0 0,76-6 0 0 0,-36 0-1 0 0,-17-6 72 0 0,-65 5-44 0 0,-1 1 0 0 0,1 0 0 0 0,-1 1 1 0 0,1 1-1 0 0,29 4 0 0 0,-15 6 64 0 0,-28-7-62 0 0,0-1 0 0 0,1 0 0 0 0,-1-1 0 0 0,1 1 0 0 0,-1-1 0 0 0,1 0 0 0 0,0 0 0 0 0,0-1 0 0 0,-1 0 0 0 0,1 0-1 0 0,0 0 1 0 0,6-2 0 0 0,4 0 16 0 0,-1 1 1 0 0,0 0-1 0 0,1 1 0 0 0,23 2 0 0 0,15 1 415 0 0,-26-17 1539 0 0,-24 11-1919 0 0,1 1-1 0 0,-1-1 1 0 0,0 1-1 0 0,1 0 1 0 0,-1 0-1 0 0,1 0 1 0 0,0 0 0 0 0,0 1-1 0 0,7-2 1 0 0,2-1 1290 0 0,-10 3-5086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49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1 235 1312 0 0,'0'0'6594'0'0,"23"1"-6210"0"0,180 1 433 0 0,252-8 366 0 0,-423 8-1118 0 0,-1 1 0 0 0,1 2-1 0 0,42 12 1 0 0,47 8 346 0 0,308 3 2108 0 0,185-48-92 0 0,-250 4-1735 0 0,111-28 465 0 0,-3-36-669 0 0,59-7-408 0 0,-195 50-20 0 0,355 9 0 0 0,-467 48-54 0 0,-69-4-3 0 0,227-7-27 0 0,-164 6 41 0 0,-7-1 2 0 0,90-20-16 0 0,-170 22-29 0 0,-103-7 362 0 0,-27-9-344 0 0,-1 0 1 0 0,0 0 0 0 0,1 0-1 0 0,-1 0 1 0 0,1 1 0 0 0,-1-1-1 0 0,0 0 1 0 0,1 0-1 0 0,-1 0 1 0 0,1 1 0 0 0,-1-1-1 0 0,0 0 1 0 0,1 0 0 0 0,-1 1-1 0 0,0-1 1 0 0,1 0 0 0 0,-1 1-1 0 0,0-1 1 0 0,0 1-1 0 0,0-1 1 0 0,1 0 0 0 0,-1 1-1 0 0,0-1 1 0 0,0 1 0 0 0,0-1-1 0 0,0 0 1 0 0,1 1-1 0 0,-1-1 1 0 0,0 1 0 0 0,0-1-1 0 0,0 1 1 0 0,0-1 0 0 0,0 0-1 0 0,0 1 1 0 0,0-1 0 0 0,0 1-1 0 0,0-1 1 0 0,-1 1-1 0 0,1-1 1 0 0,0 0 0 0 0,0 1-1 0 0,0-1 1 0 0,0 1 0 0 0,-1-1-1 0 0,1 0 1 0 0,0 1 0 0 0,0-1-1 0 0,-1 0 1 0 0,1 1-1 0 0,0-1 1 0 0,-1 0 0 0 0,1 1-1 0 0,0-1 1 0 0,-1 0 0 0 0,1 0-1 0 0,0 1 1 0 0,-1-1-1 0 0,1 0 1 0 0,-1 0 0 0 0,1 0-1 0 0,0 1 1 0 0,-1-1 0 0 0,0 0-1 0 0,-55 25-1269 0 0,19-10-3591 0 0,32-13 3454 0 0,-7 4-8276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07:51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14 1384 0 0,'0'0'8389'0'0,"-5"-13"-7322"0"0,18 14-597 0 0,-1 0 1 0 0,1 1 0 0 0,15 5-1 0 0,25 4 592 0 0,558-1 1833 0 0,-357-13-2184 0 0,-242 4-765 0 0,-1 0-1 0 0,0 1 0 0 0,1 1 0 0 0,-1-1 0 0 0,0 2 0 0 0,13 5 0 0 0,-11-3-66 0 0,1-2 0 0 0,0 0-1 0 0,0 0 1 0 0,15 1 0 0 0,-14-3-227 0 0,39 2-8136 0 0,-43-4 916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09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7722 0 0,'0'0'12824'0'0,"16"32"-11977"0"0,50 100-158 0 0,-54-109-446 0 0,2-1-1 0 0,1 0 1 0 0,1-1-1 0 0,0 0 1 0 0,2-1 0 0 0,20 18-1 0 0,14 14-41 0 0,154 151-693 0 0,-185-177-1497 0 0,31 45-1 0 0,-17-21-6407 0 0,-23-30-2172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15T08:59:01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3910 11671 73 0,'0'0'115'0,"0"0"18"0,0 0 49 15,0 0 25-15,0 0-13 0,0 0-2 16,0 0-24-16,0 0-17 0,0 0-8 0,0 0-22 15,0 0-22-15,0 0-20 0,-40-48-21 0,37 43-11 16,-1 3-10-16,1-3 0 0,0 3-3 0,0 0-1 16,-6-1 2-16,6-1-8 0,0 1 0 0,0 1-5 15,-1 0-5-15,1 2 2 0,-3-3-6 16,-3 3 1-16,3 0-1 0,3 0-1 0,-4 0 1 16,1 0 0-16,-6 0-1 0,6 0-2 0,-1 0-2 15,-8 3-1-15,9 1-1 0,-1 1-5 0,1 0 4 16,-9-1 1-16,12 3-1 0,-4 0 2 0,1 0-2 15,-6 0 1-15,9 0 1 0,-3 5 1 16,-1-3-1-16,-8-1 0 0,12 2 1 0,-3 3 3 16,-1-1 0-16,4 0 4 0,-9 2-1 0,9-3 1 15,0 3-1-15,-1 0-2 0,1-1 0 16,0-1 0-16,0 2 0 0,-6-3-2 0,9 1 0 16,0 2-2-16,0-3 1 0,0 1-1 0,0 2-1 15,0-4 5-15,9 4 2 0,-3-2-3 0,-3 0 0 16,1-1-4-16,-1 1-3 0,3 0-1 15,6-1 0-15,-5 1 0 0,-1-1 0 0,9-2-1 16,-9 0 0-16,4 3 0 0,-4-1 0 0,9-2 0 16,-8-2-1-16,5 0 1 0,0 0-2 15,-2 0 1-15,5-2 3 0,-5 0 0 0,-1-1 0 16,6-1 0-16,-5 1-1 0,5-4 1 0,-2 3 0 16,-4-3 0-16,6 0-1 0,-5 0-1 0,8-3 4 15,-5-1 0-15,5-6 4 0,-5 1 0 0,8 0 2 16,-11-3-1-16,11-4 1 0,-11 2-3 0,8-4 0 15,-8 0-1-15,8-1 1 0,-9 1 0 16,4-1 0-16,-1-2 0 0,-6 1-2 0,7-1 2 16,-4 3-1-16,1-5 0 0,-7 2 0 0,9-3-1 15,-9 5 0-15,0-5 0 0,0 3 2 0,0 0 1 16,-3 1 0-16,0 0 0 0,0 1 0 16,0 1 1-16,-6-1-1 0,-9 3-1 0,9 2-3 15,-13-3-7-15,3 7-3 0,-8-4-5 0,-1 5-5 16,6-3-1-16,-6 3-4 0,-3 4-3 15,1 0-9-15,-1 3-12 0,6 2-26 0,3 0-46 16,-5 5-106-16,11 2-267 0,-2-3-1000 0</inkml:trace>
  <inkml:trace contextRef="#ctx0" brushRef="#br0" timeOffset="5500.26">4387 11538 40 0,'0'0'96'0,"0"0"-57"0,0 0-9 16,0 0 0-16,0 0 5 0,0 0 4 0,0 0-5 15,0 0 3-15,0 0-5 0,0 0 2 0,0 0 9 16,0 0 4-16,16-42 7 0,-16 38 7 0,3-1 4 16,0 3 2-16,0-3-6 0,0 0-4 0,0 3-6 15,1-3-5-15,2 3-5 0,3-3-6 16,-6 3-3-16,0-3-5 0,0 3-4 0,0-3-1 16,7 3-1-16,-1-3-1 0,-3 0 6 0,-3-2 0 15,13 0 4-15,-10 2 0 0,3-2 0 0,-2-2-5 16,8-1-5-16,-6 1-4 0,7 0-2 15,-7-1-2-15,-3 1-1 0,13-2-5 0,-10-3 0 16,10 5-2-16,-7-2-1 0,7-3 0 0,-7 2-1 16,13-2 0-16,-12 3 0 0,8-1 0 0,1-2-2 15,-10 5-1-15,10-1 0 0,-10 2 0 16,10-1 0-16,-3-3 2 0,-7 3 6 0,7 0 1 16,-4-1-3-16,4 1-1 0,-7 0-5 0,7 0 0 15,-7-1 0-15,7 1 0 0,-7 0 2 16,10 3-1-16,-10-3 0 0,13-1 0 0,-6-1 0 15,-7 4 1-15,10 0 2 0,-10-3-2 0,10 3 1 16,-6-2-1-16,2 2-1 0,7-2 1 0,-3 2 1 16,-7 0-1-16,7 0 2 0,-4 1-3 0,4-1 0 15,0 0 0-15,-4 0-1 0,1 2 1 16,6-1-1-16,-3 1-1 0,-4 0-1 0,7 1 2 16,0 1-2-16,-7 1 1 0,4 0 0 0,3-1 0 15,-3 1 0-15,-7 2 0 0,10 0 0 0,-6 0 2 16,-4 0-1-16,10 0 0 0,-3 2 0 15,-7 1 1-15,7-1 2 0,-4 0-1 0,1 1 0 16,6-1 0-16,-4 0 0 0,-5 1 2 0,6-3-3 16,-4 2 4-16,4 0 0 0,0-2 0 0,-4 3 0 15,1-1-3-15,6-2 2 0,-4 2 0 16,-5 0 1-16,9 1 0 0,-4-1-2 0,-5 0 1 16,6 3-2-16,-4 0-1 0,1 2 1 0,3-1-2 15,-10 1 5-15,10 2-1 0,-1 0-1 0,-5 5 2 16,2-2-2-16,-5-1 0 0,9 1 0 15,-7 0 0-15,1 2 0 0,-7-3-1 0,13 2 1 16,-13 1 0-16,9 0 2 0,-8-3-1 0,8 1 1 16,-5 0 0-16,2-3-2 0,-2 0 3 15,-1 1-1-15,1 1 0 0,-4-3-2 0,6 4 1 0,-2 0-1 16,2 2 0-16,-5 0-2 0,-1 2 5 16,6 2 7-16,-2 1 4 0,2 1 1 0,-5 1 1 15,-1 2-8-15,6 0-1 0,-5 1 2 0,2 0 5 16,0 4 2-16,-2-3-1 0,8 3-6 0,-8-1-5 15,8-1-3-15,-5-1-1 0,-4 1 3 16,6-1-5-16,-8-2 2 0,11 0-1 0,-8 0-1 16,-4 0 2-16,9 1 1 0,-5-2-1 0,-1 1 3 15,3 0-1-15,-6-2 1 0,-2 0 0 0,5-1 1 16,0-4 0-16,-3 5 1 0,1-5 1 16,-4 3 3-16,3-3 3 0,0-3 0 0,0-1 0 15,-3-1-4-15,1-4-2 0,-4 2-5 0,3-6-1 16,-3-1-1-16,0-2 0 0,0 0 2 15,0 0-8-15,0 0-22 0,0-5-57 0,0-4-126 16,0 4-223-16,0 1-730 0</inkml:trace>
  <inkml:trace contextRef="#ctx0" brushRef="#br0" timeOffset="6034.03">6620 12060 151 0,'0'0'212'0,"0"0"-53"15,0 0 3-15,0 0 9 0,0 0-22 16,0 0-35-16,0 0-39 0,0 0-38 0,0 0-21 16,0 0 0-16,0 0 19 0,0 0 19 0,0 0 24 15,0 0 13-15,12 0 4 0,-9 7-1 0,1 5-7 16,-1-5-3-16,0 4-13 0,3-1-10 0,3-1-9 16,-6 3-3-16,4-4-6 0,-4 1-3 15,6 0-3-15,3-4-2 0,-2 4 2 0,-1-4 3 16,3 0 2-16,-2-3 3 0,-1-2 3 0,6 0 2 15,-8 0 7-15,11 0-2 0,-8-7-4 16,8-2-6-16,-5-3-6 0,8-7-15 0,-2 0-9 16,3-5-6-16,-1-4-7 0,-2-2-9 0,0 1-21 15,5-1-36-15,-2 2-60 0,-3 0-137 0,-1 9-336 16,-8 9-890-16</inkml:trace>
  <inkml:trace contextRef="#ctx0" brushRef="#br0" timeOffset="9416.64">7305 8204 40 0,'0'0'98'0,"0"0"-55"0,0 0-4 16,0 0-6-16,0 0-12 0,0 0-12 0,0 0-6 15,0 0 5-15,0 0 14 0,0 0 17 0,0 0 14 16,0 0 4-16,0 0 0 0,0 0-5 16,6 74-5-16,-6-58-3 0,0 3 2 0,4 1 7 15,2 3 5-15,-6 2 3 0,3 3-2 0,-3 5-5 16,6-2-8-16,-6 9 22 0,3-1 4 0,-3 6-7 15,0 0-8-15,0 1-36 0,0 2-16 16,3-2-1-16,-3 2 4 0,0-2 0 0,0-1 2 16,0-9 8-16,3-1 2 0,-3-3 9 0,0-5 6 15,0-4 8-15,0-4 2 0,0-3-4 0,0-4-4 16,3 2-6-16,-3-5-1 0,0-1-2 0,0-1-1 16,0 2-5-16,0-2-3 0,4 3-1 15,2 1 0-15,-6-1 2 0,6 1 1 0,-3 5 0 16,-3 1 0-16,3-1-2 0,0-1-1 0,-3 4-2 15,3-1-2-15,-3 6-3 0,3 1-1 0,-3-3 0 16,0 2-1-16,0-1 1 0,0 0 3 0,0-4 4 16,0 0 2-16,0 2 1 0,0-2 6 15,0 4 6-15,0-4 10 0,0-3 11 0,4 1 0 16,-4 2 0-16,0 0 2 0,0 2 2 0,0-3 3 16,0 1-4-16,0 1-12 0,0 3-12 15,0 2-12-15,0-1-4 0,0-1-5 0,0 1 2 16,0 0-3-16,0-1 0 0,0 0-5 0,0 0-1 15,0-1-2-15,0 2 0 0,0-1 0 0,6 0 0 16,-6-2 1-16,6 4-1 0,-6 0 5 16,0-2-2-16,3-2 1 0,-3 3 0 0,0-2 2 15,3-1-1-15,-3-3-2 0,0 3 0 0,0-2-3 16,3 2 1-16,-3-6 0 0,0 3 2 0,0-1-7 16,0-1 4-16,0-2-3 0,3 7 0 15,-3-5 2-15,0-1 1 0,0 2-1 0,0 1 2 16,0 1 0-16,0-1-1 0,0 3 0 0,0-1 0 15,0-1 0-15,0-1-1 0,0 3 0 0,0-2 2 16,3-1 1-16,-3-2-2 0,0 0 2 0,0 0 0 16,0 3 2-16,0-3-1 0,0 0 0 15,4-2-2-15,-4 1-3 0,0 2 3 0,0-1 1 16,6 2 0-16,-6-1 2 0,0-1-3 0,6 0 0 16,-3-1 0-16,-3 2-2 0,3 1 3 0,0-4 0 15,-3 0-2-15,3 0 2 0,-3-2-2 16,0-1-3-16,3-2 3 0,-3-2-2 0,0 2 1 15,0-5-1-15,0-1 0 0,0-1-2 0,0-2 1 16,0 2-1-16,0-2 1 0,0 0-2 16,0 0 0-16,0 0-5 0,0 0-8 0,0 0-18 15,0 0-39-15,0-2-75 0,0 2-137 0,0-2-264 16,0-1-79-16,0 3-535 0</inkml:trace>
  <inkml:trace contextRef="#ctx0" brushRef="#br0" timeOffset="9767.66">7277 11017 464 0,'0'0'205'0,"0"0"-10"0,0 0 20 0,0 0 9 16,0 0 0-16,0 0-21 0,0 0-57 0,0 0-54 16,0 0-46-16,0 0-18 0,0 0 6 15,0 0 17-15,0 0 24 0,-6 28 15 0,6-9 1 16,3 4-1-16,-3-1-4 0,0 4-9 0,3-1-14 16,-3 1-10-16,3-3-9 0,0-1-8 0,-3-1-3 15,7-2-3-15,-4-5-5 0,6-1-5 16,-6-6-2-16,0-2 0 0,0-3 5 0,7-2 1 15,2 0 2-15,-3-7-2 0,1-4-6 0,5-5-7 16,1-1-10-16,-1-1-17 0,1-1-24 0,2 4-41 16,1-4-99-16,-7 10-263 0,-9 2-955 0</inkml:trace>
  <inkml:trace contextRef="#ctx0" brushRef="#br0" timeOffset="11740.44">7206 11793 0 0,'0'0'115'0,"0"0"-8"0,0 0 28 0,0 0 35 16,0 0 35-16,0 0 19 0,0 0 7 15,0 0-10-15,0 0-11 0,0 0-20 0,0 0-27 16,0 0-18-16,0 0-20 0,0 0-18 0,-28 7-11 15,28-7-6-15,0 0-12 0,0 0-7 16,0 0-14-16,0 0-11 0,0 0-10 0,0 0-8 16,0 0-10-16,0 0-9 0,0 0-7 0,3 0 6 15,3 0 10-15,1 0 14 0,14 0 11 0,-5 0 7 16,5 0-6-16,4 0-7 0,0-3-7 0,-3 1-11 16,6 0-4-16,-3-1-6 0,2-1-5 15,1 0-4-15,-3 2-1 0,0 0-2 0,-10-1-4 16,7 1-5-16,-13-3-7 0,10 3-16 0,-13 0-21 15,-3 2-50-15,0 0-112 0,4-3-249 0,-7 3-304 16,0 0-722-16</inkml:trace>
  <inkml:trace contextRef="#ctx0" brushRef="#br0" timeOffset="12100.12">7346 11586 396 0,'0'0'211'15,"0"0"22"-15,0 0 38 0,0 0 10 0,0 0-21 16,0 0-37-16,0 0-58 0,0 0-52 0,0 0-34 16,0 0-17-16,0 0 9 0,0 0 20 15,0 0 17-15,0 0-4 0,-13 99-10 0,16-72-19 16,3 4-16-16,-6 1-10 0,10 2-11 0,-4-4-8 16,0 3-10-16,0-4-10 0,-3-1-6 0,7-5-4 15,-1-4-10-15,-3 1-12 0,0-8-25 16,-2-3-55-16,8-3-189 0,-9-3-418 0,0-3-856 0</inkml:trace>
  <inkml:trace contextRef="#ctx0" brushRef="#br0" timeOffset="13167.84">7618 11966 386 0,'0'0'242'0,"0"0"-12"0,0 0 33 0,0 0 10 15,0 0-8-15,0 0-23 0,0 0-44 0,0 0-39 16,0 0-29-16,0 0-18 0,0 0-21 0,0 0-12 15,0 0-13-15,0 0-10 0,-9-54-9 16,12 45-3-16,0 3-1 0,0-5-4 0,7 1 0 16,2 3-2-16,-3-2-4 0,7 2-1 0,-4 0-1 15,1 2-3-15,5 3 0 0,1 0-4 16,-7 2-7-16,7 0-4 0,-7 0-4 0,10 2-3 16,-6 5 0-16,2 0-3 0,-2 0 0 0,2 2-1 15,1-2-1-15,-7 3 0 0,10-1-2 0,-3-1 3 16,-1 4-1-16,1-3-1 0,-4 3 0 15,7-3-1-15,-3 0 4 0,-1 1-1 0,1-3 0 16,-7 0 0-16,7 2-1 0,-7-2-2 0,10 0-1 16,-13 0 0-16,7-1 1 0,-4 3-2 15,-3 0 0-15,1 0-1 0,-1 3 0 0,-3-3 1 16,-6 5 0-16,6 0 2 0,-2 0-3 0,-4 3 4 16,0 0 0-16,-10 2 0 0,10 2 0 0,-6-3 2 15,0 5 0-15,-7-2 0 0,7-1 1 0,-3-1-1 16,-4-1 2-16,4-1-3 0,3-3-1 0,0-1 2 15,-4-1-2-15,1-4 0 0,9-1-1 16,-3 0-2-16,0-2-3 0,0-3-6 0,0 3-6 16,0-3-15-16,-4 0-20 0,7 1-42 0,-6-3-81 15,6 0-130-15,0 2-229 0,0 0-153 0,0-2-662 16</inkml:trace>
  <inkml:trace contextRef="#ctx0" brushRef="#br0" timeOffset="13583.75">7953 12198 836 0,'0'0'344'16,"0"0"-54"-16,0 0-28 0,0 0-34 0,0 0-46 16,0 0-50-16,0 0-52 0,0 0-41 15,0 0-15-15,0 0-2 0,0 0 9 0,0 0 7 16,0 0 5-16,-37 50 1 0,34-36 3 0,0 3 1 15,0-1 6-15,-3 0 3 0,6 1-1 16,-7-1-2-16,7-3-3 0,0 1-4 0,0-5-4 16,0 2-2-16,7-1-2 0,2-1 4 0,-6-2 0 15,6-2 3-15,1-1-2 0,5 1 3 0,1-3-5 16,2 1-4-16,4-3-11 0,-4 2-12 16,4-2-5-16,3 0-7 0,0 0-3 0,-4 0-7 15,7 0-19-15,-3 2-28 0,6-2-66 0,-3 0-233 16,-9 3-1338-16</inkml:trace>
  <inkml:trace contextRef="#ctx0" brushRef="#br0" timeOffset="17349.68">15572 11604 0 0,'0'0'60'15,"0"0"46"-15,0 0-42 0,0 0 0 0,0 0 14 16,0 0 23-16,0 0 25 0,0 0 14 0,0 0 8 16,0 0-4-16,0 0-7 0,0 0-6 15,-22-35 1-15,22 33 11 0,-3 0 5 0,3 2-2 16,0-3-2-16,0 3-14 0,0 0-15 0,0 0-11 15,0 0-14-15,0 0-12 0,0 0-14 0,0 0-14 16,0 0-15-16,0 0-14 0,0 0-11 16,0 0 1-16,0 0 6 0,6 0 14 0,6 3 17 15,1-1 10-15,5 0-2 0,-2-2-5 0,9 0-10 16,-7 0-9-16,7 0-13 0,-6 0-8 16,6 0-4-16,-7 0-8 0,1 0-2 0,6-2-8 15,-13 2-7-15,7-2-16 0,-10 2-19 0,3 0-46 16,-2 0-92-16,-7 0-204 0,0 0-245 0,-3 0-853 15</inkml:trace>
  <inkml:trace contextRef="#ctx0" brushRef="#br0" timeOffset="17650.99">15699 11432 1111 0,'0'0'375'0,"0"0"-65"15,0 0-53-15,0 0-73 0,0 0-60 0,0 0-33 16,0 0-15-16,0 0-2 0,0 0 8 0,0 0-10 15,0 0-16-15,0 0-16 0,0 120-11 16,0-96-13-16,0 4-8 0,3-2-6 0,-3-3-8 16,0-1-21-16,0 1-39 0,3-2-76 0,-3 0-238 15,6-7-319-15,-6-2-797 0</inkml:trace>
  <inkml:trace contextRef="#ctx0" brushRef="#br0" timeOffset="19350.82">8502 13050 0 0,'0'0'307'16,"0"0"-287"-16,0 0-3 0,0 0-2 0,0 0 2 16,0 0 7-16,0 0 6 0,0 0 8 15,0 0 9-15,0 0 12 0,0 0 3 0,0 0 6 16,0 0-1-16,0 0-1 0,84-116-4 0,-72 106-4 15,4-2-2-15,-7 1-5 0,13-6-4 0,-13 4-10 16,16-1-7-16,-10 0-8 0,7 0-8 0,0-1-2 16,-4-4-2-16,1 5-4 0,6-2-1 0,-4-1-2 15,1 3-1-15,0-2-2 0,3 0 2 0,-1 5 3 16,-5-2 0-16,6-1 0 0,0 0 1 16,-4 0 0-16,1 0-1 0,3 0 1 0,3-3-3 15,-3 5-2-15,3-2 0 0,-1 0-2 0,4 0 2 16,-3 0 3-16,3-2-1 0,-6 2 2 15,6-3 0-15,-3 5 1 0,3-5 3 0,0 1 5 16,0 0 3-16,6-1 4 0,-3-1-1 0,0 2 0 16,1 0 0-16,-1-2 0 0,0 2 0 0,9-1 2 15,-6-1-1-15,1-1-2 0,2 0 0 16,0 4-4-16,1-3-2 0,5-1-3 0,-6 3-1 16,1 0 1-16,-4-1 1 0,6 2 0 0,-2-1 1 15,2 2-1-15,-3-2 3 0,1-1 2 16,5 3 3-16,-2-2-1 0,-7 0 0 0,6 3-1 15,-3-1-1-15,4 3-1 0,-4-1-2 0,1 0 1 16,2 1-1-16,-3 1-1 0,1 1-1 0,-1 2-2 16,0 0-3-16,-3 0 1 0,1-1-3 0,2 1 1 15,0 0 1-15,-3 0 0 0,4-2-1 0,-1 2 0 16,0-3 0-16,-6 3-1 0,10 1 2 16,-7-1-1-16,3 0 2 0,1 0 1 0,-1-3 2 15,0 3 3-15,4 0 1 0,-1-1 2 0,-6 1 0 16,10 0-2-16,-7-2-1 0,-3-3 0 15,7 5 1-15,-1-2-2 0,1 0-1 0,-4-1-2 16,3 3-2-16,1 0-1 0,-4 1 0 0,7-1-2 16,-4 0 1-16,0 2-1 0,-2-1 0 0,2-1-2 15,4 0 0-15,-4 2 1 0,0 1 0 16,1-1 2-16,-7 1 0 0,3-1-1 0,1 3 3 16,-1-1-2-16,0 1 1 0,-3 0 0 0,4-1-2 15,-4 1 1-15,0-3 0 0,0 3-1 0,4 2 0 16,-7-2-2-16,6-1 1 0,-3 1-3 15,7 0 2-15,-10 2 1 0,6-3-1 0,-3 3 0 16,4-2-1-16,-7 0 1 0,6-1-2 0,-3 3 0 16,4-2 0-16,-10 2 1 0,6-2 0 15,3-1 0-15,-6 1 0 0,3 0 1 0,-2-1-1 16,-1 3 0-16,6-2 0 0,-6 0-1 0,0-1 2 16,3 3-2-16,-3 0 2 0,-3 0-2 0,10 0 1 15,-10 0 1-15,3 0-1 0,-3 0 1 16,0 0 2-16,0 0 0 0,3 0 1 0,-3 0 0 15,0 0-3-15,3 0 1 0,-3 0 1 0,-6-2 1 16,3 0 1-16,3-1 0 0,-3 1 1 0,3-3-1 16,-3 4-1-16,0-3 2 0,-7 1-3 0,7-1 3 15,0 1-2-15,-3-1-1 0,3 1 3 0,-3-1-2 16,-4-1 3-16,4 0-1 0,-3 1-1 16,0 4 2-16,-4-3-3 0,-5 1-3 0,2 0-1 15,-6 2-1-15,4 0 0 0,-1 0 1 0,1 0-2 16,-1 0 3-16,-6 0-2 0,7 0-2 15,-1 0 2-15,-6 0-3 0,7 2 3 0,-1 0 1 16,-6-2 0-16,4 3-1 0,-1-3-2 0,0 0 2 16,-6 0-2-16,7 0 0 0,-4 0 4 0,3 0 0 15,-6 0 1-15,0-3-2 0,0 1-1 16,4 0-3-16,-4-1-2 0,0 3-8 0,-3 0-9 16,6 0-11-16,-3 0-17 0,-3 0-10 0,0 0-12 15,3 0-9-15,0 3-10 0,-3 1-23 16,3-1-74-16,-3 1-173 0,0 1-575 0</inkml:trace>
  <inkml:trace contextRef="#ctx0" brushRef="#br0" timeOffset="19666.99">14669 11342 794 0,'0'0'308'16,"0"0"-35"-16,0 0-78 0,0 0-43 0,0 0-29 16,0 0-11-16,0 0-12 0,0 0-26 0,0 0-24 15,0 0-21-15,0 0-7 0,0 0 1 16,0 0 6-16,25-16 4 0,-6 18-2 0,-4 0-7 16,10 3-1-16,-3-1-2 0,3 3 1 0,-4 0 0 15,4 0-6-15,3 2-3 0,-9 1-2 0,-1-1-3 16,-2 5-2-16,-4-2 1 0,-3 2 3 15,-6 1 6-15,-3-1 5 0,0 2 3 0,-12 3-2 16,6-3-5-16,-16 2-3 0,7 1-3 0,-7-4-6 16,-6 4-4-16,0 2-8 0,-3-3-20 15,3 1-28-15,-3-3-38 0,0 0-68 0,3 0-166 0,13-3-205 16,-1-6-867-16</inkml:trace>
  <inkml:trace contextRef="#ctx0" brushRef="#br0" timeOffset="21385.26">15748 7631 0 0,'0'0'0'0,"0"0"0"0,0 0 0 0,0 0 0 16,0 0 0-16,0 0 0 0,0 0 0 15,0 0 0-15,0 0 0 0,0 0 0 0,0 0 0 16,0 0 0-16,-3 21 0 0,0-21 0 0,3 0 0 16,0 2 9-16,0-2 17 0,0 0-6 15,0 0 4-15,0 0-10 0,0 0-4 0,0 0 5 16,0 0 6-16,0 0 4 0,0 0-16 0,0 3 6 15,0-3-6-15,0 2-3 0,0 3 15 0,0-4-8 16,0 4-8-16,0-3-2 0,0 3-3 0,0-3 1 16,0 5 3-16,0-3 1 0,0-1-2 15,0-1-2-15,0 0-1 0,0 1 1 0,0-1 2 16,0-2 0-16,0 2 2 0,-6-2 1 16,6 0 7-16,0 0 0 0,0 0-3 0,0 0 1 0,0 0-6 15,0 0 3-15,0 0 4 0,0 0 2 16,0 0 2-16,0 0-2 0,0 0-5 0,0 0-4 15,0 0-3-15,0 0-2 0,0 0-2 0,0 0-6 16,-3 0-5-16,3 0-8 0,0 0-4 0,-3 0-25 16,3 0-240-16,0 0 290 0</inkml:trace>
  <inkml:trace contextRef="#ctx0" brushRef="#br0" timeOffset="21463.62">15748 7631 0 0</inkml:trace>
  <inkml:trace contextRef="#ctx0" brushRef="#br0" timeOffset="22333.29">15748 7631 0 0,'-31'83'257'0,"31"-83"-220"0,0-3-28 0,0 3-3 0,0-2 0 0,0 0 0 16,0 2 1-16,0 0 1 0,0 0 1 0,0-3 0 16,0 3 1-16,0 0 2 0,0 0-2 15,0 0 0-15,0 0 2 0,0 0 1 0,0 0 9 16,0 0 4-16,0 0 0 0,0 0-3 0,0 0-2 16,0 0-4-16,0-2 3 0,0 2 1 0,-3 0-1 15,3 0 0-15,0 0 2 0,0 0 1 16,0 0 4-16,0 0-2 0,0 0-7 0,0-2-8 15,0 2-6-15,0-3 0 0,0 3-1 0,0-2 0 16,0 0 2-16,0-1 2 0,0 1-1 0,0 2 6 16,0-2-1-16,0-1-3 0,-3 1 7 0,3 0-3 15,0 2 4-15,0 0 3 0,0-2-1 16,0 2 2-16,0 0 3 0,0 0 3 0,0 0 2 16,0-3 3-16,-6 3 3 0,6 0 3 0,0 0 6 15,0 0 0-15,0 0 1 0,0 0-2 16,0 0-1-16,0 0-7 0,0 0-3 0,0 0-2 15,0 0-3-15,0 0-4 0,0 0-8 0,0 0-5 16,0 0-10-16,0 0-8 0,0 0-14 0,0 0 7 16,0 3 10-16,0 6 17 0,0 0 18 15,0 3-2-15,0-1-3 0,0 3-4 0,0 3 1 16,6 1-1-16,-6 2 2 0,3 3-2 0,-3 3-4 16,0 2-5-16,3 2-2 0,-3 1 0 0,0 4 3 15,0-2-1-15,0 3 0 0,0-1 1 16,0 0-2-16,0-2 5 0,0 2 0 0,0 0 3 15,7 0 5-15,-7 1 3 0,0 1 3 0,3 0 3 16,-3-1-4-16,0 2 0 0,0-1-1 0,3-1-4 16,-3 6-1-16,0-3-4 0,0 4-3 0,3 2-3 15,-3-2 1-15,0 1-3 0,3 2-2 16,-3-3-1-16,6 4-2 0,-3-2-2 0,-3 2 5 16,3 1-6-16,4-2-1 0,-4 0 0 0,-3-3-4 15,3-1 3-15,-3 0 1 0,0-1 2 0,0 3-2 16,0-2 1-16,3 1-2 0,-3 1 2 15,3-1 0-15,-3 4-1 0,6-3 1 0,-3-4-2 16,0 5 0-16,4-4 0 0,-4 0 0 0,0-1 0 16,-3 0 0-16,3 0-2 0,0-3 1 15,3-1 0-15,-6 1 1 0,3 1 0 0,-3 1-1 16,0-3-1-16,3 1 1 0,-3 1 1 0,0-5 1 16,0 0 0-16,0-3 2 0,0 2 0 0,0-5 1 15,0 1 2-15,0-2-2 0,0-2 1 16,7 2 0-16,-7-1 0 0,3 1 0 0,-3-3 2 15,0 2 1-15,3 0 0 0,-3-1 1 0,3-4-1 16,3-1 1-16,-6-1 2 0,3-2 0 0,6 0-1 16,-5-2 0-16,-1 2 0 0,-3-2 1 0,3 3-1 15,6-3-3-15,-6 1 0 0,6-1 1 16,-5 0-1-16,-1-3-1 0,-3 1-1 0,3 2-2 16,-3-3 1-16,3-1-1 0,-3 4 0 0,6-6-2 15,-6 3 1-15,0-1 0 0,0 1-1 0,0-4 0 16,0 5 2-16,0-3-3 0,0 1 2 0,-6-3 1 15,6 2 3-15,-3-2 1 0,3-3 2 16,-3 1 1-16,3 0 1 0,0-1-3 0,0-2-2 16,0 0-1-16,0-2-5 0,0 2 1 0,0-2-1 15,0 0-1-15,0 0 1 0,0 0-4 16,0 0-2-16,0 0-7 0,0-2-4 0,0 0-11 16,0-2-23-16,0-1-52 0,0 1-122 0,0-1-235 15,0 0-301-15,0 3 21 0</inkml:trace>
  <inkml:trace contextRef="#ctx0" brushRef="#br0" timeOffset="22700.53">15730 10785 561 0,'0'0'324'0,"0"0"-22"16,0 0-19-16,0 0-50 0,0 0-48 0,0 0-31 15,0 0-32-15,0 0-25 0,0 0-12 0,0 0-23 16,0 0-24-16,0 0-21 0,0 0-8 16,0 0 5-16,0 0 13 0,-16-7 18 0,16 21 7 15,0 4-2-15,0 3-7 0,3 2-7 0,-3-1-9 16,7 2-5-16,-7 1-4 0,3-1-3 15,0-4-1-15,0 0 0 0,0-4 1 0,3 1 4 16,0-6-3-16,4-4 5 0,-7-2 5 0,3-3 9 16,3-2 11-16,4-2 3 0,-7-5-1 15,9-2-10-15,1-5-11 0,6 0-11 0,-13-2-9 16,13-2-9-16,-13 2-9 0,3 2-17 0,1 0-32 16,-1 2-68-16,-6 3-179 0,7 2-390 0,-13 5-878 0</inkml:trace>
  <inkml:trace contextRef="#ctx0" brushRef="#br0" timeOffset="24016.93">15736 11851 689 0,'0'0'315'0,"0"0"-26"0,0 0-60 16,0 0-71-16,0 0-62 0,0 0-37 0,0 0-18 16,0 0 0-16,0 0 19 0,0 0 16 15,0 0 6-15,0 0 1 0,0 0-1 0,0 0-11 16,-3 134-5-16,3-107-8 0,0 2-5 0,0 2-7 16,0-1-8-16,-3-1-6 0,3-1-7 0,0 2-6 15,0-2-3-15,0-5-5 0,0-3-3 16,0-1-2-16,0-5-3 0,0 0-1 0,0-5-2 15,0-2-3-15,0-5-8 0,0 1-9 0,0-1-12 16,0-2-13-16,0 0-12 0,0 0-26 16,0 0-97-16,0-5-226 0,3 3-155 0,-3 0-795 0</inkml:trace>
  <inkml:trace contextRef="#ctx0" brushRef="#br0" timeOffset="24484.1">15637 12171 0 0,'0'0'204'15,"0"0"-155"-15,0 0 7 0,0 0 20 16,0 0 31-16,0 0 48 0,0 0 56 0,0 0 36 15,0 0 19-15,0 0-8 0,0 0-32 0,0 0-34 16,0 0-32-16,0 0-27 0,-28-5-24 0,28 5-10 16,-3-2-13-16,3 2-10 0,0 0-7 15,0 0-10-15,0 0-1 0,0 0-6 0,0 0-2 16,0 0-7-16,0 0-12 0,0 0-10 0,0 0-8 16,0 0-8-16,0 0-3 0,0 0-4 0,0 0 1 15,0 4 2-15,0 1 2 0,0 0 0 16,0 2 1-16,0-1-1 0,0 4 1 0,0-1 1 15,0 3-1-15,0-1 0 0,0 4 0 0,0 2 3 16,0 1-2-16,0 1 0 0,3 2 1 0,-3-3 1 16,6 0 0-16,0-2 1 0,7-2 1 15,-10-2 0-15,6-3 0 0,3-4 3 0,1-1 4 16,2-4 7-16,1 0 6 0,9-11 0 0,-4-6-2 16,4-3-7-16,0-7-7 0,9 1-7 0,-3-6-4 15,0 4 0-15,0 1-8 0,-6-1-9 0,3 3-19 16,-3 1-40-16,3 3-105 0,-13 6-307 15,-3 6-1161-15</inkml:trace>
  <inkml:trace contextRef="#ctx0" brushRef="#br0" timeOffset="28166.76">20812 11278 673 0,'0'0'286'16,"0"0"-57"-16,0 0-3 0,0 0-9 0,0 0-14 15,0 0-19-15,0 0-27 0,0 0-25 0,0 0-15 16,0 0-18-16,0 0-18 0,0 0-10 0,-22-10-5 16,25 10-3-16,6-2 1 0,1-3-1 0,-1 1-2 15,10-1-7-15,-7-2-9 0,10 2-4 16,-4-2-10-16,1 3-8 0,12-3-10 0,-6 0-3 15,6 1-4-15,-3-1-2 0,0 2-4 0,0 1-2 16,-4 1-4-16,-2 1-4 0,3 0-7 0,-3 2-11 16,-7 0-17-16,4 0-27 0,-7 0-46 15,4 2-109-15,-7 3-230 0,-6-3-260 0,0-2-797 0</inkml:trace>
  <inkml:trace contextRef="#ctx0" brushRef="#br0" timeOffset="28500.72">21057 11017 1192 0,'0'0'315'0,"0"0"-132"15,0 0-50-15,0 0 15 0,0 0 14 16,0 0-4-16,0 0-25 0,-25 136-35 0,22-103-32 15,0-2-26-15,3 6-22 0,-3-2-15 0,3 0-18 16,0-4-26-16,3 4-70 0,-3-9-264 16,0-10-1115-16</inkml:trace>
  <inkml:trace contextRef="#ctx0" brushRef="#br0" timeOffset="40482.83">17075 12541 274 0,'0'0'100'16,"0"0"51"-16,0 0 34 0,0 0 12 0,0 0-13 16,0 0-41-16,0 0-19 0,0 0-13 0,0 0-25 15,0 0-2-15,0 0 4 0,0 0 6 0,13-65 0 16,-4 53-1-16,-6-2-5 0,10 0-9 0,-7 2-10 15,6-2-8-15,-6 0-10 0,13-2-7 16,-10-3-6-16,13 2-5 0,-10-2-5 0,13-2-4 16,3 0-2-16,0-2-2 0,3 3-3 0,0-3-4 15,3 0 0-15,-3-3-3 0,3 3 1 16,7-1-2-16,-1-7 1 0,-3 1-1 0,7 0-2 16,2-4-2-16,1 2-1 0,-1-3 0 0,10 3-1 15,-6 0 0-15,2-3-2 0,4 2 0 0,3 4 0 16,0-3 1-16,-3 4 0 0,-4 0-4 15,1 3 4-15,3 2-2 0,3 0 0 0,-3 2-1 16,-4-2 0-16,10 5 1 0,-3 0 0 0,0-1 0 16,3 1 1-16,6-1-1 0,-6 3 1 0,0 2 0 15,0 1 0-15,0 1-1 0,-6-2-1 16,-3 5 2-16,0 0-3 0,-1-1 0 0,-11 3 0 16,5 0 2-16,-12 3-2 0,0-1-3 0,-3 0-3 15,-6 3-9-15,-3 2-16 0,-7 0-29 0,10 0-49 16,-12 7-96-16,8-2-241 0,-14-1-349 0,8-1-199 15</inkml:trace>
  <inkml:trace contextRef="#ctx0" brushRef="#br0" timeOffset="41349.82">19754 11197 256 0,'0'0'84'16,"0"0"44"-16,0 0 48 0,0 0 28 15,0 0 0-15,0 0-18 0,0 0-24 0,0 0-9 16,0 0-5-16,0 0-21 0,0 0-11 0,0 0-13 15,0 0-17-15,0 0-8 0,-58-16-8 0,54 14-4 16,4-1-4-16,0 3-3 0,0-2-3 16,0 2-5-16,0 0-3 0,0-2-14 0,0 2-10 15,0 0-17-15,0-3-11 0,0 3-2 0,7-2 1 16,2 0 5-16,6-1 2 0,-8 1 1 16,11 2 0-16,-8 0 0 0,11 0 1 0,-11 0 2 15,11 0-1-15,-5 2-1 0,-1 1 0 0,1 1 0 16,-1 1 1-16,-5-3 0 0,8 3 1 0,-12-3 0 15,7 3-1-15,-4 0 1 0,0-1-1 16,-9 3-1-16,7-2 2 0,-1 3-3 0,0 1 3 16,-3 1 4-16,-3 6 4 0,0 3 7 0,-3 2 7 15,-9 4 3-15,5 0 2 0,-5 2 3 0,-7 4 1 16,1-3 0-16,-1 1-1 0,-3-1-3 0,10-3-5 16,-7-2-8-16,10-2-7 0,-9-1-6 0,11-4-5 15,4-4-4-15,-3-3-7 0,0-2-19 16,6-4-36-16,0-3-72 0,0-3-195 0,9-1-556 15,-6-1-677-15</inkml:trace>
  <inkml:trace contextRef="#ctx0" brushRef="#br0" timeOffset="42165.94">21423 7350 213 0,'0'0'70'0,"0"0"6"0,0 0 26 0,0 0 27 16,0 0 26-16,0 0 6 0,0 0-7 0,0 0-16 15,0 0-26-15,0 0-27 0,0 0-23 16,0 0-22-16,0 0-12 0,0-19 0 0,0 21 18 15,0 3 18-15,0 0 20 0,0 2 4 0,0 2-13 16,3 7-12-16,0 1-9 0,-3 6-3 16,3 1-4-16,-3 9-4 0,0 6-3 0,0 7-8 15,0 5-1-15,-3 8-6 0,0 9-5 0,-3 7-5 16,-13 10-5-16,10 8-7 0,-10 8-1 0,7 7-2 16,-10 5-3-16,9 2 1 0,-5 0-2 15,-1 3-1-15,4-3 3 0,-1 0-1 0,4 0 0 16,-1 0 2-16,-2-4-2 0,9-1 3 0,0-2-2 15,-7-2-2-15,10-2-4 0,0-3-3 0,3-7-4 16,0-3-4-16,0-13-4 0,3-10-8 0,6-7 2 16,1-11 2-16,-4-13 3 0,-3-5-6 0,0-8-27 15,0-9-72-15,6-4-175 0,-9-6-161 16,0-3-677-16</inkml:trace>
  <inkml:trace contextRef="#ctx0" brushRef="#br0" timeOffset="42517.92">21023 10126 1361 0,'0'0'286'0,"0"0"-101"16,0 0-51-16,0 0 5 0,0 0-3 0,0 0-20 15,0 0-19-15,0 130-18 0,0-103-15 16,0 0-10-16,0 3-11 0,3-4-1 0,6 0-3 16,-6-4-3-16,13-4 1 0,-7 1-2 0,3-8-3 15,4 1 2-15,-7-3-4 0,13-4-5 0,-13-3-3 16,13-2 0-16,0-2-2 0,-7-5-4 15,10-5-5-15,0-2-8 0,-1-2-7 0,-5-2-12 16,9 0-14-16,0 2-30 0,-3-3-58 0,-1 3-129 16,-11 7-310-16,-7 2-996 0</inkml:trace>
  <inkml:trace contextRef="#ctx0" brushRef="#br0" timeOffset="43150.08">20942 11703 138 0,'0'0'68'0,"0"0"29"0,0 0 35 16,0 0 39-16,0 0 22 0,0 0 17 0,0 0 7 15,0 0 0-15,0 0-7 0,0 0-16 0,0 0-17 16,0 0-19-16,0 0-19 0,0 0-17 0,28-66-17 15,-25 61-19-15,-3 3-24 0,0 0-20 16,0 2-19-16,0 0-13 0,0 0-7 0,0 2 6 16,0 5 7-16,0 4 15 0,0 10 14 0,0-1 2 15,0 8 1-15,0 0-3 0,0 5-6 0,-3-2-4 16,3 1-4-16,0 1-5 0,0 3-7 16,-3-3-6-16,3-1-2 0,0 1-3 0,-3-6-4 15,3-2 1-15,0 1-2 0,0-8-3 0,-3-1 1 16,3-5 0-16,0-2 0 0,-7-3-4 15,7-3 2-15,-6 1-5 0,6 0-6 0,0-5-11 16,-3 2-12-16,3-2-20 0,-3 2-29 0,3-2-46 16,0 3-49-16,0-1-77 0,0 3-134 0,0-1-184 15,0-1-791-15</inkml:trace>
  <inkml:trace contextRef="#ctx0" brushRef="#br0" timeOffset="43566.18">20765 12097 550 0,'0'0'253'0,"0"0"-30"0,0 0-36 0,0 0-29 16,0 0-18-16,0 0-16 0,0 0-14 0,0 0-10 15,0 0-2-15,0 0-1 0,0 0-6 16,0 0-5-16,0 0-7 0,-12 90-8 0,12-81-6 0,0 5-9 16,0-5-5-16,0 1-4 0,0-3-3 15,0-2 0-15,3 0-3 0,0-3-3 0,-3 1 0 16,0 1-3-16,3-1 3 0,0-3 2 0,10 2 0 15,-7-2 3-15,0 2-2 0,-3 1 0 0,13-3-4 16,-7 0-2-16,-3 0-5 0,10 0-4 16,-4 0-6-16,-6 0-5 0,13 0-4 0,-10 0-3 15,10 0-5-15,-10 0 1 0,13-5-3 0,-4 0 0 16,1-4-4-16,9-4-9 0,-3-3-17 0,6-5-37 16,0-4-65-16,6-3-155 0,-9 6-427 15,-6 5-882-15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6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5 488 0 0,'0'0'8618'0'0,"-27"-2"-4456"0"0,11 1-4197 0 0,-4 0-641 0 0,17 0 1541 0 0,7 4-66 0 0,4 0-740 0 0,16 8 329 0 0,0-2-1 0 0,1 0 1 0 0,0-2-1 0 0,1 0 0 0 0,35 4 1 0 0,24-9 377 0 0,-65-3-1236 0 0,0 2 1 0 0,0 0-1 0 0,33 6 0 0 0,-46-5-3695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16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3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58 1120 0 0,'0'0'18016'0'0,"-2"-10"-17246"0"0,-4-28-172 0 0,4 28 33 0 0,2 31-731 0 0,16 304 2215 0 0,-4-141-1685 0 0,-11-168-395 0 0,8 83 153 0 0,-7-92-158 0 0,-1 0 0 0 0,1 0 0 0 0,0 0 0 0 0,0-1 0 0 0,1 1 0 0 0,0-1 0 0 0,0 1 0 0 0,0-1 0 0 0,1 0 0 0 0,0 0 0 0 0,6 7-1 0 0,-9-13 7 0 0,-1 0-1 0 0,1 1 1 0 0,-1-1-1 0 0,1 0 1 0 0,-1 0-1 0 0,1 0 1 0 0,-1 0-1 0 0,1 0 1 0 0,-1 0-1 0 0,1 0 1 0 0,-1 0-1 0 0,0 0 1 0 0,1 0-1 0 0,-1 0 1 0 0,1 0-1 0 0,-1 0 1 0 0,1 0-1 0 0,-1 0 1 0 0,1-1-1 0 0,-1 1 1 0 0,1 0-1 0 0,-1 0 1 0 0,1 0-1 0 0,-1-1 1 0 0,0 1-1 0 0,1 0 1 0 0,-1-1-1 0 0,1 1 1 0 0,-1 0-1 0 0,0-1 1 0 0,0 1-1 0 0,1 0 1 0 0,-1-1-1 0 0,0 1 1 0 0,1-1-1 0 0,-1 1 1 0 0,0 0-1 0 0,0-1 1 0 0,0 1-1 0 0,1-2 1 0 0,13-24 245 0 0,-12 20-164 0 0,47-130 199 0 0,-6 22-350 0 0,-27 66-32 0 0,3 1 0 0 0,27-50 0 0 0,15 8-59 0 0,-61 88 117 0 0,0 0 0 0 0,0 1 0 0 0,1-1-1 0 0,-1 0 1 0 0,0 1 0 0 0,1-1 0 0 0,-1 1 0 0 0,0-1 0 0 0,1 0 0 0 0,-1 1 0 0 0,1-1-1 0 0,-1 1 1 0 0,1-1 0 0 0,0 1 0 0 0,-1-1 0 0 0,1 1 0 0 0,-1 0 0 0 0,1-1 0 0 0,0 1-1 0 0,-1 0 1 0 0,1-1 0 0 0,0 1 0 0 0,0 0 0 0 0,-1 0 0 0 0,1 0 0 0 0,0-1 0 0 0,-1 1 0 0 0,1 0-1 0 0,0 0 1 0 0,0 0 0 0 0,-1 0 0 0 0,1 0 0 0 0,0 1 0 0 0,0-1 0 0 0,-1 0 0 0 0,1 0-1 0 0,0 0 1 0 0,-1 1 0 0 0,1-1 0 0 0,0 0 0 0 0,-1 1 0 0 0,1-1 0 0 0,0 0 0 0 0,-1 1-1 0 0,1-1 1 0 0,-1 1 0 0 0,1-1 0 0 0,-1 1 0 0 0,1-1 0 0 0,-1 1 0 0 0,1 0 0 0 0,-1-1-1 0 0,1 1 1 0 0,-1-1 0 0 0,0 1 0 0 0,1 0 0 0 0,-1-1 0 0 0,0 1 0 0 0,0 0 0 0 0,0 0 0 0 0,1-1-1 0 0,-1 1 1 0 0,0 1 0 0 0,2 5-21 0 0,0 0 1 0 0,0 0-1 0 0,-1 0 0 0 0,0 0 0 0 0,0 8 1 0 0,-6 361 406 0 0,5-376-366 0 0,0 1-1 0 0,0-1 1 0 0,0 1-1 0 0,-1 0 1 0 0,1-1-1 0 0,0 1 1 0 0,0-1-1 0 0,0 1 1 0 0,0-1-1 0 0,0 1 1 0 0,0 0-1 0 0,0-1 0 0 0,0 1 1 0 0,0-1-1 0 0,0 1 1 0 0,1-1-1 0 0,-1 1 1 0 0,0-1-1 0 0,0 1 1 0 0,0-1-1 0 0,1 1 1 0 0,-1-1-1 0 0,0 1 0 0 0,1-1 1 0 0,-1 1-1 0 0,0-1 1 0 0,1 1-1 0 0,-1-1 1 0 0,1 0-1 0 0,-1 1 1 0 0,0-1-1 0 0,1 0 1 0 0,-1 1-1 0 0,1-1 1 0 0,0 1-1 0 0,15-16 239 0 0,12-34-100 0 0,5-9-283 0 0,80-105 0 0 0,-103 148 101 0 0,1 1-1 0 0,-1 1 0 0 0,2 0 0 0 0,0 0 1 0 0,1 1-1 0 0,0 1 0 0 0,1 0 0 0 0,25-15 1 0 0,-38 25 25 0 0,0 0 1 0 0,1 1 0 0 0,-1-1 0 0 0,0 0 0 0 0,0 1 0 0 0,1-1 0 0 0,-1 1-1 0 0,1 0 1 0 0,-1-1 0 0 0,0 1 0 0 0,1 0 0 0 0,-1 0 0 0 0,1 0 0 0 0,-1 0-1 0 0,0 0 1 0 0,1 0 0 0 0,-1 0 0 0 0,1 1 0 0 0,-1-1 0 0 0,0 0 0 0 0,1 1-1 0 0,-1-1 1 0 0,0 1 0 0 0,1-1 0 0 0,-1 1 0 0 0,0 0 0 0 0,0 0 0 0 0,0-1-1 0 0,0 1 1 0 0,0 0 0 0 0,1 0 0 0 0,-1 0 0 0 0,-1 0 0 0 0,1 0 0 0 0,0 1-1 0 0,0-1 1 0 0,0 0 0 0 0,-1 0 0 0 0,1 0 0 0 0,0 1 0 0 0,-1-1 0 0 0,1 0-1 0 0,-1 1 1 0 0,0-1 0 0 0,1 1 0 0 0,-1-1 0 0 0,0 0 0 0 0,0 1 0 0 0,0-1-1 0 0,0 2 1 0 0,2 12 42 0 0,-2 1 0 0 0,1-1 0 0 0,-4 27 0 0 0,2-28-6 0 0,-3 20 62 0 0,-11 47 1 0 0,9-53-57 0 0,1-1 1 0 0,-3 53-1 0 0,5-34-24 0 0,1-39-39 0 0,1 1-1 0 0,0 0 0 0 0,1 0 0 0 0,0-1 0 0 0,0 1 1 0 0,0 0-1 0 0,1 0 0 0 0,0-1 0 0 0,1 1 0 0 0,0 0 1 0 0,5 12-1 0 0,-6-18-48 0 0,0 0 1 0 0,0-1-1 0 0,1 1 1 0 0,-1-1-1 0 0,1 1 0 0 0,-1-1 1 0 0,1 0-1 0 0,-1 1 1 0 0,1-1-1 0 0,0 0 1 0 0,0 0-1 0 0,0 0 0 0 0,-1 0 1 0 0,1-1-1 0 0,0 1 1 0 0,0 0-1 0 0,0-1 1 0 0,0 1-1 0 0,4-1 0 0 0,23 2-6382 0 0,-25-2 4662 0 0,7 0-9408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3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364 83 304 0 0,'0'0'18703'0'0,"-2"-7"-18091"0"0,-2-2-355 0 0,2 6-105 0 0,1 1 0 0 0,0-1 0 0 0,0 0 0 0 0,0 0 0 0 0,0 0 0 0 0,1 0 0 0 0,-1-1 0 0 0,1 1-1 0 0,0 0 1 0 0,0-5 0 0 0,-1 6-68 0 0,0 1 0 0 0,1-1-1 0 0,-1 1 1 0 0,0-1 0 0 0,0 1-1 0 0,0-1 1 0 0,0 1 0 0 0,0 0-1 0 0,0-1 1 0 0,-1 1 0 0 0,1 0-1 0 0,0 0 1 0 0,-1 0 0 0 0,1 0-1 0 0,-1 0 1 0 0,1 0-1 0 0,-1 0 1 0 0,1 1 0 0 0,-1-1-1 0 0,1 0 1 0 0,-1 1 0 0 0,0 0-1 0 0,1-1 1 0 0,-1 1 0 0 0,0 0-1 0 0,0 0 1 0 0,1-1 0 0 0,-3 2-1 0 0,-3-2-64 0 0,1 0 0 0 0,0 1 0 0 0,-1 0 0 0 0,1 0 0 0 0,-1 0 0 0 0,-10 3 0 0 0,10 0-24 0 0,-1 0 0 0 0,1 1 0 0 0,0 0-1 0 0,0 0 1 0 0,0 1 0 0 0,1 0 0 0 0,-1 0-1 0 0,-10 12 1 0 0,-42 56-12 0 0,33-39 28 0 0,15-19 0 0 0,-1 1-1 0 0,2 0 0 0 0,0 1 1 0 0,1 0-1 0 0,0 1 1 0 0,2 0-1 0 0,0 0 0 0 0,1 1 1 0 0,-5 25-1 0 0,10-39-5 0 0,1 1-1 0 0,-1-1 0 0 0,1 0 1 0 0,0 0-1 0 0,0 0 1 0 0,1 1-1 0 0,0-1 1 0 0,-1 0-1 0 0,3 6 1 0 0,-2-9 6 0 0,0-1 1 0 0,0 1-1 0 0,0-1 1 0 0,0 0 0 0 0,0 1-1 0 0,1-1 1 0 0,-1 0 0 0 0,0 0-1 0 0,0 0 1 0 0,1 1-1 0 0,-1-1 1 0 0,1-1 0 0 0,-1 1-1 0 0,1 0 1 0 0,-1 0 0 0 0,1-1-1 0 0,0 1 1 0 0,-1 0-1 0 0,1-1 1 0 0,0 0 0 0 0,0 1-1 0 0,-1-1 1 0 0,1 0 0 0 0,0 0-1 0 0,0 0 1 0 0,-1 0-1 0 0,1 0 1 0 0,0 0 0 0 0,-1-1-1 0 0,1 1 1 0 0,0-1 0 0 0,2 0-1 0 0,5-1 43 0 0,0-1-1 0 0,0-1 0 0 0,0 1 1 0 0,0-1-1 0 0,0-1 1 0 0,-1 1-1 0 0,0-2 0 0 0,15-11 1 0 0,61-62-9 0 0,-28 24-89 0 0,-8 9-35 0 0,-33 30-92 0 0,2 0 0 0 0,29-21 1 0 0,-45 37 144 0 0,0 1 0 0 0,-1-1 0 0 0,1 0 0 0 0,0 1 0 0 0,0-1 0 0 0,-1 1 0 0 0,1-1 0 0 0,-1 1 0 0 0,1 0 0 0 0,0-1 0 0 0,-1 1 0 0 0,1-1 0 0 0,-1 1 0 0 0,1 0 0 0 0,-1 0 0 0 0,0-1 0 0 0,1 1 0 0 0,-1 0 1 0 0,0 0-1 0 0,1-1 0 0 0,-1 1 0 0 0,0 0 0 0 0,0 0 0 0 0,0 0 0 0 0,0 0 0 0 0,0-1 0 0 0,0 1 0 0 0,0 0 0 0 0,0 0 0 0 0,0 0 0 0 0,0 1 0 0 0,3 33 30 0 0,-5 39 66 0 0,0-27-69 0 0,6 72 0 0 0,-3-117-6 0 0,-1-1-1 0 0,0 1 1 0 0,0-1 0 0 0,1 1-1 0 0,-1 0 1 0 0,1-1-1 0 0,-1 1 1 0 0,1-1 0 0 0,0 1-1 0 0,-1-1 1 0 0,1 0 0 0 0,0 1-1 0 0,0-1 1 0 0,0 0 0 0 0,0 1-1 0 0,0-1 1 0 0,0 0-1 0 0,1 0 1 0 0,-1 0 0 0 0,0 0-1 0 0,0 0 1 0 0,1 0 0 0 0,-1-1-1 0 0,1 1 1 0 0,-1 0-1 0 0,1-1 1 0 0,-1 1 0 0 0,1-1-1 0 0,-1 1 1 0 0,1-1 0 0 0,-1 0-1 0 0,1 1 1 0 0,0-1-1 0 0,-1 0 1 0 0,1 0 0 0 0,0 0-1 0 0,-1-1 1 0 0,1 1 0 0 0,2-1-1 0 0,30-9-2023 0 0,-7-8-4702 0 0,-16 6-4238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7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0 0 0,'0'0'0'0'0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4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3569 0 0,'0'0'13513'0'0,"-3"33"-12591"0"0,1-14-779 0 0,-12 219 1454 0 0,14-155-1293 0 0,18 138-1 0 0,6-72-338 0 0,-6-52-914 0 0,-16-76-2709 0 0,-2-1-3426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4.6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0 196 2152 0 0,'0'0'11512'0'0,"25"-29"-10496"0"0,79-89-106 0 0,-99 113-754 0 0,0 0 1 0 0,0-1-1 0 0,1 2 1 0 0,0-1-1 0 0,0 1 1 0 0,0 0-1 0 0,13-7 1 0 0,-16 10-56 0 0,0 0-1 0 0,0 0 1 0 0,0 1-1 0 0,1-1 1 0 0,-1 1 0 0 0,0 0-1 0 0,1 0 1 0 0,-1 0 0 0 0,6 1-1 0 0,7 0 192 0 0,-10-1-199 0 0,0 1 0 0 0,0 0 0 0 0,-1 0 1 0 0,1 1-1 0 0,0 0 0 0 0,-1 0 0 0 0,1 0 0 0 0,-1 0 1 0 0,0 1-1 0 0,0 0 0 0 0,0 0 0 0 0,0 0 0 0 0,0 1 1 0 0,-1 0-1 0 0,1 0 0 0 0,-1 0 0 0 0,0 0 0 0 0,4 7 1 0 0,-2-4 4 0 0,0 1 0 0 0,0 1 1 0 0,-1-1-1 0 0,-1 1 1 0 0,1 0-1 0 0,-1 0 1 0 0,-1 1-1 0 0,0-1 1 0 0,0 1-1 0 0,1 10 1 0 0,-1 0 38 0 0,1-1-15 0 0,-2 0-1 0 0,0 0 0 0 0,-1 0 1 0 0,-1 1-1 0 0,-1-1 0 0 0,-4 26 1 0 0,5-43-118 0 0,-6 25 116 0 0,0 0-1 0 0,-1-1 0 0 0,-17 39 0 0 0,21-58-163 0 0,0 0 0 0 0,-1 0 0 0 0,0-1 0 0 0,0 1 0 0 0,-1-1 0 0 0,1 0 0 0 0,-1-1 0 0 0,-1 1 0 0 0,1-1-1 0 0,-1 0 1 0 0,0 0 0 0 0,0-1 0 0 0,0 1 0 0 0,-1-1 0 0 0,0-1 0 0 0,0 1 0 0 0,-13 4 0 0 0,-29-2-1901 0 0,17-9-6115 0 0,22 1-2332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5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1 0 0 0,'0'0'8122'0'0,"-8"5"-7189"0"0,-29 24 954 0 0,20-20 1054 0 0,16-9-2893 0 0,-1 0 0 0 0,1 1 0 0 0,-1-1 0 0 0,1 1 0 0 0,-1 0 0 0 0,1 0 0 0 0,0-1 1 0 0,-1 1-1 0 0,1 0 0 0 0,0 0 0 0 0,0 0 0 0 0,0 0 0 0 0,0 0 0 0 0,0 1 0 0 0,0-1 0 0 0,0 0 0 0 0,0 0 0 0 0,0 1 0 0 0,0-1 0 0 0,1 1 0 0 0,-1-1 0 0 0,0 2 1 0 0,-22 31 630 0 0,2-7-212 0 0,-18 34-6 0 0,25-35-342 0 0,8-17-64 0 0,1 1 1 0 0,1-1-1 0 0,0 1 0 0 0,-6 17 1 0 0,0 13 113 0 0,-5 16 269 0 0,3 1-1 0 0,-9 89 0 0 0,20-124-323 0 0,0 1 0 0 0,2-1-1 0 0,0 0 1 0 0,1 0 0 0 0,2 0-1 0 0,0 0 1 0 0,1 0 0 0 0,9 23 0 0 0,-10-36-59 0 0,0 0 0 0 0,0-1 0 0 0,1 0 0 0 0,0 0 0 0 0,0 0 0 0 0,1 0 0 0 0,0-1 0 0 0,0 0 0 0 0,1 0 0 0 0,0-1 1 0 0,0 1-1 0 0,1-1 0 0 0,0-1 0 0 0,0 0 0 0 0,0 0 0 0 0,0-1 0 0 0,1 1 0 0 0,0-2 0 0 0,0 1 0 0 0,0-2 0 0 0,16 4 0 0 0,1-1 82 0 0,1-2 0 0 0,30-1-1 0 0,-8-1-7153 0 0,-45-1 5857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7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0 509 1920 0 0,'0'0'12866'0'0,"1"-5"-12237"0"0,0-1-405 0 0,1 0 0 0 0,1 1 0 0 0,-1-1 0 0 0,1 1-1 0 0,0 0 1 0 0,0-1 0 0 0,0 1 0 0 0,1 1 0 0 0,-1-1 0 0 0,8-6-1 0 0,53-49 1810 0 0,-38 36-1684 0 0,281-248 873 0 0,-237 220-619 0 0,-29 30-2257 0 0,-3 12-7262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8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2617 0 0,'0'0'17850'0'0,"22"16"-17083"0"0,72 51-196 0 0,13 15 379 0 0,-79-59-955 0 0,53 33 0 0 0,-47-35-587 0 0,48 40 0 0 0,-47-30-2786 0 0,-8 0-4351 0 0,-21-20-2725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8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1384 0 0,'0'0'13861'0'0,"36"2"-11079"0"0,-13-5-2291 0 0,47-7 170 0 0,0 3 1 0 0,121 3 0 0 0,-181 5-739 0 0,0 1 0 0 0,0 0 0 0 0,-1 1 0 0 0,1 0 0 0 0,-1 1 0 0 0,1 0 0 0 0,-1 0 0 0 0,0 1 0 0 0,15 11 1 0 0,2 4-3150 0 0,-18-15-3573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49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0 0 0,'0'0'9578'0'0,"6"-3"-7363"0"0,111 0 1728 0 0,92 3-4380 0 0,-161 6-1334 0 0,-17 0-4557 0 0,-17-3-872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0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11 0 0 0,'0'0'10724'0'0,"-4"-2"-9908"0"0,-4-1-843 0 0,-22-2 6070 0 0,29 5-5747 0 0,-13 6 3147 0 0,19-5-3442 0 0,27 6 25 0 0,-1 1 0 0 0,39 15 0 0 0,-64-20-22 0 0,0 1 0 0 0,0 0 0 0 0,0 0 0 0 0,0 0 1 0 0,-1 0-1 0 0,1 1 0 0 0,-1 0 0 0 0,-1 1 0 0 0,1-1 0 0 0,-1 1 0 0 0,1-1 1 0 0,-2 1-1 0 0,1 1 0 0 0,-1-1 0 0 0,0 0 0 0 0,0 1 0 0 0,0 0 0 0 0,-1-1 1 0 0,0 1-1 0 0,-1 0 0 0 0,0 0 0 0 0,0 0 0 0 0,0 0 0 0 0,-1 0 0 0 0,0 1 1 0 0,0-1-1 0 0,0 0 0 0 0,-4 12 0 0 0,2-14 8 0 0,0 0 0 0 0,-1 0 0 0 0,0 0 1 0 0,0 0-1 0 0,0 0 0 0 0,-1-1 0 0 0,1 1 0 0 0,-1-1 0 0 0,0 0 0 0 0,0 0 1 0 0,-1 0-1 0 0,-5 3 0 0 0,-7 8-22 0 0,9-9 5 0 0,-1-1-1 0 0,1 0 1 0 0,-1 0 0 0 0,0-1-1 0 0,0 0 1 0 0,-18 5 0 0 0,-17 8-10 0 0,12-1-110 0 0,-57 31-2703 0 0,88-40-4795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1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339 111 0 0 0,'0'0'15119'0'0,"1"-9"-14099"0"0,1 0-1170 0 0,5-35 2501 0 0,-7 42-2248 0 0,0 1 0 0 0,0-1 0 0 0,-1 0 0 0 0,1 1 0 0 0,0-1 1 0 0,-1 0-1 0 0,1 1 0 0 0,-1-1 0 0 0,1 1 0 0 0,-1-1 0 0 0,0 0 0 0 0,1 1 0 0 0,-1 0 0 0 0,0-1 0 0 0,0 1 0 0 0,0-1 0 0 0,0 1 0 0 0,0 0 0 0 0,-1 0 0 0 0,1 0 0 0 0,0 0 0 0 0,-1 0 0 0 0,1 0 0 0 0,0 0 0 0 0,-1 0 0 0 0,-1-1 0 0 0,-4 0-60 0 0,0 0 0 0 0,0 0 0 0 0,0 0 0 0 0,-1 1 1 0 0,1 0-1 0 0,0 1 0 0 0,-1-1 0 0 0,1 1 0 0 0,0 1 0 0 0,-1 0 0 0 0,1 0 1 0 0,0 0-1 0 0,0 0 0 0 0,0 1 0 0 0,0 1 0 0 0,0-1 0 0 0,0 1 0 0 0,0 0 1 0 0,1 1-1 0 0,-1-1 0 0 0,1 1 0 0 0,-8 7 0 0 0,-5 5-40 0 0,1 1 0 0 0,0 0 0 0 0,2 1 0 0 0,0 1 0 0 0,-18 28-1 0 0,29-39-1 0 0,1-1 1 0 0,0 0-1 0 0,0 1 0 0 0,0 0 0 0 0,1 0 0 0 0,1 0 0 0 0,-1 0 0 0 0,1 0 0 0 0,1 0 0 0 0,0 1 0 0 0,0-1 0 0 0,0 1 0 0 0,1-1 0 0 0,2 16 0 0 0,-2-22 8 0 0,0-1-1 0 0,1 1 0 0 0,-1 0 1 0 0,1-1-1 0 0,-1 1 1 0 0,1-1-1 0 0,0 1 0 0 0,-1-1 1 0 0,1 1-1 0 0,0-1 0 0 0,0 0 1 0 0,0 1-1 0 0,0-1 0 0 0,0 0 1 0 0,1 0-1 0 0,-1 1 0 0 0,0-1 1 0 0,0 0-1 0 0,1 0 1 0 0,-1-1-1 0 0,1 1 0 0 0,-1 0 1 0 0,1 0-1 0 0,-1-1 0 0 0,3 1 1 0 0,0 0 18 0 0,0 0 1 0 0,1-1-1 0 0,-1 1 0 0 0,1-1 1 0 0,-1 0-1 0 0,1-1 1 0 0,-1 1-1 0 0,0-1 1 0 0,7-1-1 0 0,3-2 22 0 0,0-1 0 0 0,-1 0-1 0 0,0-1 1 0 0,0 0 0 0 0,13-9 0 0 0,13-9-27 0 0,-21 13-154 0 0,-1 0-1 0 0,0-1 1 0 0,-1 0-1 0 0,19-20 0 0 0,-35 32 71 0 0,1-1-1 0 0,-1 1 1 0 0,0-1 0 0 0,0 1-1 0 0,0 0 1 0 0,0-1-1 0 0,0 1 1 0 0,1 0-1 0 0,-1-1 1 0 0,0 1-1 0 0,0-1 1 0 0,1 1-1 0 0,-1 0 1 0 0,0 0-1 0 0,0-1 1 0 0,1 1-1 0 0,-1 0 1 0 0,0-1-1 0 0,1 1 1 0 0,-1 0 0 0 0,1 0-1 0 0,-1 0 1 0 0,0-1-1 0 0,1 1 1 0 0,-1 0-1 0 0,1 0 1 0 0,-1 0-1 0 0,0 0 1 0 0,1 0-1 0 0,-1 0 1 0 0,1 0-1 0 0,-1 0 1 0 0,0 0-1 0 0,1 0 1 0 0,-1 0-1 0 0,1 0 1 0 0,-1 0 0 0 0,1 0-1 0 0,-1 0 1 0 0,0 0-1 0 0,1 1 1 0 0,-1-1-1 0 0,0 0 1 0 0,1 0-1 0 0,-1 0 1 0 0,1 1-1 0 0,-1-1 1 0 0,0 0-1 0 0,1 0 1 0 0,-1 1-1 0 0,0-1 1 0 0,1 1-1 0 0,-1 0-99 0 0,0 0-1 0 0,0 0 0 0 0,0 0 0 0 0,0 0 1 0 0,0 0-1 0 0,0 1 0 0 0,-1-1 0 0 0,1 0 0 0 0,0 0 1 0 0,0 0-1 0 0,-1 0 0 0 0,1 0 0 0 0,-1 0 1 0 0,1 0-1 0 0,-1 0 0 0 0,1 0 0 0 0,-1 0 0 0 0,0 0 1 0 0,1-1-1 0 0,-1 1 0 0 0,-1 1 0 0 0,-10 21-4869 0 0,5-5-937 0 0,2-11 1571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1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387 244 1248 0 0,'0'0'9214'0'0,"-1"-29"-8595"0"0,-5-89-154 0 0,6 114-423 0 0,0 0 0 0 0,0 1 0 0 0,0-1 0 0 0,-1 1 0 0 0,0-1 0 0 0,0 1 0 0 0,0-1-1 0 0,0 1 1 0 0,0-1 0 0 0,-1 1 0 0 0,0 0 0 0 0,1 0 0 0 0,-1 0 0 0 0,0 0-1 0 0,-1 0 1 0 0,1 0 0 0 0,0 0 0 0 0,-1 1 0 0 0,0-1 0 0 0,1 1 0 0 0,-1 0 0 0 0,-6-4-1 0 0,5 3 30 0 0,2 1-57 0 0,-1 1 0 0 0,1-1-1 0 0,-1 0 1 0 0,1 0 0 0 0,-1 1 0 0 0,1 0-1 0 0,-1-1 1 0 0,0 1 0 0 0,0 0 0 0 0,0 0-1 0 0,0 0 1 0 0,0 1 0 0 0,0-1 0 0 0,0 1 0 0 0,0 0-1 0 0,0 0 1 0 0,0 0 0 0 0,0 0 0 0 0,0 0-1 0 0,0 0 1 0 0,1 1 0 0 0,-1 0 0 0 0,0-1-1 0 0,0 1 1 0 0,0 0 0 0 0,0 1 0 0 0,0-1 0 0 0,1 0-1 0 0,-1 1 1 0 0,1-1 0 0 0,-1 1 0 0 0,1 0-1 0 0,0 0 1 0 0,-1 0 0 0 0,1 0 0 0 0,0 0-1 0 0,0 1 1 0 0,0-1 0 0 0,-1 4 0 0 0,-13 20 73 0 0,1 0 0 0 0,1 2 1 0 0,1-1-1 0 0,2 2 0 0 0,1 0 0 0 0,-12 59 0 0 0,8-36 124 0 0,-11 78 799 0 0,6-22-137 0 0,-15 110 546 0 0,26-174-1174 0 0,2 0 0 0 0,3 0 0 0 0,1 63-1 0 0,2-88-233 0 0,0-18-5 0 0,1-1 1 0 0,-1 1-1 0 0,0-1 0 0 0,0 1 1 0 0,0-1-1 0 0,0 1 1 0 0,0-1-1 0 0,0 1 0 0 0,0-1 1 0 0,0 1-1 0 0,0-1 1 0 0,-1 1-1 0 0,1-1 0 0 0,0 0 1 0 0,0 1-1 0 0,0-1 0 0 0,0 1 1 0 0,-1-1-1 0 0,1 1 1 0 0,0-1-1 0 0,0 0 0 0 0,-1 1 1 0 0,1-1-1 0 0,0 0 1 0 0,-1 1-1 0 0,1-1 0 0 0,-1 0 1 0 0,1 1-1 0 0,0-1 0 0 0,-1 0 1 0 0,1 0-1 0 0,-1 1 1 0 0,0-1-1 0 0,0 0-47 0 0,1-1 0 0 0,-1 1-1 0 0,1 0 1 0 0,-1-1 0 0 0,1 1 0 0 0,-1-1-1 0 0,1 1 1 0 0,0-1 0 0 0,-1 1 0 0 0,1-1-1 0 0,-1 1 1 0 0,1-1 0 0 0,0 1 0 0 0,0-1-1 0 0,-1 0 1 0 0,1 1 0 0 0,0-1 0 0 0,0 0-1 0 0,0 1 1 0 0,-1-1 0 0 0,1 0 0 0 0,0 1-1 0 0,0-1 1 0 0,0 1 0 0 0,0-1 0 0 0,0 0 0 0 0,1 1-1 0 0,-1-2 1 0 0,0-22-3631 0 0,0 12-948 0 0,0 0-4353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8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4 0 0 0,'0'0'14776'0'0,"-6"-1"-14282"0"0,-16-1-82 0 0,16 1 2630 0 0,35 11-3118 0 0,-10 1 299 0 0,1 0 0 0 0,0-1 0 0 0,1-1 1 0 0,0-1-1 0 0,0-1 0 0 0,1-1 0 0 0,-1-1 0 0 0,1-1 0 0 0,24 2 0 0 0,32-1 264 0 0,100-7-1 0 0,-61-1-441 0 0,-77 1-46 0 0,-30 1-137 0 0,1 0 1 0 0,0 0-1 0 0,0 1 0 0 0,0 1 1 0 0,0 0-1 0 0,11 3 0 0 0,-21-4 7 0 0,0 1-1 0 0,-1 0 0 0 0,1-1 0 0 0,-1 1 0 0 0,1 0 0 0 0,-1-1 0 0 0,0 1 0 0 0,1 0 0 0 0,-1 0 1 0 0,0-1-1 0 0,1 1 0 0 0,-1 0 0 0 0,0 0 0 0 0,0 0 0 0 0,0-1 0 0 0,0 1 0 0 0,0 0 1 0 0,0 0-1 0 0,0 0 0 0 0,0 0 0 0 0,0 0 0 0 0,0 16-4647 0 0,-1-11-498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2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6057 0 0,'0'0'14298'0'0,"7"0"-14073"0"0,82 3 134 0 0,-37-1-2838 0 0,-2-1-7026 0 0,-35-1 550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2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1 2032 0 0,'0'0'13949'0'0,"-30"30"-13460"0"0,-94 97-83 0 0,87-80-135 0 0,29-25-12 0 0,3-4-44 0 0,-8 15 272 0 0,1 0 1 0 0,1 1-1 0 0,2 1 0 0 0,1-1 0 0 0,-4 57 0 0 0,11-78-384 0 0,1 1 0 0 0,0-1 0 0 0,1 0 0 0 0,0 1 0 0 0,1-1 0 0 0,7 24 0 0 0,-7-30-103 0 0,1 1 1 0 0,0-1 0 0 0,1 0-1 0 0,-1-1 1 0 0,1 1 0 0 0,1-1-1 0 0,-1 1 1 0 0,1-1 0 0 0,0-1-1 0 0,1 1 1 0 0,-1-1 0 0 0,1 0-1 0 0,10 7 1 0 0,58 25-1278 0 0,-31-18-7475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3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1192 0 0,'0'0'1745'0'0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3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1 371 3041 0 0,'68'-5'1829'0'0,"-51"2"8925"0"0,-3-2-5228 0 0,0-5-3672 0 0,3-6-3409 0 0,1 0 2609 0 0,111-100-31 0 0,-90 78-1076 0 0,2 2 1 0 0,1 2-1 0 0,66-43 1 0 0,-95 72-346 0 0,10-4-86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4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5833 0 0,'0'0'12588'0'0,"0"30"-11634"0"0,1 98-234 0 0,-1-109-514 0 0,0 1 1 0 0,2-1-1 0 0,1 1 1 0 0,0-1 0 0 0,1 0-1 0 0,1 0 1 0 0,15 35-1 0 0,-9-25-115 0 0,-9-25-124 0 0,-1 1 0 0 0,2-1 0 0 0,-1 0 0 0 0,0 0 0 0 0,1 0 0 0 0,-1-1 0 0 0,1 1 0 0 0,0 0 0 0 0,1-1 0 0 0,-1 0 0 0 0,0 0 0 0 0,1 0 0 0 0,0 0 0 0 0,0-1 0 0 0,0 1-1 0 0,0-1 1 0 0,0 0 0 0 0,6 2 0 0 0,28 3-6775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5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0 209 1976 0 0,'0'0'14545'0'0,"13"-16"-13925"0"0,41-51-77 0 0,-24 36 84 0 0,-15 13-59 0 0,-10 11-448 0 0,0 1 0 0 0,1-1 1 0 0,0 1-1 0 0,0 0 0 0 0,0 1 1 0 0,0-1-1 0 0,10-4 0 0 0,11-9-6041 0 0,-20 14 1618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3353 0 0,'0'0'12492'0'0,"10"21"-12352"0"0,29 66-62 0 0,-18-54-7 0 0,-6-25-175 0 0,-4-4-508 0 0,-10-3-12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5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2729 0 0,'0'0'13901'0'0,"12"3"-13445"0"0,-3-1-417 0 0,9 3-22 0 0,1 0 1 0 0,-1 1-1 0 0,20 10 0 0 0,-10-8-1276 0 0,2-2-5075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6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50 3929 0 0,'0'0'16899'0'0,"8"-8"-16597"0"0,21-22-58 0 0,-28 30-232 0 0,-1-1-1 0 0,1 0 1 0 0,-1 0-1 0 0,1 1 1 0 0,-1-1 0 0 0,1 0-1 0 0,-1 1 1 0 0,1-1 0 0 0,0 0-1 0 0,-1 1 1 0 0,1-1-1 0 0,0 1 1 0 0,0-1 0 0 0,-1 1-1 0 0,1 0 1 0 0,0-1 0 0 0,0 1-1 0 0,0 0 1 0 0,-1-1-1 0 0,1 1 1 0 0,0 0 0 0 0,0 0-1 0 0,0 0 1 0 0,0 0 0 0 0,0 0-1 0 0,0 0 1 0 0,-1 0-1 0 0,1 0 1 0 0,0 0 0 0 0,0 0-1 0 0,0 0 1 0 0,0 1 0 0 0,0-1-1 0 0,-1 0 1 0 0,1 1-1 0 0,0-1 1 0 0,0 0 0 0 0,-1 1-1 0 0,1-1 1 0 0,0 1 0 0 0,0-1-1 0 0,-1 1 1 0 0,1 0-1 0 0,0-1 1 0 0,-1 1 0 0 0,1 0-1 0 0,-1-1 1 0 0,1 1 0 0 0,-1 0-1 0 0,1-1 1 0 0,-1 1-1 0 0,1 1 1 0 0,6 38 280 0 0,-7-26-252 0 0,-2-1 0 0 0,0 0 0 0 0,0 0 1 0 0,-1 0-1 0 0,-1 0 0 0 0,0 0 0 0 0,-1-1 0 0 0,0 0 0 0 0,-10 17 0 0 0,-10 12-6 0 0,-37 47 0 0 0,60-86-31 0 0,-73 68 56 0 0,74-69-54 0 0,2 0-3 0 0,-1 0 1 0 0,1 0-1 0 0,-1 0 0 0 0,1-1 1 0 0,0 1-1 0 0,-1 0 0 0 0,1 0 1 0 0,0-1-1 0 0,0 1 0 0 0,0-1 0 0 0,-1 1 1 0 0,1-1-1 0 0,0 1 0 0 0,0-1 1 0 0,0 1-1 0 0,0-1 0 0 0,0 0 0 0 0,0 1 1 0 0,0-1-1 0 0,0 0 0 0 0,0 0 1 0 0,0 0-1 0 0,2 0 0 0 0,29 4 80 0 0,-29-4-72 0 0,33 4-862 0 0,43 10 0 0 0,-32 0-9672 0 0,-34-11 91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6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0 3889 0 0,'0'0'14059'0'0,"-10"28"-13339"0"0,-32 87-183 0 0,40-107-476 0 0,-1-1-1 0 0,0-1 1 0 0,0 1-1 0 0,-1 0 1 0 0,1-1-1 0 0,-2 1 1 0 0,1-1-1 0 0,-1-1 0 0 0,0 1 1 0 0,0 0-1 0 0,0-1 1 0 0,-1 0-1 0 0,-11 7 1 0 0,-2 3-2 0 0,5-5-421 0 0,0 1 0 0 0,-1-2 0 0 0,-26 13 0 0 0,0-6-7316 0 0,27-10-2403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49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36 0 0 0,'0'0'12093'0'0,"2"-5"-11135"0"0,6-25 2056 0 0,-11 38-2645 0 0,1 0 0 0 0,1 0 0 0 0,-1 0 0 0 0,1 1 0 0 0,0 10 0 0 0,0-7-43 0 0,-33 160 1629 0 0,9-45-563 0 0,15-87-801 0 0,-8 70 0 0 0,16-77-463 0 0,1-1 0 0 0,1 1 0 0 0,1-1 0 0 0,2 0 0 0 0,11 47 0 0 0,-10-66-357 0 0,1 4-826 0 0,-4-7-7791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7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0 493 0 0 0,'0'0'12001'0'0,"23"-23"-4962"0"0,270-256-4397 0 0,-208 196-2549 0 0,2-5-689 0 0,-83 85 146 0 0,7-6 354 0 0,-7 2-5402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7.6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2673 0 0,'0'0'15270'0'0,"16"30"-14002"0"0,50 91-335 0 0,-31-65-153 0 0,-11-36-375 0 0,-5-6-171 0 0,17 12-197 0 0,0-1 1 0 0,53 26-1 0 0,-16-15-9099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8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0 218 6145 0 0,'0'0'13373'0'0,"23"-27"-13237"0"0,69-85-83 0 0,-85 103-62 0 0,0 0 1 0 0,1 1-1 0 0,18-16 1 0 0,-9 2-1282 0 0,-15 19 559 0 0,0-1-3753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8.4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 3793 0 0,'0'0'15659'0'0,"7"25"-15620"0"0,22 79-20 0 0,-27-79-1583 0 0,-2-24 1521 0 0,0-1 0 0 0,0 0 0 0 0,-1 0 0 0 0,1 0 0 0 0,0 0 0 0 0,-1 0-1 0 0,1 0 1 0 0,0 0 0 0 0,-1 0 0 0 0,1 0 0 0 0,0 0 0 0 0,-1 0 0 0 0,1 0-1 0 0,0 0 1 0 0,-1 0 0 0 0,1 0 0 0 0,0 0 0 0 0,-1 0 0 0 0,1 0 0 0 0,0 0-1 0 0,-1 0 1 0 0,1 0 0 0 0,0 0 0 0 0,-1-1 0 0 0,1 1 0 0 0,0 0 0 0 0,0 0-1 0 0,-1 0 1 0 0,1-1 0 0 0,0 1 0 0 0,0 0 0 0 0,-1 0 0 0 0,1-1 0 0 0,0 1 0 0 0,-23-26-2562 0 0,22 26 2435 0 0,-1-5-208 0 0,-1 0 0 0 0,0 0 0 0 0,0 1 1 0 0,0-1-1 0 0,0 1 0 0 0,-5-4 0 0 0,-14-21 2109 0 0,26 27 2462 0 0,9 7-3022 0 0,13 11-172 0 0,-20-12-944 0 0,-1 0-1 0 0,0 0 1 0 0,1-1 0 0 0,-1 0 0 0 0,1 0 0 0 0,0 0-1 0 0,0-1 1 0 0,0 0 0 0 0,9 2 0 0 0,16 0-6084 0 0,-17-4-4016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4:59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72 2216 0 0,'0'0'15917'0'0,"7"-5"-15429"0"0,14-6-265 0 0,0 1 1 0 0,0 1-1 0 0,1 1 0 0 0,0 1 0 0 0,1 1 0 0 0,-1 1 0 0 0,1 1 0 0 0,0 1 0 0 0,40 0 0 0 0,-62 3-228 0 0,0 0 0 0 0,-1 1-1 0 0,1-1 1 0 0,-1 0-1 0 0,1 0 1 0 0,-1 1 0 0 0,0-1-1 0 0,1 0 1 0 0,-1 1-1 0 0,1-1 1 0 0,-1 1-1 0 0,0-1 1 0 0,1 1 0 0 0,-1-1-1 0 0,0 1 1 0 0,1-1-1 0 0,-1 1 1 0 0,0-1 0 0 0,0 1-1 0 0,1-1 1 0 0,-1 1-1 0 0,0-1 1 0 0,0 1-1 0 0,0 0 1 0 0,0-1 0 0 0,0 1-1 0 0,0-1 1 0 0,0 1-1 0 0,0-1 1 0 0,0 1 0 0 0,0 0-1 0 0,0-1 1 0 0,0 1-1 0 0,0-1 1 0 0,-1 1-1 0 0,1-1 1 0 0,0 1 0 0 0,0-1-1 0 0,-1 2 1 0 0,-10 23 9 0 0,-131 89-216 0 0,99-81 203 0 0,40-31-2 0 0,1-1 0 0 0,0 1 0 0 0,0-1 0 0 0,-1 1 0 0 0,1 0 0 0 0,0 0 0 0 0,1 0 0 0 0,-1 0 0 0 0,0 0 0 0 0,1 0 0 0 0,-1 1 0 0 0,1-1 0 0 0,-1 1 0 0 0,0 3 0 0 0,2-5 4 0 0,1 1 1 0 0,0-1-1 0 0,-1 0 1 0 0,1 0-1 0 0,0 0 0 0 0,0 0 1 0 0,0 0-1 0 0,0 0 0 0 0,0 0 1 0 0,0 0-1 0 0,0 0 0 0 0,0 0 1 0 0,0-1-1 0 0,1 1 1 0 0,-1 0-1 0 0,0-1 0 0 0,0 1 1 0 0,1-1-1 0 0,-1 1 0 0 0,0-1 1 0 0,1 0-1 0 0,-1 0 0 0 0,0 1 1 0 0,1-1-1 0 0,-1 0 1 0 0,1 0-1 0 0,1-1 0 0 0,64 10 21 0 0,-28-4-11 0 0,56 13 0 0 0,-84-15-7 0 0,0 0 1 0 0,-1 1 0 0 0,0 0-1 0 0,0 1 1 0 0,0 0-1 0 0,0 1 1 0 0,-1-1-1 0 0,0 2 1 0 0,16 13 0 0 0,-23-18 8 0 0,0 1 1 0 0,0-1 0 0 0,-1 0-1 0 0,1 1 1 0 0,0 0 0 0 0,-1-1-1 0 0,0 1 1 0 0,0 0 0 0 0,1-1-1 0 0,-2 1 1 0 0,1 0 0 0 0,0 0-1 0 0,0 0 1 0 0,-1 0 0 0 0,0 0-1 0 0,0 0 1 0 0,0 0 0 0 0,0 0-1 0 0,0 0 1 0 0,0 0 0 0 0,-1 0-1 0 0,1 0 1 0 0,-1 0 0 0 0,0 0 0 0 0,0 0-1 0 0,0-1 1 0 0,0 1 0 0 0,-1 0-1 0 0,1 0 1 0 0,-1-1 0 0 0,1 1-1 0 0,-1-1 1 0 0,0 0 0 0 0,-4 5-1 0 0,-2 2 41 0 0,0-1 0 0 0,-1 1 0 0 0,0-1 0 0 0,-1-1 0 0 0,1 0-1 0 0,-1 0 1 0 0,-15 7 0 0 0,-1-3-47 0 0,-1 0 1 0 0,0-2-1 0 0,0-1 0 0 0,-1-2 1 0 0,0 0-1 0 0,0-2 0 0 0,-1-1 1 0 0,1-1-1 0 0,-52-4 0 0 0,32-7-1176 0 0,20-3-5705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0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0 2897 0 0,'0'0'16683'0'0,"26"33"-16207"0"0,81 104-84 0 0,-102-130-347 0 0,0 0 0 0 0,-1 1 0 0 0,1-1 0 0 0,-2 1 0 0 0,6 14 0 0 0,-8-19-22 0 0,0 0-1 0 0,-1 0 1 0 0,0 0-1 0 0,0 0 1 0 0,0 0 0 0 0,0 0-1 0 0,0 1 1 0 0,-1 4 0 0 0,-1 8 57 0 0,-1 12 17 0 0,-1 0 0 0 0,-1 0 1 0 0,-2 0-1 0 0,0-1 0 0 0,-14 31 0 0 0,-67 127 187 0 0,75-159-439 0 0,-2 0-1 0 0,-1-1 1 0 0,-2-1 0 0 0,0-1 0 0 0,-1 0 0 0 0,-1-1 0 0 0,-1-1 0 0 0,-35 26-1 0 0,50-43-799 0 0,-18 11 86 0 0,9-10-8284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0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0 2481 0 0,'0'0'17913'0'0,"20"33"-17169"0"0,59 105-72 0 0,-72-125-519 0 0,-1 0 1 0 0,0 1-1 0 0,0 0 0 0 0,-2 0 1 0 0,0 1-1 0 0,0-1 0 0 0,-1 1 1 0 0,-1-1-1 0 0,0 1 0 0 0,-1 0 1 0 0,-1 0-1 0 0,-2 21 0 0 0,0 7 60 0 0,2-10-203 0 0,-1-1 1 0 0,-2 1-1 0 0,-1-1 0 0 0,-2 0 1 0 0,-1 0-1 0 0,-2 0 1 0 0,-1-1-1 0 0,-1-1 0 0 0,-18 36 1 0 0,14-38-559 0 0,-1-1 1 0 0,-1 0-1 0 0,-2-1 1 0 0,0 0 0 0 0,-25 23-1 0 0,11-14-4725 0 0,11-10-5784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25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2713 0 0,'0'0'9154'0'0,"3"20"-7989"0"0,9 159 2367 0 0,-2-25-554 0 0,-2-136-3226 0 0,-6-15-3225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26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5129 0 0,'0'0'13128'0'0,"-5"8"-13025"0"0,-20 51 309 0 0,24-56-368 0 0,-1 1 0 0 0,1-1 0 0 0,0 1 0 0 0,0 0 0 0 0,1-1 0 0 0,-1 1 0 0 0,1 0 0 0 0,-1 0 0 0 0,1 0 0 0 0,1-1 0 0 0,-1 1 0 0 0,0 0 0 0 0,1 0 0 0 0,0-1 0 0 0,0 1 0 0 0,0 0 0 0 0,2 5 0 0 0,0-7 25 0 0,0-1-1 0 0,0 1 1 0 0,1 0-1 0 0,-1-1 1 0 0,0 1-1 0 0,1-1 0 0 0,-1 0 1 0 0,1 0-1 0 0,-1 0 1 0 0,1-1-1 0 0,-1 1 1 0 0,1-1-1 0 0,-1 0 1 0 0,1 0-1 0 0,6-1 1 0 0,-5 1-56 0 0,0-1 1 0 0,0 1 0 0 0,0 0 0 0 0,0 1 0 0 0,0 0-1 0 0,0-1 1 0 0,-1 1 0 0 0,1 1 0 0 0,0-1 0 0 0,0 1 0 0 0,-1 0-1 0 0,7 3 1 0 0,-6 1 99 0 0,0-1-1 0 0,-1 1 1 0 0,1-1 0 0 0,-2 1-1 0 0,1 0 1 0 0,0 1-1 0 0,-1-1 1 0 0,-1 1 0 0 0,1-1-1 0 0,-1 1 1 0 0,0 0 0 0 0,0 0-1 0 0,-1 0 1 0 0,0 0-1 0 0,0 0 1 0 0,-1 0 0 0 0,0 0-1 0 0,0 0 1 0 0,0 0-1 0 0,-1 0 1 0 0,0 0 0 0 0,-1 0-1 0 0,1 0 1 0 0,-1 0 0 0 0,-1 0-1 0 0,-5 11 1 0 0,5-13-13 0 0,-1 1 0 0 0,-1-1 1 0 0,1 1-1 0 0,-1-2 0 0 0,0 1 1 0 0,0 0-1 0 0,0-1 0 0 0,-1 0 0 0 0,1 0 1 0 0,-1 0-1 0 0,0-1 0 0 0,0 0 1 0 0,-1 0-1 0 0,1-1 0 0 0,0 0 1 0 0,-1 0-1 0 0,0 0 0 0 0,-6 0 0 0 0,6-1-188 0 0,0 0-1 0 0,-1-1 0 0 0,1 0 1 0 0,0-1-1 0 0,0 0 0 0 0,-1 0 1 0 0,1 0-1 0 0,0-1 0 0 0,0 0 1 0 0,0 0-1 0 0,1-1 0 0 0,-1 0 1 0 0,1 0-1 0 0,-1-1 0 0 0,1 0 1 0 0,0 0-1 0 0,-6-5 0 0 0,-1-1-699 0 0,-9-11-1966 0 0,13 1-3241 0 0,5 13 1057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26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2785 0 0,'0'0'16560'0'0,"16"-5"-15842"0"0,6-1-374 0 0,1 1 0 0 0,0 1 0 0 0,45-2 0 0 0,9 6-1156 0 0,-46 0-6611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28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946 30 912 0 0,'0'0'6428'0'0,"-9"-4"-5814"0"0,-19-3-118 0 0,0 1 0 0 0,0 1 1 0 0,-1 1-1 0 0,-47 1 1 0 0,48 4-438 0 0,0 2 0 0 0,0 0 0 0 0,1 2 1 0 0,-1 2-1 0 0,1 0 0 0 0,1 1 0 0 0,-33 16 1 0 0,21-6-41 0 0,0 1 0 0 0,2 2 0 0 0,0 2 0 0 0,-38 31 0 0 0,38-25 24 0 0,-55 48-17 0 0,82-68-38 0 0,1 0-1 0 0,0 0 0 0 0,1 0 1 0 0,0 1-1 0 0,0 0 0 0 0,1 1 1 0 0,-8 19-1 0 0,-30 63-76 0 0,17 29 58 0 0,23-99 29 0 0,1 1 0 0 0,0 0 1 0 0,2-1-1 0 0,1 1 0 0 0,3 25 0 0 0,-1 15 1 0 0,-1-52-5 0 0,1 0 1 0 0,-1 0 0 0 0,2 0-1 0 0,0 0 1 0 0,7 20-1 0 0,3 9-22 0 0,-8-27 20 0 0,0 0 1 0 0,1 0 0 0 0,0-1-1 0 0,1 0 1 0 0,0 0 0 0 0,1-1-1 0 0,17 20 1 0 0,-7-12 7 0 0,0-1 0 0 0,2 0 0 0 0,31 23 0 0 0,-27-25-30 0 0,0-1 0 0 0,2-1 1 0 0,-1-1-1 0 0,2-1 0 0 0,0-2 0 0 0,1 0 0 0 0,0-2 1 0 0,0-1-1 0 0,1-2 0 0 0,-1 0 0 0 0,57 2 1 0 0,11 3-192 0 0,-69-6 125 0 0,0-1-1 0 0,0-2 0 0 0,1-1 1 0 0,-1-1-1 0 0,53-6 0 0 0,-60 0 113 0 0,-1 0 1 0 0,0-2-1 0 0,0 0 0 0 0,-1-1 0 0 0,23-15 0 0 0,87-65 213 0 0,-125 87-220 0 0,22-16 34 0 0,139-112 1170 0 0,-145 113-825 0 0,0-2 1 0 0,-1 0 0 0 0,-1-1-1 0 0,-1 0 1 0 0,25-42 0 0 0,-16 18 322 0 0,-13 24-405 0 0,-1 0-1 0 0,-1-1 1 0 0,0 0 0 0 0,10-36 0 0 0,-10 16-202 0 0,1 2 50 0 0,5-45 0 0 0,-14 72-143 0 0,-1 0 1 0 0,-1 0-1 0 0,0 0 0 0 0,0 0 0 0 0,-1 0 1 0 0,-1 1-1 0 0,0-1 0 0 0,-5-15 0 0 0,4 18 10 0 0,-1-1-1 0 0,0 1 0 0 0,-1 0 0 0 0,0 1 1 0 0,-1-1-1 0 0,0 1 0 0 0,0 0 0 0 0,-9-9 1 0 0,-64-50 69 0 0,56 48 35 0 0,-32-30 0 0 0,47 40-122 0 0,-1 2-1 0 0,0-1 0 0 0,0 1 1 0 0,0 1-1 0 0,-1 0 0 0 0,0 0 1 0 0,-1 1-1 0 0,1 0 1 0 0,-1 1-1 0 0,0 0 0 0 0,-21-5 1 0 0,23 8-300 0 0,0-1-1 0 0,0 2 1 0 0,0-1 0 0 0,0 1 0 0 0,0 0 0 0 0,-17 4 0 0 0,19-3-393 0 0,1 1-1 0 0,-1 0 1 0 0,1 0 0 0 0,-1 1 0 0 0,1-1-1 0 0,0 2 1 0 0,0-1 0 0 0,0 1 0 0 0,-8 6-1 0 0,4-3-7117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7:59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573 135 7866 0 0,'0'0'13412'0'0,"-25"-21"-13091"0"0,-78-66-78 0 0,99 83-213 0 0,-1 1 1 0 0,0-1-1 0 0,-1 1 0 0 0,1 0 1 0 0,0 0-1 0 0,-10-3 0 0 0,-10 6 105 0 0,11 2-82 0 0,1-1-41 0 0,1 1 0 0 0,-1 0 1 0 0,1 0-1 0 0,0 2 0 0 0,0-1 0 0 0,0 1 0 0 0,0 1 1 0 0,1 0-1 0 0,0 1 0 0 0,0 0 0 0 0,0 1 0 0 0,1 0 1 0 0,0 1-1 0 0,0 0 0 0 0,1 0 0 0 0,0 1 0 0 0,0 0 0 0 0,-9 13 1 0 0,2-1 73 0 0,1 0 1 0 0,1 1-1 0 0,0 1 1 0 0,2 0 0 0 0,1 1-1 0 0,1 0 1 0 0,-13 48-1 0 0,14-39 45 0 0,2 0-1 0 0,2 1 1 0 0,1-1-1 0 0,1 1 0 0 0,2 0 1 0 0,4 45-1 0 0,-1-68-128 0 0,0 0 0 0 0,0 0 0 0 0,1-1-1 0 0,0 1 1 0 0,1-1 0 0 0,0 1 0 0 0,1-1-1 0 0,0-1 1 0 0,0 1 0 0 0,9 10 0 0 0,-9-13-24 0 0,1-1 0 0 0,0-1-1 0 0,0 1 1 0 0,0-1 0 0 0,1 0 0 0 0,0 0 0 0 0,0-1 0 0 0,0 0 0 0 0,1 0 0 0 0,-1-1 0 0 0,1 0 0 0 0,0 0-1 0 0,0 0 1 0 0,0-1 0 0 0,10 1 0 0 0,3 0-457 0 0,1-1 0 0 0,-1-1 0 0 0,39-4 0 0 0,-19-3-2652 0 0,-3-3-3291 0 0,-25 2-3966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27.7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1280 11 0 0 0,'0'0'5336'0'0,"-29"-2"-4861"0"0,-12-1-290 0 0,-99-2 778 0 0,96 5 53 0 0,-197 5 3376 0 0,185-1-3089 0 0,0 3 0 0 0,-71 18-1 0 0,97-17-1256 0 0,0 1 0 0 0,1 2 1 0 0,0 1-1 0 0,1 1 0 0 0,0 1 0 0 0,1 2 0 0 0,1 0 0 0 0,0 2 0 0 0,1 1 0 0 0,1 1 0 0 0,-22 24 0 0 0,27-27-124 0 0,1 2 0 0 0,1-1 0 0 0,1 2 1 0 0,1 0-1 0 0,0 1 0 0 0,2 1 0 0 0,0 0 1 0 0,1 1-1 0 0,-14 39 0 0 0,18-33 42 0 0,2-14 33 0 0,1 1-1 0 0,1 0 1 0 0,1 0 0 0 0,0 1-1 0 0,-1 26 1 0 0,4-31-3 0 0,0-5 0 0 0,0 1 1 0 0,0-1-1 0 0,0 0 0 0 0,1 1 1 0 0,0-1-1 0 0,0 0 0 0 0,1 0 1 0 0,0 0-1 0 0,5 12 0 0 0,10 15-6 0 0,-11-22 13 0 0,0 0 0 0 0,0 0 0 0 0,2-1 0 0 0,-1 1 0 0 0,12 11 0 0 0,1-3 15 0 0,2-1 1 0 0,0 0-1 0 0,2-2 1 0 0,0-1-1 0 0,0 0 1 0 0,2-2-1 0 0,-1-1 1 0 0,2-1-1 0 0,33 10 1 0 0,-5-5-27 0 0,1-2 0 0 0,0-3 0 0 0,96 8 0 0 0,-111-17-26 0 0,0-2-1 0 0,0-1 1 0 0,0-2-1 0 0,0-2 1 0 0,-1-2-1 0 0,0-1 1 0 0,52-17-1 0 0,-22 0-134 0 0,-1-3 1 0 0,91-51-1 0 0,-135 62 196 0 0,0 0-1 0 0,-1-2 1 0 0,-1-1 0 0 0,-1 0-1 0 0,-1-2 1 0 0,0 0 0 0 0,-2-2-1 0 0,0 0 1 0 0,23-39 0 0 0,-26 34 81 0 0,-1-1 0 0 0,-1-1 0 0 0,-2 0 0 0 0,0-1 0 0 0,8-42 0 0 0,-18 64-153 0 0,0 1-1 0 0,-1-1 1 0 0,-1 0 0 0 0,1 0 0 0 0,-1 1-1 0 0,-1-1 1 0 0,0 0 0 0 0,0 0 0 0 0,0 1-1 0 0,-1-1 1 0 0,-1 1 0 0 0,1-1-1 0 0,-1 1 1 0 0,-1 0 0 0 0,0 0 0 0 0,0 0-1 0 0,-8-11 1 0 0,3 6-807 0 0,0 1 0 0 0,-1 1 0 0 0,-18-17 0 0 0,-39-23-6591 0 0,51 40 3028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29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24 319 32 0 0,'0'0'11881'0'0,"0"1"-11791"0"0,-4 1-52 0 0,4-1-48 0 0,-1 0 4 0 0,1 1 1 0 0,0 0 0 0 0,0-1 0 0 0,-1 1 0 0 0,1-1-1 0 0,-1 1 1 0 0,0 0 0 0 0,1-1 0 0 0,-1 1 0 0 0,0-1-1 0 0,0 0 1 0 0,0 1 0 0 0,0-1 0 0 0,0 0 0 0 0,0 1-1 0 0,-2 1 1 0 0,-3 4-72 0 0,6-6 75 0 0,11-8 4006 0 0,38-21-2695 0 0,-1 0-441 0 0,-2-1 0 0 0,73-60 0 0 0,43-29-1645 0 0,-125 94-564 0 0,0 0-4616 0 0,-25 14-4044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11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25 109 0 0 0,'0'0'10444'0'0,"-3"-9"-9458"0"0,-6-26-8 0 0,2-30 6813 0 0,2 660-3222 0 0,5-595-4754 0 0,23-19-9231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12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267 131 48 0 0,'0'0'14498'0'0,"-5"-10"-13543"0"0,-19-31-135 0 0,23 40-735 0 0,0-1 0 0 0,0 1 1 0 0,0 0-1 0 0,0 0 0 0 0,0 0 0 0 0,0 0 1 0 0,0 0-1 0 0,-1 0 0 0 0,1 0 0 0 0,0 0 1 0 0,-1 1-1 0 0,1-1 0 0 0,-1 0 0 0 0,1 1 1 0 0,-1-1-1 0 0,1 1 0 0 0,-1 0 0 0 0,1-1 1 0 0,-1 1-1 0 0,1 0 0 0 0,-1 0 1 0 0,1 0-1 0 0,-1 0 0 0 0,-1 0 0 0 0,-31 10 526 0 0,19-1-522 0 0,1 0-1 0 0,0 1 1 0 0,0 0 0 0 0,1 1 0 0 0,0 1 0 0 0,1 0-1 0 0,1 1 1 0 0,0 0 0 0 0,-13 21 0 0 0,19-23-46 0 0,0 0 0 0 0,1 1-1 0 0,0 0 1 0 0,2 0 0 0 0,-1 0 0 0 0,1 1 0 0 0,1-1 0 0 0,0 0 0 0 0,1 1-1 0 0,1 14 1 0 0,-1-21-30 0 0,0-2-3 0 0,0 0 1 0 0,0 1-1 0 0,1-1 0 0 0,0 0 0 0 0,0 0 1 0 0,0 0-1 0 0,0 0 0 0 0,0 0 1 0 0,1 0-1 0 0,0 0 0 0 0,0 0 0 0 0,0-1 1 0 0,0 1-1 0 0,0-1 0 0 0,1 1 1 0 0,4 3-1 0 0,-2-2 32 0 0,1 0-1 0 0,-1-1 1 0 0,1 0-1 0 0,0 0 1 0 0,1 0 0 0 0,-1-1-1 0 0,1 0 1 0 0,13 4-1 0 0,3-1 129 0 0,0-1 0 0 0,0-1-1 0 0,1-2 1 0 0,42 1 0 0 0,-56-4-123 0 0,-1 0 0 0 0,1 0 0 0 0,0-1 0 0 0,-1 0 0 0 0,1 0 0 0 0,-1-1 0 0 0,1 0 0 0 0,-1-1 0 0 0,0 0 0 0 0,-1-1 0 0 0,1 1 0 0 0,-1-2 0 0 0,0 1 0 0 0,0-1 1 0 0,0-1-1 0 0,-1 1 0 0 0,0-1 0 0 0,0 0 0 0 0,-1-1 0 0 0,0 0 0 0 0,9-14 0 0 0,-4 2-25 0 0,0 0 1 0 0,-2 0-1 0 0,0-1 1 0 0,-1-1-1 0 0,-2 1 1 0 0,0-1-1 0 0,-1 0 1 0 0,3-34-1 0 0,-7 51-97 0 0,-1-1 0 0 0,0 0-1 0 0,0 1 1 0 0,0-1-1 0 0,-1 0 1 0 0,1 1 0 0 0,-1-1-1 0 0,-1 1 1 0 0,1-1-1 0 0,-1 1 1 0 0,0 0 0 0 0,0 0-1 0 0,-1 0 1 0 0,0 0 0 0 0,1 0-1 0 0,-2 0 1 0 0,1 0-1 0 0,0 1 1 0 0,-1 0 0 0 0,0 0-1 0 0,0 0 1 0 0,0 0 0 0 0,-1 0-1 0 0,1 1 1 0 0,-1 0-1 0 0,-7-4 1 0 0,5 4-368 0 0,1 0 0 0 0,-1 0 0 0 0,1 1 0 0 0,-1 0 0 0 0,0 1 0 0 0,0 0 0 0 0,0 0 0 0 0,1 0 0 0 0,-10 0 0 0 0,9 2-502 0 0,-1-1-1 0 0,1 1 1 0 0,0 0-1 0 0,0 1 0 0 0,0 0 1 0 0,0 0-1 0 0,1 0 1 0 0,-1 1-1 0 0,-9 5 1 0 0,1 2-6205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13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573 1 0 0 0,'0'0'3393'0'0,"-29"2"-2864"0"0,-7-1-340 0 0,10-1 91 0 0,1 2 0 0 0,-48 9 1 0 0,58-8-68 0 0,1 1 1 0 0,0 1-1 0 0,0 0 0 0 0,0 1 1 0 0,1 1-1 0 0,0 0 1 0 0,0 0-1 0 0,0 1 0 0 0,-19 18 1 0 0,-4 6 145 0 0,-50 62 0 0 0,73-80-133 0 0,2-1-41 0 0,1 1 1 0 0,1-1-1 0 0,0 2 1 0 0,0-1-1 0 0,2 1 1 0 0,0 0-1 0 0,1 1 1 0 0,0 0-1 0 0,1 0 1 0 0,1 0-1 0 0,0 0 1 0 0,1 1-1 0 0,1-1 1 0 0,1 1-1 0 0,0 0 1 0 0,1-1-1 0 0,1 1 1 0 0,1 0-1 0 0,0-1 1 0 0,1 1-1 0 0,6 18 1 0 0,1-5 38 0 0,1-1 1 0 0,27 49-1 0 0,-30-63-206 0 0,1-2 0 0 0,0 1-1 0 0,1-1 1 0 0,1 0-1 0 0,0-1 1 0 0,0-1 0 0 0,15 12-1 0 0,-17-15 33 0 0,0-1-1 0 0,0 0 1 0 0,1-1 0 0 0,0 0-1 0 0,0 0 1 0 0,1-1-1 0 0,-1 0 1 0 0,1-1-1 0 0,0 0 1 0 0,0-1-1 0 0,1 0 1 0 0,-1 0-1 0 0,18 0 1 0 0,2-2 29 0 0,0-2 0 0 0,0 0 0 0 0,0-3 0 0 0,52-11 0 0 0,120-47-170 0 0,-151 44 66 0 0,-42 15 20 0 0,50-16 19 0 0,-1-3-1 0 0,94-49 1 0 0,-138 63 26 0 0,0 0-1 0 0,-1-1 1 0 0,0-1 0 0 0,-1 0 0 0 0,0-1 0 0 0,-1-1 0 0 0,0 0 0 0 0,0 0 0 0 0,-2-1 0 0 0,0-1 0 0 0,0 1 0 0 0,-1-2 0 0 0,12-25-1 0 0,29-66-37 0 0,-44 91-73 0 0,0 0 0 0 0,-1 0 0 0 0,-1 0 0 0 0,-1 0 0 0 0,0-1 0 0 0,0 0 0 0 0,-2 1 0 0 0,0-1 0 0 0,-1 0 1 0 0,-2-19-1 0 0,0 29-102 0 0,0 0 1 0 0,0 0 0 0 0,-1 0 0 0 0,0 0-1 0 0,0 1 1 0 0,0-1 0 0 0,-1 1 0 0 0,0 0-1 0 0,0 0 1 0 0,0 0 0 0 0,-1 1-1 0 0,0-1 1 0 0,0 1 0 0 0,0 0 0 0 0,0 0-1 0 0,0 1 1 0 0,-1 0 0 0 0,0 0 0 0 0,1 0-1 0 0,-11-3 1 0 0,-4-1-282 0 0,1 0 0 0 0,-2 2 1 0 0,1 0-1 0 0,-41-3 0 0 0,38 6 345 0 0,-1 1 0 0 0,0 1 1 0 0,1 1-1 0 0,-26 5 0 0 0,36-4-147 0 0,1 1 0 0 0,0 1 0 0 0,0 0 0 0 0,0 0 0 0 0,0 1 0 0 0,1 1 0 0 0,0 0 1 0 0,0 0-1 0 0,-12 10 0 0 0,9-6-4172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14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0 0 0,'0'-3'12268'0'0,"7"16"-11929"0"0,1 0 0 0 0,17 22 1 0 0,181 255 3508 0 0,-74-111-3238 0 0,-120-165-343 0 0,0 0 1 0 0,0-1 0 0 0,2-1 0 0 0,-1 0-1 0 0,2 0 1 0 0,21 12 0 0 0,-37-23-262 0 0,0 0 0 0 0,1-1 1 0 0,-1 1-1 0 0,0 0 1 0 0,0-1-1 0 0,1 1 1 0 0,-1-1-1 0 0,0 1 1 0 0,0-1-1 0 0,0 1 1 0 0,0-1-1 0 0,0 0 1 0 0,0 1-1 0 0,0-1 1 0 0,0 0-1 0 0,0 0 1 0 0,0 0-1 0 0,0 1 1 0 0,-1-1-1 0 0,-8 3-6566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3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 0 0 0,'0'0'1928'0'0,"-14"13"-2200"0"0,14-10-56 0 0,0 0-936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59 1792 0 0,'-13'14'1162'0'0,"3"-16"4399"0"0,1-1-3566 0 0,9 3-1830 0 0,-1 0 0 0 0,0-1 0 0 0,1 1 0 0 0,-1 0 0 0 0,1-1 0 0 0,-1 1 0 0 0,1 0 0 0 0,-1-1 0 0 0,1 1 0 0 0,-1 0 0 0 0,1-1 0 0 0,-1 1 0 0 0,1-1 0 0 0,0 1-1 0 0,-1-1 1 0 0,1 1 0 0 0,0-1 0 0 0,-1 1 0 0 0,1-1 0 0 0,0 1 0 0 0,-1-1 0 0 0,1 1 0 0 0,0-1 0 0 0,0 0 0 0 0,0 1 0 0 0,0-1 0 0 0,0 0 0 0 0,0 1 0 0 0,0-1 0 0 0,0 1 0 0 0,0-1 0 0 0,0 0 0 0 0,0 1-1 0 0,0-2 1 0 0,1 1-130 0 0,-1 1-1 0 0,0-1 1 0 0,1 1-1 0 0,-1-1 0 0 0,1 1 1 0 0,-1-1-1 0 0,0 1 1 0 0,1-1-1 0 0,0 1 0 0 0,-1-1 1 0 0,1 1-1 0 0,-1-1 0 0 0,1 1 1 0 0,-1 0-1 0 0,1-1 1 0 0,0 1-1 0 0,-1 0 0 0 0,1 0 1 0 0,0-1-1 0 0,-1 1 1 0 0,1 0-1 0 0,0 0 0 0 0,0 0 1 0 0,-1 0-1 0 0,1 0 1 0 0,0 0-1 0 0,-1 0 0 0 0,1 0 1 0 0,0 0-1 0 0,-1 0 0 0 0,1 1 1 0 0,0-1-1 0 0,-1 0 1 0 0,1 0-1 0 0,0 1 0 0 0,0-1 1 0 0,13 5 30 0 0,1-1 1 0 0,-1-1 0 0 0,1 0-1 0 0,0-1 1 0 0,0 0 0 0 0,0-1-1 0 0,0-1 1 0 0,0-1-1 0 0,0 0 1 0 0,0-1 0 0 0,0 0-1 0 0,-1-1 1 0 0,24-8 0 0 0,-18 4-63 0 0,0 2 1 0 0,0 0 0 0 0,0 1-1 0 0,1 1 1 0 0,-1 1 0 0 0,1 1-1 0 0,27 2 1 0 0,-35-1-4 0 0,4 1-8 0 0,1 1 0 0 0,-1 0 1 0 0,28 9-1 0 0,-28-6 8 0 0,1-2 1 0 0,-1 1-1 0 0,31 0 1 0 0,-14-5 7 0 0,1-2 1 0 0,55-12-1 0 0,-52 10-25 0 0,0 2 1 0 0,1 2-1 0 0,74 7 0 0 0,-63 7-22 0 0,-42-11 30 0 0,0 1 1 0 0,0-1-1 0 0,0 0 1 0 0,0-1-1 0 0,17 1 1 0 0,51-5 18 0 0,-51 0-4 0 0,0 2-1 0 0,0 0 1 0 0,0 2 0 0 0,37 6-1 0 0,-48-5 0 0 0,0-1 0 0 0,1-1 0 0 0,-1 0 0 0 0,22-3 0 0 0,11 0-42 0 0,7 6 22 0 0,-36-1 76 0 0,0-2 0 0 0,0 0 0 0 0,22-2 1 0 0,-32 0-14 0 0,0 0 0 0 0,-1-1 1 0 0,0 1-1 0 0,0-2 1 0 0,12-6-1 0 0,-11 6-23 0 0,0 0 0 0 0,0 0 0 0 0,0 1 0 0 0,13-4-1 0 0,16 1 858 0 0,-36 6-562 0 0,29 0 472 0 0,-22 0 2359 0 0,-16 3-13081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6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319 85 688 0 0,'0'0'12385'0'0,"2"-12"-11855"0"0,2-1-362 0 0,-2 7-20 0 0,0 1 0 0 0,-1-1 0 0 0,0 1 0 0 0,0-1 0 0 0,0 0 0 0 0,-1-10 0 0 0,0 15-126 0 0,0 1 1 0 0,0-1-1 0 0,0 1 0 0 0,0 0 1 0 0,-1-1-1 0 0,1 1 0 0 0,0-1 0 0 0,0 1 1 0 0,-1 0-1 0 0,1-1 0 0 0,0 1 0 0 0,0-1 1 0 0,-1 1-1 0 0,1 0 0 0 0,0-1 0 0 0,-1 1 1 0 0,1 0-1 0 0,0 0 0 0 0,-1-1 1 0 0,1 1-1 0 0,-1 0 0 0 0,1 0 0 0 0,-1 0 1 0 0,1-1-1 0 0,0 1 0 0 0,-1 0 0 0 0,1 0 1 0 0,-1 0-1 0 0,1 0 0 0 0,-1 0 1 0 0,0 0-1 0 0,-24 0 201 0 0,-22 10 88 0 0,31-5-202 0 0,0 1 0 0 0,0 1 0 0 0,1 0 0 0 0,0 1 1 0 0,1 1-1 0 0,0 0 0 0 0,0 1 0 0 0,1 0 0 0 0,-18 19 0 0 0,13-12-44 0 0,14-14-50 0 0,0 0-1 0 0,1 1 0 0 0,-1-1 1 0 0,1 1-1 0 0,0 0 0 0 0,0 0 1 0 0,-3 5-1 0 0,-1 3 37 0 0,1 0-1 0 0,0 0 0 0 0,-8 26 1 0 0,13-35-52 0 0,0 0 0 0 0,0 1 0 0 0,1-1 0 0 0,-1 1-1 0 0,1-1 1 0 0,0 1 0 0 0,0-1 0 0 0,0 0 0 0 0,1 1 0 0 0,-1-1 0 0 0,1 1 0 0 0,0-1 0 0 0,-1 0-1 0 0,2 0 1 0 0,-1 1 0 0 0,0-1 0 0 0,1 0 0 0 0,-1 0 0 0 0,1 0 0 0 0,4 5 0 0 0,3 4 116 0 0,1 0 0 0 0,1 0 1 0 0,0-1-1 0 0,1 0 0 0 0,0-1 0 0 0,0-1 1 0 0,1 0-1 0 0,15 8 0 0 0,-11-9-67 0 0,-1 0-1 0 0,2-2 0 0 0,-1 0 0 0 0,1 0 0 0 0,0-2 1 0 0,0 0-1 0 0,0-2 0 0 0,1 0 0 0 0,-1 0 1 0 0,1-2-1 0 0,-1 0 0 0 0,24-4 0 0 0,-25 1-17 0 0,-1 0 1 0 0,0-1-1 0 0,-1 0 0 0 0,1-1 1 0 0,-1-1-1 0 0,0-1 0 0 0,0 0 0 0 0,0-1 1 0 0,-1 0-1 0 0,-1-1 0 0 0,1-1 0 0 0,-2 0 1 0 0,24-23-1 0 0,-10 4 28 0 0,-2-1-1 0 0,0 0 1 0 0,31-56 0 0 0,-53 82-61 0 0,0 0 0 0 0,0-1 0 0 0,0 1 0 0 0,0-1 0 0 0,0 1 0 0 0,-1-1 0 0 0,0 1 0 0 0,0-1 0 0 0,-1 0 0 0 0,1 0 0 0 0,-1 0 0 0 0,0 0 0 0 0,0 1 0 0 0,0-1 0 0 0,-1 0 0 0 0,-1-6 0 0 0,1 8-26 0 0,-1 0-1 0 0,1 0 0 0 0,-1 0 1 0 0,0 0-1 0 0,0 0 0 0 0,0 1 1 0 0,0-1-1 0 0,0 1 0 0 0,0-1 0 0 0,-1 1 1 0 0,1 0-1 0 0,-1 0 0 0 0,1 0 1 0 0,-1 0-1 0 0,0 0 0 0 0,0 1 1 0 0,0-1-1 0 0,0 1 0 0 0,0 0 1 0 0,0 0-1 0 0,-1 0 0 0 0,1 0 0 0 0,-6 0 1 0 0,-15-3-409 0 0,-1 2 1 0 0,1 1-1 0 0,-1 0 1 0 0,1 2-1 0 0,-1 1 1 0 0,-46 10-1 0 0,44-6-923 0 0,1 2-1 0 0,1 0 1 0 0,-34 17-1 0 0,51-21 14 0 0,0 1 0 0 0,1 0 0 0 0,-1 0 0 0 0,-10 10 0 0 0,3-4-2450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8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23 968 0 0,'0'0'10865'0'0,"-14"-23"-4382"0"0,15 23-6478 0 0,-1 0 1 0 0,0 0-1 0 0,0 0 1 0 0,0 0-1 0 0,0 0 0 0 0,0 1 1 0 0,0-1-1 0 0,1 0 1 0 0,-1 0-1 0 0,0 0 1 0 0,0 0-1 0 0,0 0 1 0 0,0 0-1 0 0,0 0 0 0 0,0 1 1 0 0,0-1-1 0 0,0 0 1 0 0,0 0-1 0 0,0 0 1 0 0,0 0-1 0 0,1 0 0 0 0,-1 0 1 0 0,0 1-1 0 0,0-1 1 0 0,0 0-1 0 0,0 0 1 0 0,0 0-1 0 0,0 0 0 0 0,0 0 1 0 0,0 1-1 0 0,0-1 1 0 0,0 0-1 0 0,-1 0 1 0 0,1 0-1 0 0,0 0 0 0 0,0 0 1 0 0,0 1-1 0 0,0-1 1 0 0,0 0-1 0 0,0 0 1 0 0,0 0-1 0 0,0 0 0 0 0,0 0 1 0 0,0 0-1 0 0,0 0 1 0 0,0 1-1 0 0,-1-1 1 0 0,1 0-1 0 0,0 0 0 0 0,0 0 1 0 0,0 0-1 0 0,0 0 1 0 0,0 0-1 0 0,0 0 1 0 0,-1 0-1 0 0,1 0 0 0 0,0 0 1 0 0,0 0-1 0 0,0 0 1 0 0,0 0-1 0 0,0 0 1 0 0,-1 0-1 0 0,1 0 0 0 0,0 0 1 0 0,0 0-1 0 0,10 24 264 0 0,18 24 168 0 0,22 36 209 0 0,-8-20-428 0 0,-31-49-163 0 0,-1 0-1 0 0,0 0 0 0 0,12 30 1 0 0,-18-34-73 0 0,-4-10-24 0 0,0 0 0 0 0,0 0 1 0 0,0 0-1 0 0,0 0 0 0 0,1 0 0 0 0,-1 0 0 0 0,0 0 0 0 0,1 0 1 0 0,-1 0-1 0 0,1 0 0 0 0,-1-1 0 0 0,1 1 0 0 0,-1 0 0 0 0,1 0 0 0 0,-1-1 1 0 0,1 1-1 0 0,0 0 0 0 0,-1-1 0 0 0,1 1 0 0 0,0 0 0 0 0,0-1 1 0 0,0 1-1 0 0,-1-1 0 0 0,1 1 0 0 0,2 0 0 0 0,-2-1-618 0 0,2 0-1296 0 0,-1 0 112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238 119 4809 0 0,'0'0'14761'0'0,"-23"-8"-14543"0"0,-72-25-12 0 0,93 32-192 0 0,0 0 1 0 0,0 0 0 0 0,-1 1 0 0 0,1-1-1 0 0,0 1 1 0 0,0-1 0 0 0,-1 1 0 0 0,1 0-1 0 0,0 0 1 0 0,-1 0 0 0 0,1 0 0 0 0,-3 1-1 0 0,-2 10 124 0 0,4-6-71 0 0,-7 10 163 0 0,1 0-1 0 0,0 1 1 0 0,1-1 0 0 0,0 2 0 0 0,1-1 0 0 0,1 1 0 0 0,1 0 0 0 0,-5 28 0 0 0,8-38-147 0 0,1 1 1 0 0,0 0 0 0 0,0 0 0 0 0,1 0-1 0 0,0 0 1 0 0,0 0 0 0 0,1 0 0 0 0,0 0-1 0 0,0 0 1 0 0,1-1 0 0 0,0 1 0 0 0,1 0-1 0 0,-1-1 1 0 0,2 0 0 0 0,-1 1 0 0 0,1-1-1 0 0,0 0 1 0 0,0-1 0 0 0,1 1 0 0 0,0-1-1 0 0,10 11 1 0 0,-9-12-33 0 0,0-1-1 0 0,0-1 0 0 0,0 1 1 0 0,0-1-1 0 0,0 0 1 0 0,0 0-1 0 0,1 0 1 0 0,0-1-1 0 0,-1 0 0 0 0,1-1 1 0 0,0 0-1 0 0,0 0 1 0 0,0 0-1 0 0,0 0 0 0 0,0-1 1 0 0,0-1-1 0 0,0 1 1 0 0,0-1-1 0 0,0 0 1 0 0,12-4-1 0 0,-7 1-2 0 0,1 0 0 0 0,-1-1 0 0 0,0 0 0 0 0,-1-1 0 0 0,1-1 0 0 0,-1 0 0 0 0,-1 0 0 0 0,1-1 0 0 0,-1 0 0 0 0,13-14 0 0 0,-13 11-43 0 0,0-1 0 0 0,0-1 0 0 0,-1 0 0 0 0,-1 0 0 0 0,0 0 0 0 0,-1-1 0 0 0,6-18-1 0 0,-9 23-76 0 0,-1-1-1 0 0,0 0 1 0 0,-1 0-1 0 0,0-1 1 0 0,-1 1-1 0 0,0 0 0 0 0,-1-1 1 0 0,0 1-1 0 0,0 0 1 0 0,-1 0-1 0 0,-1-1 1 0 0,-2-9-1 0 0,2 12-79 0 0,-1 0-1 0 0,0 1 1 0 0,-1-1-1 0 0,0 1 1 0 0,0 0-1 0 0,0 0 1 0 0,-1 0 0 0 0,0 0-1 0 0,-8-8 1 0 0,9 12-34 0 0,1-1 0 0 0,-1 1 0 0 0,0-1 1 0 0,0 1-1 0 0,0 1 0 0 0,0-1 0 0 0,-1 0 0 0 0,1 1 1 0 0,-1 0-1 0 0,0 0 0 0 0,1 0 0 0 0,-1 1 0 0 0,0-1 1 0 0,0 1-1 0 0,-9-1 0 0 0,9 3-384 0 0,-1-1 1 0 0,1 1-1 0 0,0 0 0 0 0,0 1 0 0 0,0-1 0 0 0,1 1 1 0 0,-1 0-1 0 0,0 0 0 0 0,0 0 0 0 0,-6 6 1 0 0,-21 18-7452 0 0,27-19 1822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08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99 1024 0 0,'0'0'14486'0'0,"3"2"-13598"0"0,3 3-586 0 0,0 0 0 0 0,-1 0 0 0 0,0 1 0 0 0,0-1 0 0 0,-1 1 0 0 0,0 0 0 0 0,0 0 0 0 0,5 11 0 0 0,-4-8-151 0 0,0 0 1 0 0,1 0-1 0 0,0-1 1 0 0,8 9 0 0 0,-5-7-56 0 0,-6-6-32 0 0,1 0 1 0 0,-1 0-1 0 0,1-1 1 0 0,0 1-1 0 0,-1-1 0 0 0,2 0 1 0 0,-1 0-1 0 0,0 0 1 0 0,1 0-1 0 0,-1-1 1 0 0,1 0-1 0 0,-1 0 0 0 0,1 0 1 0 0,0 0-1 0 0,0-1 1 0 0,0 0-1 0 0,0 0 0 0 0,10 1 1 0 0,-12-3-25 0 0,0 0-1 0 0,0-1 1 0 0,0 1 0 0 0,0 0-1 0 0,0-1 1 0 0,0 0 0 0 0,0 0 0 0 0,0 0-1 0 0,-1 0 1 0 0,1 0 0 0 0,-1 0-1 0 0,1-1 1 0 0,-1 1 0 0 0,0-1-1 0 0,0 0 1 0 0,3-5 0 0 0,14-14 102 0 0,-15 18-122 0 0,-1 0-1 0 0,0 0 0 0 0,-1 0 1 0 0,1 0-1 0 0,-1 0 0 0 0,1 0 1 0 0,-1-1-1 0 0,-1 1 0 0 0,1-1 1 0 0,2-8-1 0 0,6-15 15 0 0,-7 20-84 0 0,0 0 1 0 0,-1 0-1 0 0,1 0 1 0 0,-1 0-1 0 0,-1-1 0 0 0,0 1 1 0 0,0 0-1 0 0,-1-1 1 0 0,-1-15-1 0 0,1 5-749 0 0,-4 8-1140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36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0 0 0,'0'0'3121'0'0,"4"0"-2595"0"0,84 2 3419 0 0,-65 0-3623 0 0,-1 0 1 0 0,1 1-1 0 0,42 13 1 0 0,-32-7-280 0 0,0-3 1 0 0,1 0-1 0 0,-1-2 0 0 0,1-2 1 0 0,38-2-1 0 0,-28 0-7 0 0,0 2 1 0 0,45 8-1 0 0,-14 4 296 0 0,2-4 0 0 0,108 2-1 0 0,-21-17 568 0 0,93 4 2134 0 0,-79 15-1452 0 0,203 13 8 0 0,-218-19-1420 0 0,544 0 1317 0 0,-234-14-1168 0 0,-261 9-196 0 0,-134-7-80 0 0,-1-4 1 0 0,109-24-1 0 0,-98 14-41 0 0,118-7-1 0 0,-125 24-10 0 0,80 9 0 0 0,-133-6 14 0 0,164-4 118 0 0,-132-1-126 0 0,99 6-1 0 0,-81 12-1 0 0,-59-10 13 0 0,0-1-1 0 0,0-1 1 0 0,32 2-1 0 0,-13-7 13 0 0,0-2-1 0 0,-1-2 0 0 0,61-16 1 0 0,-70 15-2 0 0,17-2-14 0 0,0 3-1 0 0,0 1 1 0 0,0 2 0 0 0,0 2-1 0 0,67 7 1 0 0,-37-3 26 0 0,-1-5-1 0 0,91-11 1 0 0,62-3-59 0 0,-109 18 44 0 0,-46 0 98 0 0,0-2 1 0 0,95-14-1 0 0,-96-2-20 0 0,-39 9-88 0 0,-27 6-74 0 0,-10 3-74 0 0,-37 17-3046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37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373 53 792 0 0,'0'0'15650'0'0,"-14"-9"-15482"0"0,-43-28-94 0 0,54 36-78 0 0,0 0 1 0 0,0 0 0 0 0,0 0-1 0 0,0 0 1 0 0,-1 1-1 0 0,1-1 1 0 0,0 1 0 0 0,0 0-1 0 0,0 0 1 0 0,-1 0 0 0 0,1 0-1 0 0,0 1 1 0 0,0-1 0 0 0,-1 1-1 0 0,1 0 1 0 0,0 0 0 0 0,0 0-1 0 0,0 0 1 0 0,0 0 0 0 0,0 1-1 0 0,0-1 1 0 0,1 1-1 0 0,-1 0 1 0 0,0 0 0 0 0,1 0-1 0 0,-3 3 1 0 0,-9 4-4 0 0,-9 6 4 0 0,2 0 0 0 0,-1 1-1 0 0,2 1 1 0 0,0 2 0 0 0,1-1 0 0 0,-18 25 0 0 0,32-37 10 0 0,1 0 0 0 0,-1 1-1 0 0,1 0 1 0 0,0 0 0 0 0,1 0 0 0 0,-1 0 0 0 0,1 1 0 0 0,1-1 0 0 0,-3 11 0 0 0,4-14 13 0 0,0 1 0 0 0,1-1 0 0 0,-1 1 0 0 0,1-1 0 0 0,0 1-1 0 0,1-1 1 0 0,-1 1 0 0 0,1-1 0 0 0,0 1 0 0 0,0-1-1 0 0,0 0 1 0 0,0 1 0 0 0,1-1 0 0 0,0 0 0 0 0,0 0 0 0 0,0 0-1 0 0,4 5 1 0 0,2 3 92 0 0,1-1 0 0 0,0-1 0 0 0,0 0 0 0 0,19 15 0 0 0,-23-21-58 0 0,0-1-1 0 0,1 0 1 0 0,-1 0 0 0 0,1 0 0 0 0,0 0-1 0 0,0-1 1 0 0,0 0 0 0 0,0-1 0 0 0,0 1-1 0 0,0-1 1 0 0,0 0 0 0 0,0-1 0 0 0,8 1 0 0 0,-2-1 56 0 0,0 0 0 0 0,0-1 0 0 0,0-1 0 0 0,0 0 1 0 0,0 0-1 0 0,0-1 0 0 0,-1-1 0 0 0,1 0 0 0 0,-1 0 0 0 0,0-1 1 0 0,0-1-1 0 0,0 0 0 0 0,-1 0 0 0 0,0-1 0 0 0,14-12 1 0 0,-10 7 9 0 0,0-1 0 0 0,0 0 0 0 0,-2-1 0 0 0,15-20 0 0 0,-22 28-88 0 0,0-1 1 0 0,-1-1-1 0 0,0 1 0 0 0,0-1 1 0 0,0 1-1 0 0,-1-1 0 0 0,0 0 1 0 0,-1 0-1 0 0,0-1 0 0 0,0 1 1 0 0,1-14-1 0 0,-4 19-55 0 0,1 1 1 0 0,-1-1 0 0 0,1 1-1 0 0,-1-1 1 0 0,0 1 0 0 0,0 0-1 0 0,0-1 1 0 0,-1 1 0 0 0,1 0-1 0 0,0 0 1 0 0,-1 0 0 0 0,1 0-1 0 0,-1 0 1 0 0,0 0-1 0 0,0 0 1 0 0,0 1 0 0 0,0-1-1 0 0,0 1 1 0 0,0-1 0 0 0,0 1-1 0 0,0 0 1 0 0,0 0 0 0 0,-1 0-1 0 0,-4-2 1 0 0,-2 0-412 0 0,0 0 0 0 0,0 0 0 0 0,0 1 0 0 0,-1 0 0 0 0,-14-1-1 0 0,-15 3-3127 0 0,27 0 459 0 0,-8 0-6146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38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33 0 0 0,'0'0'5376'0'0,"-3"0"-2965"0"0,-13 0 9092 0 0,10-1-12370 0 0,-2-16 1206 0 0,1 3-47 0 0,4 26-853 0 0,4-6 626 0 0,0-1 0 0 0,1 0 0 0 0,0 0-1 0 0,0 0 1 0 0,1 0 0 0 0,-1 0 0 0 0,1 0 0 0 0,0 0-1 0 0,0-1 1 0 0,1 1 0 0 0,5 5 0 0 0,9 13 394 0 0,9 13 298 0 0,1-1 1 0 0,49 45 0 0 0,2 3-248 0 0,-71-76-489 0 0,0 0 0 0 0,0 0 0 0 0,0 0 0 0 0,16 7 0 0 0,-17-9-18 0 0,1-1-1 0 0,-1 1 1 0 0,0 1 0 0 0,-1-1-1 0 0,1 1 1 0 0,6 8 0 0 0,-12-14-12 0 0,-1 0 0 0 0,0 1 0 0 0,1-1 0 0 0,-1 1 0 0 0,0-1 0 0 0,1 0-1 0 0,-1 1 1 0 0,0-1 0 0 0,1 1 0 0 0,-1-1 0 0 0,0 1 0 0 0,0-1 0 0 0,0 1 0 0 0,1-1 0 0 0,-1 0 0 0 0,0 1 0 0 0,0-1 0 0 0,0 1 0 0 0,0 0 0 0 0,0-1 0 0 0,0 1 0 0 0,0-1 0 0 0,0 1 0 0 0,0-1 0 0 0,0 1 0 0 0,0-1 0 0 0,0 1-1 0 0,-1-1 1 0 0,1 0 0 0 0,0 1 0 0 0,0-1 0 0 0,0 1 0 0 0,-1 0 0 0 0,-15 6-1318 0 0,1-1-6331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39.7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 52 2505 0 0,'0'0'12078'0'0,"10"-8"-11687"0"0,35-24-38 0 0,-42 30-308 0 0,0 0 0 0 0,1 1 0 0 0,0 0 0 0 0,-1-1 0 0 0,1 1 0 0 0,0 0-1 0 0,-1 1 1 0 0,1-1 0 0 0,0 1 0 0 0,0-1 0 0 0,0 1 0 0 0,0 0 0 0 0,0 1 0 0 0,-1-1 0 0 0,5 2-1 0 0,8-1 52 0 0,-15-1-94 0 0,0 0 0 0 0,0 0 1 0 0,0 0-1 0 0,1 0 0 0 0,-1 0 1 0 0,0 0-1 0 0,0 0 0 0 0,0 0 1 0 0,0 1-1 0 0,0-1 0 0 0,0 0 1 0 0,0 1-1 0 0,0-1 0 0 0,0 1 1 0 0,0-1-1 0 0,0 1 0 0 0,0-1 1 0 0,0 1-1 0 0,-1 0 0 0 0,1-1 1 0 0,0 1-1 0 0,0 0 0 0 0,-1 0 1 0 0,1 0-1 0 0,0 0 0 0 0,-1-1 0 0 0,1 3 1 0 0,0-1 30 0 0,-1 0 1 0 0,1 0 0 0 0,-1 0-1 0 0,0 0 1 0 0,0 0-1 0 0,0 1 1 0 0,0-1 0 0 0,0 0-1 0 0,0 0 1 0 0,-1 0-1 0 0,1 0 1 0 0,-2 4 0 0 0,-1 1 49 0 0,0 0 0 0 0,0-1 0 0 0,0 1 0 0 0,-1-1 0 0 0,0 0 0 0 0,0 0 1 0 0,-5 6-1 0 0,-17 11 108 0 0,-1-1 1 0 0,-38 23 0 0 0,53-37-71 0 0,26-15-124 0 0,1 0-1 0 0,-1 1 1 0 0,2 1 0 0 0,-1 0-1 0 0,0 1 1 0 0,1 1 0 0 0,0 0-1 0 0,0 1 1 0 0,0 1 0 0 0,0 1-1 0 0,21 1 1 0 0,-35-1 13 0 0,-1 1-1 0 0,1-1 1 0 0,0 1 0 0 0,0 0-1 0 0,0-1 1 0 0,-1 1 0 0 0,1 0 0 0 0,0 0-1 0 0,0 0 1 0 0,-1 0 0 0 0,1 0 0 0 0,-1 0-1 0 0,1 1 1 0 0,-1-1 0 0 0,0 0-1 0 0,0 1 1 0 0,1-1 0 0 0,-1 1 0 0 0,0 0-1 0 0,0-1 1 0 0,0 1 0 0 0,-1 0 0 0 0,1-1-1 0 0,0 1 1 0 0,-1 0 0 0 0,1 0-1 0 0,-1 0 1 0 0,1 0 0 0 0,-1 0 0 0 0,0-1-1 0 0,0 1 1 0 0,0 0 0 0 0,0 0 0 0 0,0 0-1 0 0,0 0 1 0 0,-1 4 0 0 0,0 0 126 0 0,0 1 1 0 0,-1-1-1 0 0,1 1 1 0 0,-1-1-1 0 0,0 1 0 0 0,-1-1 1 0 0,0 0-1 0 0,0 0 1 0 0,-4 6-1 0 0,0-3-2 0 0,-1-1-1 0 0,0 0 0 0 0,0 0 1 0 0,0-1-1 0 0,-1 0 1 0 0,0 0-1 0 0,-1-1 1 0 0,1-1-1 0 0,-1 1 0 0 0,-1-2 1 0 0,1 1-1 0 0,0-1 1 0 0,-23 5-1 0 0,1-3-162 0 0,0-1 0 0 0,-1-2-1 0 0,-50-1 1 0 0,78-2-292 0 0,-1-1 0 0 0,1 1 0 0 0,-1-1 0 0 0,1-1 0 0 0,0 1 0 0 0,-1-1 0 0 0,1 0 0 0 0,0 0 0 0 0,0-1 0 0 0,-8-5 0 0 0,12 3-3808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0.6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292 66 360 0 0,'0'0'13315'0'0,"-38"-13"-10612"0"0,32 13-2632 0 0,0 0 0 0 0,0 1 0 0 0,0 0 0 0 0,0-1 1 0 0,0 2-1 0 0,1-1 0 0 0,-1 1 0 0 0,0 0 0 0 0,1 0 0 0 0,-1 0 0 0 0,-6 5 0 0 0,10-6-50 0 0,1 1-1 0 0,-1-1 1 0 0,0 1-1 0 0,1-1 1 0 0,-1 1 0 0 0,1 0-1 0 0,0-1 1 0 0,0 1-1 0 0,0 0 1 0 0,0 0 0 0 0,0 0-1 0 0,0 0 1 0 0,0 0-1 0 0,0 0 1 0 0,1 0 0 0 0,-1 0-1 0 0,1 1 1 0 0,0-1-1 0 0,-1 0 1 0 0,1 0 0 0 0,0 0-1 0 0,0 1 1 0 0,0-1-1 0 0,1 0 1 0 0,-1 0 0 0 0,1 0-1 0 0,-1 0 1 0 0,1 0-1 0 0,-1 0 1 0 0,1 0-1 0 0,0 0 1 0 0,0 0 0 0 0,0 0-1 0 0,2 2 1 0 0,3 4 152 0 0,0-1 0 0 0,0-1 0 0 0,1 1 0 0 0,0-1 0 0 0,0 0 0 0 0,0-1 0 0 0,1 1-1 0 0,0-2 1 0 0,0 1 0 0 0,15 6 0 0 0,3 3 155 0 0,-11-5-183 0 0,0 0 0 0 0,0 2 1 0 0,-1 0-1 0 0,-1 0 0 0 0,20 22 1 0 0,-29-29-104 0 0,-1 0 0 0 0,1 1 0 0 0,0 0 0 0 0,-1 0 0 0 0,0 0 1 0 0,0 0-1 0 0,-1 0 0 0 0,1 1 0 0 0,-1-1 0 0 0,-1 1 1 0 0,1 0-1 0 0,-1 0 0 0 0,1-1 0 0 0,-2 1 0 0 0,1 0 0 0 0,-1 0 1 0 0,0 0-1 0 0,0 0 0 0 0,0 0 0 0 0,-2 7 0 0 0,1-11-23 0 0,0 0-1 0 0,0 0 0 0 0,0-1 1 0 0,0 1-1 0 0,0 0 0 0 0,0-1 1 0 0,0 1-1 0 0,-1-1 0 0 0,1 1 1 0 0,-1-1-1 0 0,1 1 0 0 0,-1-1 1 0 0,0 0-1 0 0,1 0 0 0 0,-1 0 1 0 0,-3 2-1 0 0,-38 13 8 0 0,21-8-60 0 0,3-2-136 0 0,-1-1 0 0 0,0-1-1 0 0,0-1 1 0 0,0 0 0 0 0,0-2-1 0 0,0 0 1 0 0,-37-5-1 0 0,47 4 80 0 0,0-2 0 0 0,0 1 0 0 0,0-1 0 0 0,0-1 0 0 0,1 0 1 0 0,-1 0-1 0 0,1-1 0 0 0,0 0 0 0 0,0 0 0 0 0,0-1 0 0 0,1 0 0 0 0,-11-9 0 0 0,18 13 96 0 0,0-1 0 0 0,0 1 0 0 0,0 0 0 0 0,1 0 0 0 0,-1-1 1 0 0,1 1-1 0 0,-1 0 0 0 0,1-1 0 0 0,-1 1 0 0 0,1-1 0 0 0,0 1 1 0 0,0 0-1 0 0,-1-1 0 0 0,1 1 0 0 0,0-1 0 0 0,0 1 0 0 0,1-1 1 0 0,-1 1-1 0 0,0-1 0 0 0,0 1 0 0 0,1 0 0 0 0,-1-1 0 0 0,1 1 1 0 0,-1-1-1 0 0,1 1 0 0 0,-1 0 0 0 0,1 0 0 0 0,0-1 1 0 0,0 1-1 0 0,0 0 0 0 0,0 0 0 0 0,1-2 0 0 0,42-42 227 0 0,-29 32-78 0 0,154-141 1019 0 0,-127 116-955 0 0,-30 29-183 0 0,-1-1 1 0 0,0 0-1 0 0,0-1 0 0 0,-1 0 0 0 0,0-1 0 0 0,-1 0 1 0 0,0 0-1 0 0,10-21 0 0 0,-19 32-30 0 0,1 0 0 0 0,-1 0 0 0 0,1 0 1 0 0,-1 0-1 0 0,1 0 0 0 0,-1 0 0 0 0,1 0 0 0 0,-1 0 0 0 0,0 0 0 0 0,0-1 1 0 0,0 1-1 0 0,0 0 0 0 0,0 0 0 0 0,0 0 0 0 0,0 0 0 0 0,0-1 0 0 0,0 1 1 0 0,0 0-1 0 0,0 0 0 0 0,-1 0 0 0 0,1 0 0 0 0,-1 0 0 0 0,1 0 0 0 0,-1-1 1 0 0,1 1-1 0 0,-1 0 0 0 0,1 0 0 0 0,-2-1 0 0 0,0 1-35 0 0,0 1-1 0 0,1-1 1 0 0,-1 1-1 0 0,0-1 1 0 0,0 1-1 0 0,1 0 1 0 0,-1-1 0 0 0,0 1-1 0 0,0 0 1 0 0,0 0-1 0 0,1 0 1 0 0,-1 1-1 0 0,0-1 1 0 0,0 0 0 0 0,0 1-1 0 0,-1 0 1 0 0,-8 2-583 0 0,-1 1 0 0 0,1 1 1 0 0,0 0-1 0 0,-15 9 1 0 0,-12 11-7585 0 0,23-18-1985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2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241 66 304 0 0,'0'0'1860'0'0,"0"-7"-1764"0"0,-4-33 1912 0 0,-1 22 9625 0 0,-8 18-6630 0 0,-14 23-4248 0 0,19-14-728 0 0,6-8-25 0 0,1 1 0 0 0,-1-1-1 0 0,0 1 1 0 0,1 0 0 0 0,0 0 0 0 0,-1-1-1 0 0,1 1 1 0 0,0 0 0 0 0,0 0-1 0 0,0 0 1 0 0,0 0 0 0 0,0 0 0 0 0,0 1-1 0 0,1-1 1 0 0,-1 0 0 0 0,1 0-1 0 0,0 0 1 0 0,-1 1 0 0 0,1 2 0 0 0,0-4 204 0 0,12-5 2362 0 0,-10 4-2570 0 0,-1-1 0 0 0,1 0 0 0 0,-1 0 0 0 0,1 1 1 0 0,-1-1-1 0 0,0 0 0 0 0,1 0 0 0 0,-1-1 1 0 0,0 1-1 0 0,0 0 0 0 0,0 0 0 0 0,0-1 0 0 0,0 1 1 0 0,0 0-1 0 0,0-1 0 0 0,0 1 0 0 0,0-2 1 0 0,-5 53 254 0 0,3-44-242 0 0,0-1-1 0 0,0 1 1 0 0,0 0 0 0 0,1-1 0 0 0,0 1-1 0 0,0 0 1 0 0,1-1 0 0 0,-1 1 0 0 0,1 0-1 0 0,0-1 1 0 0,1 1 0 0 0,-1-1 0 0 0,1 1-1 0 0,0-1 1 0 0,1 0 0 0 0,-1 0 0 0 0,5 7-1 0 0,-6-11-3 0 0,0 0 0 0 0,0 0 0 0 0,0 0 0 0 0,0 0 0 0 0,0-1 0 0 0,1 1 0 0 0,-1 0-1 0 0,0-1 1 0 0,0 1 0 0 0,0 0 0 0 0,1-1 0 0 0,-1 1 0 0 0,0-1 0 0 0,1 0 0 0 0,-1 1 0 0 0,0-1-1 0 0,1 0 1 0 0,-1 0 0 0 0,0 0 0 0 0,1 0 0 0 0,-1 0 0 0 0,3-1 0 0 0,34-9 167 0 0,-5 1-212 0 0,-32 9 33 0 0,0 0 1 0 0,1 1-1 0 0,-1-1 0 0 0,0 0 0 0 0,0 1 1 0 0,1-1-1 0 0,-1 0 0 0 0,0 1 0 0 0,0-1 1 0 0,0 1-1 0 0,1 0 0 0 0,-1-1 1 0 0,0 1-1 0 0,0 0 0 0 0,0 0 0 0 0,0 0 1 0 0,-1 0-1 0 0,1 0 0 0 0,0 0 0 0 0,0 0 1 0 0,0 0-1 0 0,-1 0 0 0 0,1 0 0 0 0,0 0 1 0 0,-1 0-1 0 0,1 2 0 0 0,1 2 3 0 0,0 0-1 0 0,-1 1 0 0 0,0-1 1 0 0,0 1-1 0 0,0-1 1 0 0,0 11-1 0 0,-1-6 25 0 0,-1 1 1 0 0,0 0-1 0 0,0 0 1 0 0,-1-1-1 0 0,0 1 1 0 0,-1-1-1 0 0,-4 11 0 0 0,5-17-12 0 0,0 0 0 0 0,-1 0 0 0 0,1 0 0 0 0,-1-1 0 0 0,0 1 0 0 0,0-1 0 0 0,0 0 0 0 0,0 0 0 0 0,-1 0 0 0 0,1 0 0 0 0,-1-1 0 0 0,0 1 0 0 0,0-1 0 0 0,0 0 0 0 0,-7 3-1 0 0,3-3-1 0 0,0 0-1 0 0,0 0 0 0 0,0 0 0 0 0,0-1 0 0 0,0-1 0 0 0,0 1 0 0 0,0-2 1 0 0,-10 0-1 0 0,2-1-411 0 0,0-1 0 0 0,1 0 0 0 0,-1-2 0 0 0,1 1 0 0 0,0-2 0 0 0,1 0 0 0 0,-1-1 0 0 0,-16-10 0 0 0,4-5-4542 0 0,14 6-2943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3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11346 0 0,'0'0'10153'0'0,"28"-2"-10083"0"0,87-9-34 0 0,-107 10-191 0 0,1 0 0 0 0,-1 0 0 0 0,0 1 0 0 0,0 0 0 0 0,0 0 0 0 0,1 1 0 0 0,-1 0 0 0 0,0 1 0 0 0,0 0 0 0 0,15 5 0 0 0,-5 0-2092 0 0,-10-4-2787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3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5329 0 0,'0'0'13623'0'0,"19"-10"-13172"0"0,61-28-138 0 0,-78 37-283 0 0,1 0 0 0 0,-1 0 0 0 0,1 0 0 0 0,0 0 0 0 0,-1 1 0 0 0,1-1 0 0 0,0 1 0 0 0,0 0 0 0 0,-1 0 0 0 0,1 0 0 0 0,0 0 0 0 0,-1 0 0 0 0,1 1 0 0 0,0-1 0 0 0,-1 1 0 0 0,1 0 0 0 0,0 0 0 0 0,-1 0 0 0 0,1 0 0 0 0,-1 0 0 0 0,0 0 0 0 0,1 1 0 0 0,-1-1 0 0 0,0 1 0 0 0,0 0 0 0 0,0-1 0 0 0,0 1 0 0 0,0 0 0 0 0,0 0 0 0 0,0 0 0 0 0,-1 1 0 0 0,1-1 0 0 0,-1 0 0 0 0,1 1 0 0 0,-1-1 0 0 0,1 4 0 0 0,6 5 162 0 0,-1 2 32 0 0,0 0 1 0 0,-2-1 0 0 0,1 2-1 0 0,-2-1 1 0 0,1 1 0 0 0,-2 0-1 0 0,0-1 1 0 0,2 29 0 0 0,0 122 671 0 0,-6-108-750 0 0,-6-25-2801 0 0,6-28 2076 0 0,0 0-1 0 0,-1-1 0 0 0,1 1 0 0 0,-1-1 0 0 0,1 1 1 0 0,-1-1-1 0 0,0 0 0 0 0,0 0 0 0 0,0 0 0 0 0,0 0 1 0 0,0 0-1 0 0,-1 0 0 0 0,1 0 0 0 0,0-1 0 0 0,-1 1 1 0 0,1-1-1 0 0,-1 0 0 0 0,0 0 0 0 0,1 0 0 0 0,-1 0 1 0 0,0 0-1 0 0,0 0 0 0 0,-3 0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3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7618 0 0,'0'0'13780'0'0,"28"-5"-13381"0"0,-1 0-317 0 0,19-3 127 0 0,74-23 0 0 0,-34-2 13 0 0,-50 17-2045 0 0,1 2-4610 0 0,-26 10-4229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1.1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30 8594 0 0,'0'0'15858'0'0,"0"-6"-15661"0"0,0-2-159 0 0,-1-7 52 0 0,-8 31-20 0 0,-4 17 139 0 0,1-1 1 0 0,1 2-1 0 0,2 0 1 0 0,1 0-1 0 0,2 0 1 0 0,-2 48 0 0 0,8-81-200 0 0,-1 0 1 0 0,1 0-1 0 0,0 0 1 0 0,0-1 0 0 0,0 1-1 0 0,0 0 1 0 0,0 0 0 0 0,0 0-1 0 0,0 0 1 0 0,0-1-1 0 0,0 1 1 0 0,1 0 0 0 0,-1 0-1 0 0,0 0 1 0 0,0-1-1 0 0,1 1 1 0 0,-1 0 0 0 0,1 0-1 0 0,-1-1 1 0 0,1 1-1 0 0,-1 0 1 0 0,1-1 0 0 0,-1 1-1 0 0,1 0 1 0 0,-1-1 0 0 0,1 1-1 0 0,0-1 1 0 0,-1 1-1 0 0,1-1 1 0 0,0 1 0 0 0,-1-1-1 0 0,1 1 1 0 0,0-1-1 0 0,0 0 1 0 0,0 0 0 0 0,-1 1-1 0 0,1-1 1 0 0,0 0-1 0 0,0 0 1 0 0,0 0 0 0 0,0 0-1 0 0,-1 0 1 0 0,1 0 0 0 0,0 0-1 0 0,0 0 1 0 0,0 0-1 0 0,0 0 1 0 0,-1 0 0 0 0,1-1-1 0 0,0 1 1 0 0,0 0-1 0 0,0-1 1 0 0,-1 1 0 0 0,1 0-1 0 0,0-1 1 0 0,0 0-1 0 0,40-27 510 0 0,-28 14-487 0 0,-1 0 0 0 0,0 0 0 0 0,10-19 0 0 0,18-24-2 0 0,-31 46-25 0 0,-3 3 2 0 0,-1 1 0 0 0,1 0 0 0 0,0 0 0 0 0,1 0 0 0 0,0 1 0 0 0,0 0 0 0 0,0 0 0 0 0,14-8 0 0 0,-20 19-22 0 0,0-1 0 0 0,0 1-1 0 0,0-1 1 0 0,0 1-1 0 0,-1 0 1 0 0,1-1 0 0 0,-1 1-1 0 0,-1 8 1 0 0,1-8 9 0 0,-20 133 27 0 0,20-138-21 0 0,0 0 0 0 0,0 1 0 0 0,0-1-1 0 0,0 0 1 0 0,0 0 0 0 0,0 1 0 0 0,0-1 0 0 0,0 0 0 0 0,0 1-1 0 0,0-1 1 0 0,0 0 0 0 0,0 1 0 0 0,0-1 0 0 0,1 0-1 0 0,-1 1 1 0 0,0-1 0 0 0,0 0 0 0 0,0 1 0 0 0,0-1 0 0 0,1 0-1 0 0,-1 0 1 0 0,0 1 0 0 0,0-1 0 0 0,0 0 0 0 0,1 0-1 0 0,-1 0 1 0 0,0 1 0 0 0,0-1 0 0 0,1 0 0 0 0,-1 0-1 0 0,0 0 1 0 0,1 0 0 0 0,-1 1 0 0 0,0-1 0 0 0,1 0 0 0 0,-1 0-1 0 0,0 0 1 0 0,1 0 0 0 0,-1 0 0 0 0,1 0 0 0 0,15-6 52 0 0,12-17-6 0 0,28-29-47 0 0,-14 15-83 0 0,-42 36 77 0 0,0 1-1 0 0,0 0 1 0 0,1-1-1 0 0,-1 1 1 0 0,0-1 0 0 0,0 1-1 0 0,1 0 1 0 0,-1-1-1 0 0,0 1 1 0 0,1 0 0 0 0,-1 0-1 0 0,0-1 1 0 0,1 1 0 0 0,-1 0-1 0 0,1 0 1 0 0,-1-1-1 0 0,0 1 1 0 0,1 0 0 0 0,-1 0-1 0 0,1 0 1 0 0,-1 0-1 0 0,1 0 1 0 0,-1 0 0 0 0,0 0-1 0 0,1 0 1 0 0,-1 0-1 0 0,1 0 1 0 0,-1 0 0 0 0,1 0-1 0 0,-1 0 1 0 0,1 0 0 0 0,-1 0-1 0 0,0 0 1 0 0,1 0-1 0 0,-1 0 1 0 0,1 1 0 0 0,0-1-1 0 0,3 19-87 0 0,-4-14 94 0 0,0 0-1 0 0,0 0 1 0 0,-1 1-1 0 0,0-1 1 0 0,0 0-1 0 0,-2 8 1 0 0,-3-2-68 0 0,0 1 0 0 0,1 0 0 0 0,1 0 0 0 0,0 0 0 0 0,1 0 0 0 0,-3 22 1 0 0,3 15-6529 0 0,3-45 2484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4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917 95 0 0 0,'0'0'11613'0'0,"-7"-9"-11113"0"0,0 1-245 0 0,-1 0-1 0 0,-1 1 0 0 0,1-1 1 0 0,-1 2-1 0 0,0-1 0 0 0,0 1 1 0 0,-1 1-1 0 0,0 0 1 0 0,0 0-1 0 0,0 1 0 0 0,-1 0 1 0 0,1 1-1 0 0,-1 0 0 0 0,-16-2 1 0 0,1 3-91 0 0,0 2-1 0 0,0 1 1 0 0,0 1 0 0 0,0 1 0 0 0,0 1-1 0 0,1 2 1 0 0,0 0 0 0 0,0 2 0 0 0,-35 15-1 0 0,15-4-129 0 0,1 3-1 0 0,1 1 0 0 0,0 2 1 0 0,2 2-1 0 0,2 2 0 0 0,-56 51 1 0 0,84-70 42 0 0,1 1 0 0 0,0-1 1 0 0,1 2-1 0 0,1-1 0 0 0,-1 1 0 0 0,2 0 1 0 0,0 1-1 0 0,0 0 0 0 0,1 0 1 0 0,1 0-1 0 0,0 1 0 0 0,1 0 0 0 0,0 0 1 0 0,1 0-1 0 0,1 0 0 0 0,0 1 0 0 0,1-1 1 0 0,1 1-1 0 0,0-1 0 0 0,1 0 1 0 0,0 1-1 0 0,1-1 0 0 0,1 0 0 0 0,0 0 1 0 0,6 14-1 0 0,7 5 4 0 0,2-2-1 0 0,1 0 1 0 0,1-1 0 0 0,1 0-1 0 0,2-2 1 0 0,1-1 0 0 0,2-1 0 0 0,53 43-1 0 0,-55-51-73 0 0,1-2-1 0 0,1-1 0 0 0,1-1 0 0 0,0-1 0 0 0,0-1 1 0 0,2-2-1 0 0,-1-1 0 0 0,1-1 0 0 0,0-1 1 0 0,1-2-1 0 0,36 3 0 0 0,-34-6-2 0 0,0-1 0 0 0,1-1 1 0 0,-1-1-1 0 0,0-2 0 0 0,-1-2 0 0 0,1-1 0 0 0,-1-1 0 0 0,0-1 1 0 0,0-2-1 0 0,-1-2 0 0 0,-1 0 0 0 0,0-2 0 0 0,0-1 0 0 0,-2-1 1 0 0,29-22-1 0 0,-12 3-2 0 0,-1-2 0 0 0,59-65 0 0 0,-85 82-9 0 0,-1 0 1 0 0,-1-1-1 0 0,0-1 1 0 0,-2 0 0 0 0,-1 0-1 0 0,0-2 1 0 0,15-46 0 0 0,-25 64-41 0 0,-1-1 1 0 0,0 1-1 0 0,0 0 1 0 0,0-1-1 0 0,-1 1 1 0 0,0-1-1 0 0,0 1 1 0 0,0 0-1 0 0,-1-1 1 0 0,0 1-1 0 0,0 0 1 0 0,-1-1-1 0 0,0 1 1 0 0,-4-11-1 0 0,1 8-112 0 0,0 0 0 0 0,-1 1 0 0 0,0-1 0 0 0,0 1 0 0 0,-1 1 0 0 0,0-1-1 0 0,0 1 1 0 0,-13-10 0 0 0,-11-4-1442 0 0,-1 2 0 0 0,0 0 0 0 0,-70-27 0 0 0,101 46 1530 0 0,-16-8-654 0 0,0 1 1 0 0,0 1-1 0 0,0 1 1 0 0,-1 0-1 0 0,1 1 1 0 0,-1 1-1 0 0,0 1 1 0 0,0 1-1 0 0,0 0 1 0 0,-1 1 0 0 0,-22 4-1 0 0,21 1-2492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5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1440 0 0,'0'0'12682'0'0,"9"30"-10937"0"0,32 93-270 0 0,-35-106-1041 0 0,1 1-1 0 0,1-1 0 0 0,0 0 0 0 0,1 0 0 0 0,1-1 0 0 0,12 15 1 0 0,6 9 5 0 0,1 2-70 0 0,45 49 0 0 0,-2-3-2549 0 0,-67-82-551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5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1125 214 864 0 0,'0'0'15430'0'0,"-13"-24"-14902"0"0,-41-75-82 0 0,52 95-398 0 0,0 1 0 0 0,0-1 0 0 0,0 0 1 0 0,0 1-1 0 0,-1 0 0 0 0,0-1 0 0 0,1 1 0 0 0,-1 0 1 0 0,0 0-1 0 0,-1 1 0 0 0,1-1 0 0 0,0 1 1 0 0,-1-1-1 0 0,1 1 0 0 0,-1 0 0 0 0,0 0 0 0 0,0 1 1 0 0,0-1-1 0 0,0 1 0 0 0,-6-1 0 0 0,-13-6 217 0 0,6 2-139 0 0,-1 1 0 0 0,1 0 0 0 0,-1 2 0 0 0,0 0 0 0 0,-35-1-1 0 0,-92 5 95 0 0,120 1-230 0 0,0 2 0 0 0,0 0 0 0 0,1 2 0 0 0,-1 1 0 0 0,1 1 0 0 0,1 0 0 0 0,-1 2 0 0 0,2 1 0 0 0,-1 1 0 0 0,-21 15 0 0 0,-2 6 14 0 0,2 1 0 0 0,2 2 0 0 0,-54 58-1 0 0,77-74 2 0 0,1 1-1 0 0,1 0 1 0 0,1 1-1 0 0,1 1 1 0 0,2 1-1 0 0,0 0 0 0 0,1 1 1 0 0,-17 51-1 0 0,25-64-1 0 0,1 0 0 0 0,1 0-1 0 0,0 0 1 0 0,1 1 0 0 0,0-1 0 0 0,0 0-1 0 0,2 1 1 0 0,-1-1 0 0 0,2 0 0 0 0,0 0-1 0 0,0 0 1 0 0,1 0 0 0 0,0 0 0 0 0,1 0-1 0 0,1-1 1 0 0,-1 1 0 0 0,2-1 0 0 0,0 0-1 0 0,0-1 1 0 0,1 0 0 0 0,0 0-1 0 0,10 11 1 0 0,5 0 58 0 0,0-1-1 0 0,2 0 1 0 0,0-2 0 0 0,1-1-1 0 0,1-1 1 0 0,1-1-1 0 0,0-1 1 0 0,48 17-1 0 0,-16-11-41 0 0,1-3-1 0 0,1-2 1 0 0,77 8-1 0 0,-78-16-82 0 0,0-4 0 0 0,105-6 0 0 0,-124 0 59 0 0,0-3-1 0 0,-1-1 1 0 0,0-3 0 0 0,74-26-1 0 0,-97 29-12 0 0,-1-1-1 0 0,0 0 0 0 0,-1-1 0 0 0,1-1 1 0 0,-2 0-1 0 0,1-1 0 0 0,-2-1 1 0 0,1 0-1 0 0,20-26 0 0 0,-19 18 15 0 0,-1-1-1 0 0,-1-1 0 0 0,0 0 0 0 0,-2-1 1 0 0,-1 0-1 0 0,11-36 0 0 0,-13 35-114 0 0,-1 0 1 0 0,-1-1-1 0 0,-2 0 0 0 0,0 0 0 0 0,-1-1 0 0 0,-2 1 0 0 0,0-1 0 0 0,-4-28 1 0 0,0 41-300 0 0,0 1 1 0 0,-1-1-1 0 0,0 1 1 0 0,-1-1-1 0 0,0 1 1 0 0,-1 1 0 0 0,0-1-1 0 0,-1 1 1 0 0,0 0-1 0 0,-13-14 1 0 0,4 6-1539 0 0,-1 1 1 0 0,-1 1-1 0 0,0 0 0 0 0,-36-24 1 0 0,45 36 1680 0 0,-1 0-1 0 0,1 1 1 0 0,-1-1 0 0 0,0 2 0 0 0,-1 0-1 0 0,1 0 1 0 0,0 0 0 0 0,-1 2 0 0 0,-19-2-1 0 0,11 2-1240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7.9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0 0 0,'0'0'10214'0'0,"14"-12"-7227"0"0,0 25-1438 0 0,-8-7-1230 0 0,1 0 0 0 0,-1 0 0 0 0,0 1 0 0 0,0 0 0 0 0,-1 0-1 0 0,8 14 1 0 0,6 3-237 0 0,-17-22-186 0 0,1 1 0 0 0,-1-1 1 0 0,0 0-1 0 0,0 1 0 0 0,0-1 0 0 0,0 1 0 0 0,-1 0 0 0 0,3 5 0 0 0,-2-5-287 0 0,0 2-1121 0 0,-2 0-3091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48.3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0 474 616 0 0,'0'0'17693'0'0,"29"-23"-16599"0"0,208-161 1189 0 0,31-3-2351 0 0,-208 152-3768 0 0,2 1-3493 0 0,-42 24-3124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0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29 129 376 0 0,'0'0'5363'0'0,"-4"-5"-4794"0"0,1 3-311 0 0,1 1-144 0 0,1 0 1 0 0,-1 0 0 0 0,1 0 0 0 0,-1-1-1 0 0,1 1 1 0 0,-1 0 0 0 0,1-1 0 0 0,0 1-1 0 0,0 0 1 0 0,0-1 0 0 0,0 0 0 0 0,0 1-1 0 0,0-1 1 0 0,0 0 0 0 0,0 1 0 0 0,1-1-1 0 0,-2-2 1 0 0,2 3 512 0 0,67 37 592 0 0,-32-32-916 0 0,0-2-1 0 0,0-1 1 0 0,-1-1-1 0 0,42-7 1 0 0,43 0-60 0 0,459 26 264 0 0,-374-15-431 0 0,-56 0 152 0 0,206-21 0 0 0,-26-35 138 0 0,-158 22 24 0 0,215-11 0 0 0,-317 39-371 0 0,520-5 130 0 0,-193 40 79 0 0,-172-11-32 0 0,7 0 100 0 0,269 14 1436 0 0,-491-36-1705 0 0,213-6 517 0 0,-157 5-1369 0 0,-63 1 391 0 0,-1 6-4572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2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66 2425 0 0,'0'0'12402'0'0,"-2"-6"-11807"0"0,1 2-384 0 0,-1 1 1 0 0,1-1 0 0 0,-1 1-1 0 0,0 0 1 0 0,1 0-1 0 0,-1 0 1 0 0,0 0-1 0 0,-1 0 1 0 0,1 1-1 0 0,-1-1 1 0 0,1 0-1 0 0,-6-3 1 0 0,3 4-148 0 0,0-1 0 0 0,-1 1 0 0 0,1 0 1 0 0,-1 0-1 0 0,1 1 0 0 0,-1-1 0 0 0,1 1 0 0 0,-1 1 0 0 0,0-1 0 0 0,0 1 1 0 0,0 0-1 0 0,1 0 0 0 0,-1 1 0 0 0,0 0 0 0 0,1 0 0 0 0,-1 0 1 0 0,0 0-1 0 0,1 1 0 0 0,-1 0 0 0 0,1 0 0 0 0,0 1 0 0 0,-8 4 0 0 0,6-3-68 0 0,-1 0 0 0 0,1 1-1 0 0,0 0 1 0 0,0 0-1 0 0,0 1 1 0 0,1 0 0 0 0,0 0-1 0 0,0 0 1 0 0,0 1-1 0 0,1 0 1 0 0,0 0 0 0 0,0 0-1 0 0,1 1 1 0 0,-7 14 0 0 0,8-12 34 0 0,1 0 0 0 0,-1 0 0 0 0,2 0 0 0 0,-1 0 0 0 0,1 1 0 0 0,1-1 0 0 0,0 0 1 0 0,0 0-1 0 0,1 1 0 0 0,0-1 0 0 0,1 0 0 0 0,0 0 0 0 0,1 0 0 0 0,0 0 0 0 0,0 0 1 0 0,1-1-1 0 0,8 14 0 0 0,-7-15 16 0 0,0-1 0 0 0,0 0 0 0 0,1 1 0 0 0,0-2 0 0 0,1 1 0 0 0,0-1 1 0 0,0 0-1 0 0,0 0 0 0 0,0-1 0 0 0,1 0 0 0 0,0-1 0 0 0,0 1 0 0 0,0-1 0 0 0,1-1 0 0 0,0 0 0 0 0,-1 0 1 0 0,1-1-1 0 0,0 0 0 0 0,16 2 0 0 0,-12-3 17 0 0,0-1-1 0 0,0 0 1 0 0,-1-1 0 0 0,1 0 0 0 0,0-1 0 0 0,0 0 0 0 0,-1-1-1 0 0,0-1 1 0 0,1 0 0 0 0,19-9 0 0 0,-24 9-51 0 0,-1 0 0 0 0,0 0 0 0 0,0-1 0 0 0,0 0 0 0 0,0 0 0 0 0,-1-1 0 0 0,0 0 0 0 0,0 0 0 0 0,0 0 0 0 0,-1 0 1 0 0,0-1-1 0 0,0 0 0 0 0,-1 0 0 0 0,0-1 0 0 0,0 1 0 0 0,-1-1 0 0 0,3-9 0 0 0,-1 1-29 0 0,-2 8 5 0 0,-1 1 0 0 0,0-1 1 0 0,0 0-1 0 0,-1 0 0 0 0,1-14 0 0 0,-2 20-32 0 0,-1-1-1 0 0,1 1 0 0 0,0-1 1 0 0,-1 0-1 0 0,0 1 1 0 0,0-1-1 0 0,0 1 0 0 0,0 0 1 0 0,0-1-1 0 0,0 1 1 0 0,0 0-1 0 0,-1-1 0 0 0,1 1 1 0 0,-1 0-1 0 0,0 0 1 0 0,0 0-1 0 0,1 1 0 0 0,-1-1 1 0 0,0 0-1 0 0,-1 1 1 0 0,1-1-1 0 0,-3-1 0 0 0,-44-18-2970 0 0,12 15-4088 0 0,18 3-2947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2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13 984 0 0,'0'0'9388'0'0,"-3"-4"-8352"0"0,-5-5 685 0 0,9 11-284 0 0,19 24 747 0 0,38 42 578 0 0,172 142 201 0 0,-222-203-2990 0 0,-1 0 0 0 0,-1 0 0 0 0,1 1-1 0 0,-1 0 1 0 0,-1 1 0 0 0,1-1-1 0 0,-1 1 1 0 0,-1 0 0 0 0,0 1-1 0 0,5 16 1 0 0,-3 31-3208 0 0,-6-46-2042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3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 0 0 0,'0'0'18687'0'0,"12"-2"-17902"0"0,10-3-494 0 0,67-10 1119 0 0,-81 14-1403 0 0,0 0 1 0 0,0 1 0 0 0,1 0 0 0 0,-1 1-1 0 0,0-1 1 0 0,1 2 0 0 0,-1-1-1 0 0,0 1 1 0 0,9 3 0 0 0,41 27-1511 0 0,-36-19-1557 0 0,1-1-3552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4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 51 1584 0 0,'0'0'13939'0'0,"-20"-7"-13324"0"0,-62-22-149 0 0,80 28-434 0 0,0 0 0 0 0,0 0-1 0 0,0 1 1 0 0,0-1 0 0 0,0 1 0 0 0,0 0 0 0 0,0-1 0 0 0,0 1 0 0 0,0 0 0 0 0,0 0 0 0 0,0 0 0 0 0,0 0 0 0 0,0 1 0 0 0,0-1 0 0 0,0 1 0 0 0,0-1 0 0 0,0 1 0 0 0,0-1 0 0 0,1 1 0 0 0,-1 0 0 0 0,0 0 0 0 0,0 0 0 0 0,0 0 0 0 0,1 0 0 0 0,-1 1 0 0 0,1-1 0 0 0,-1 0 0 0 0,1 1 0 0 0,-1-1 0 0 0,1 1 0 0 0,0-1 0 0 0,0 1 0 0 0,0 0 0 0 0,-2 3 0 0 0,-7 8 245 0 0,7-10-190 0 0,-1 0 0 0 0,1 1 0 0 0,0 0 1 0 0,0-1-1 0 0,0 1 0 0 0,0 0 0 0 0,1 1 0 0 0,0-1 0 0 0,0 0 1 0 0,0 1-1 0 0,0-1 0 0 0,0 1 0 0 0,1 0 0 0 0,0-1 1 0 0,0 1-1 0 0,0 0 0 0 0,1 0 0 0 0,0 0 0 0 0,0-1 0 0 0,0 1 1 0 0,0 0-1 0 0,1 0 0 0 0,-1 0 0 0 0,1-1 0 0 0,1 1 1 0 0,-1 0-1 0 0,3 6 0 0 0,2 0 40 0 0,-1-1 1 0 0,1 0-1 0 0,0 0 1 0 0,1 0-1 0 0,0-1 1 0 0,1 0-1 0 0,0 0 1 0 0,0-1-1 0 0,1 0 1 0 0,13 10-1 0 0,27 16 269 0 0,-9-6-78 0 0,68 61 1 0 0,-104-85-301 0 0,-1 0 1 0 0,0-1-1 0 0,0 2 1 0 0,-1-1-1 0 0,1 0 1 0 0,-1 0-1 0 0,0 1 0 0 0,0-1 1 0 0,0 1-1 0 0,0 0 1 0 0,-1-1-1 0 0,1 7 1 0 0,-2-10-4 0 0,1 1-1 0 0,-1 0 1 0 0,0-1-1 0 0,0 1 1 0 0,0 0 0 0 0,0 0-1 0 0,0-1 1 0 0,-1 1 0 0 0,1 0-1 0 0,0-1 1 0 0,-1 1-1 0 0,1 0 1 0 0,-1-1 0 0 0,0 1-1 0 0,0-1 1 0 0,1 1 0 0 0,-1-1-1 0 0,0 1 1 0 0,0-1-1 0 0,0 0 1 0 0,0 1 0 0 0,-1-1-1 0 0,1 0 1 0 0,0 0 0 0 0,-1 0-1 0 0,1 0 1 0 0,0 0-1 0 0,-1 0 1 0 0,1 0 0 0 0,-1 0-1 0 0,1-1 1 0 0,-1 1 0 0 0,0-1-1 0 0,1 1 1 0 0,-1-1-1 0 0,-3 1 1 0 0,-31 6-15 0 0,0-1 1 0 0,0-2-1 0 0,-39-1 0 0 0,62-4-41 0 0,1 1 0 0 0,-1-2 0 0 0,1 0 0 0 0,-1 0 1 0 0,1-1-1 0 0,0-1 0 0 0,0 0 0 0 0,0-1 0 0 0,1 0 0 0 0,-1 0 0 0 0,1-1 0 0 0,-15-11 0 0 0,23 15 23 0 0,1 0 0 0 0,-1 0 0 0 0,0-1 0 0 0,0 1 0 0 0,1 0 0 0 0,0-1 0 0 0,-1 0 0 0 0,1 1 0 0 0,0-1 0 0 0,0 0 0 0 0,1 0 0 0 0,-1 0 0 0 0,1-1 0 0 0,-1 1 0 0 0,1 0 0 0 0,0 0 0 0 0,0-1 0 0 0,0 1 0 0 0,1-1 0 0 0,-1 1 0 0 0,1-1 0 0 0,0 1 0 0 0,0-1 0 0 0,0 1 0 0 0,0-1 0 0 0,1 1 0 0 0,-1 0 0 0 0,1-1 0 0 0,0 1 0 0 0,0-1 0 0 0,0 1 0 0 0,0 0 0 0 0,1 0 0 0 0,-1 0-1 0 0,1 0 1 0 0,4-5 0 0 0,39-45-67 0 0,-18 20 125 0 0,36-32 0 0 0,138-134-33 0 0,-183 170-297 0 0,-19 17-2723 0 0,-10 4-6083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1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7666 0 0,'0'0'9456'0'0,"-15"33"-8143"0"0,-50 102-148 0 0,55-114-702 0 0,1 0 0 0 0,0 1 0 0 0,2 0-1 0 0,-8 34 1 0 0,4-11-90 0 0,-4 28-129 0 0,-11 134 0 0 0,16-102-618 0 0,9-54-1531 0 0,-3-50-524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4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1099 9 0 0 0,'0'0'1806'0'0,"-27"-1"-1589"0"0,-9-2-135 0 0,-10-1 194 0 0,-71 3 1 0 0,66 6 269 0 0,2 2 1 0 0,-1 3-1 0 0,1 1 1 0 0,1 3-1 0 0,0 2 1 0 0,1 1-1 0 0,-65 36 1 0 0,69-31-48 0 0,2 3 1 0 0,0 2 0 0 0,-54 46-1 0 0,76-56-292 0 0,0 1 1 0 0,1 1-1 0 0,1 0 0 0 0,1 1 0 0 0,0 1 0 0 0,2 1 0 0 0,1 0 0 0 0,-14 29 0 0 0,19-29 40 0 0,0 0-1 0 0,1 1 1 0 0,-5 34 0 0 0,10-44-119 0 0,1-1-1 0 0,0 1 0 0 0,0 0 1 0 0,1-1-1 0 0,1 1 0 0 0,0-1 1 0 0,1 1-1 0 0,4 12 0 0 0,-2-13-2 0 0,0-1 0 0 0,1 0 0 0 0,1 0-1 0 0,0 0 1 0 0,0-1 0 0 0,1 0-1 0 0,0 0 1 0 0,1 0 0 0 0,15 14 0 0 0,-7-10 10 0 0,0-1 0 0 0,1-1 0 0 0,1 0 0 0 0,-1-1 1 0 0,24 10-1 0 0,3-3-19 0 0,1-1 0 0 0,0-2 0 0 0,1-3 1 0 0,59 9-1 0 0,-1-8-218 0 0,0-6-1 0 0,0-4 1 0 0,0-4 0 0 0,121-18 0 0 0,-171 13 104 0 0,-1-2 0 0 0,-1-3 1 0 0,99-33-1 0 0,-126 34 39 0 0,-1 0 0 0 0,0-2 0 0 0,0 0 0 0 0,-2-2 0 0 0,0-1 0 0 0,0 0 0 0 0,-2-2 0 0 0,0 0 0 0 0,34-39 0 0 0,-34 31 183 0 0,-1-1 1 0 0,-1-1 0 0 0,-1-1-1 0 0,13-29 1 0 0,-23 41-116 0 0,-1-1 0 0 0,0 1 0 0 0,-1-1 1 0 0,0 0-1 0 0,-2-1 0 0 0,0 1 0 0 0,-1-1 0 0 0,-1 1 1 0 0,0-19-1 0 0,-3 22-240 0 0,-1 1 0 0 0,0 0 0 0 0,-1 0 1 0 0,0 0-1 0 0,-1 1 0 0 0,0-1 0 0 0,-1 1 0 0 0,0 1 1 0 0,-1-1-1 0 0,-1 1 0 0 0,-13-17 0 0 0,7 11-244 0 0,-1 1 0 0 0,0 1 0 0 0,-1 0 0 0 0,0 2 1 0 0,-1-1-1 0 0,-28-15 0 0 0,31 21 93 0 0,0 1 0 0 0,-1 1 1 0 0,0 0-1 0 0,0 1 1 0 0,-1 1-1 0 0,1 0 0 0 0,-22-2 1 0 0,-29 3-3433 0 0,37 3-3297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5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1616 0 0,'0'0'18623'0'0,"29"27"-17943"0"0,7 5-482 0 0,93 92 531 0 0,-98-91-1120 0 0,78 75 1568 0 0,-69-78-4053 0 0,1-5-3701 0 0,-32-21-4097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6.5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0 0 0,'0'0'17140'0'0,"13"-2"-16060"0"0,17 0-281 0 0,0 1 0 0 0,0 1-1 0 0,37 5 1 0 0,70 7-597 0 0,-108-11-3453 0 0,0-1-3308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7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28 1552 0 0,'0'0'17255'0'0,"18"-5"-16502"0"0,57-15-77 0 0,-71 19-634 0 0,-1 0 0 0 0,1 1 0 0 0,0-1 0 0 0,0 1 0 0 0,0 0-1 0 0,0 0 1 0 0,0 1 0 0 0,0-1 0 0 0,-1 1 0 0 0,1 0 0 0 0,0 0-1 0 0,0 0 1 0 0,-1 0 0 0 0,1 1 0 0 0,-1-1 0 0 0,1 1 0 0 0,-1 0-1 0 0,1 0 1 0 0,-1 0 0 0 0,0 1 0 0 0,0-1 0 0 0,0 1 0 0 0,-1 0 0 0 0,1 0-1 0 0,0 0 1 0 0,-1 0 0 0 0,0 0 0 0 0,0 0 0 0 0,0 1 0 0 0,0-1-1 0 0,0 0 1 0 0,-1 1 0 0 0,0 0 0 0 0,1-1 0 0 0,-1 1 0 0 0,-1 0-1 0 0,1 0 1 0 0,0 0 0 0 0,-1 5 0 0 0,0 3-5 0 0,1-8-29 0 0,-1 0 0 0 0,0 0 0 0 0,0 1-1 0 0,0-1 1 0 0,-1 0 0 0 0,1 0 0 0 0,-1 1 0 0 0,0-1 0 0 0,0 0 0 0 0,0 0 0 0 0,-1 0 0 0 0,0 0 0 0 0,1 0-1 0 0,-1-1 1 0 0,-1 1 0 0 0,1 0 0 0 0,0-1 0 0 0,-1 0 0 0 0,0 1 0 0 0,-4 2 0 0 0,2 1-10 0 0,-12 13-37 0 0,-1-1 1 0 0,-1-1-1 0 0,0-1 0 0 0,-1 0 0 0 0,-1-1 0 0 0,-32 18 0 0 0,32-20-52 0 0,18-11 37 0 0,0 0 1 0 0,0-1 0 0 0,0 0-1 0 0,-1 0 1 0 0,1 0-1 0 0,-1 0 1 0 0,1 0 0 0 0,-7 1-1 0 0,9-3-51 0 0,51 0 166 0 0,-27 0-22 0 0,-4-1-2 0 0,0 1 1 0 0,1 1-1 0 0,-1 0 0 0 0,0 2 1 0 0,0 0-1 0 0,-1 1 0 0 0,22 7 1 0 0,-38-10-189 0 0,37 13 165 0 0,-19-11-2489 0 0,-4-7-4986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7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0 6577 0 0,'0'0'13579'0'0,"-14"15"-13097"0"0,-41 46-49 0 0,51-56-312 0 0,0 0-1 0 0,0 0 0 0 0,0 0 1 0 0,1 1-1 0 0,0 0 1 0 0,-4 9-1 0 0,1 0 151 0 0,4-12-163 0 0,0 1 0 0 0,1 0 0 0 0,-1 0 0 0 0,1 0 1 0 0,0 0-1 0 0,1 0 0 0 0,-1 0 0 0 0,1 1 0 0 0,-1-1 0 0 0,1 0 1 0 0,1 8-1 0 0,-1-10-34 0 0,0 1 0 0 0,1-1-1 0 0,-1 1 1 0 0,1-1 0 0 0,-1 1 0 0 0,1-1 0 0 0,0 0 0 0 0,0 1 0 0 0,0-1 0 0 0,0 0 0 0 0,0 1-1 0 0,1-1 1 0 0,-1 0 0 0 0,0 0 0 0 0,1 0 0 0 0,0 0 0 0 0,0 0 0 0 0,2 2 0 0 0,8 1 98 0 0,-1 0 0 0 0,1-1 0 0 0,0-1 0 0 0,0 0 1 0 0,0 0-1 0 0,0-1 0 0 0,1-1 0 0 0,-1 0 0 0 0,1-1 1 0 0,21-1-1 0 0,-2 0-123 0 0,-30 1-89 0 0,0 0-1 0 0,-1 0 1 0 0,1 0 0 0 0,0 0 0 0 0,0 0-1 0 0,-1 0 1 0 0,1-1 0 0 0,0 1 0 0 0,-1-1 0 0 0,1 0-1 0 0,0 1 1 0 0,-1-1 0 0 0,1 0 0 0 0,-1 0-1 0 0,1 0 1 0 0,-1 0 0 0 0,1 0 0 0 0,-1 0 0 0 0,0 0-1 0 0,1 0 1 0 0,-1-1 0 0 0,0 1 0 0 0,0-1-1 0 0,0 1 1 0 0,0-1 0 0 0,1-2 0 0 0,1-6-4756 0 0,-2-1-4437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7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 0 9138 0 0,'0'0'12757'0'0,"0"29"-11935"0"0,-2 91-182 0 0,2-108-488 0 0,-1 0 0 0 0,-1 0 0 0 0,0-1 0 0 0,0 1 0 0 0,-1-1 0 0 0,-9 22-1 0 0,9-26-100 0 0,1 0 0 0 0,-1 1 0 0 0,1 0 0 0 0,0 0-1 0 0,0 8 1 0 0,0-2-116 0 0,0 0-1 0 0,-1 0 1 0 0,0 0-1 0 0,-1 0 1 0 0,0 0-1 0 0,-13 24 1 0 0,7-26-392 0 0,4-6-2619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8.7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1724 87 3281 0 0,'0'0'12621'0'0,"-23"-10"-12214"0"0,-73-34 2 0 0,85 39-248 0 0,0 1 0 0 0,0 0-1 0 0,-1 1 1 0 0,1 0 0 0 0,0 1 0 0 0,-1 0-1 0 0,0 1 1 0 0,0 0 0 0 0,-13 1 0 0 0,-14-1 346 0 0,-277-5 1654 0 0,271 8-2038 0 0,1 3 0 0 0,0 2 0 0 0,0 1 1 0 0,1 2-1 0 0,-47 19 0 0 0,-19 14 126 0 0,-129 71 1 0 0,182-82-55 0 0,1 2 0 0 0,2 3 0 0 0,-90 82 0 0 0,125-102-139 0 0,1 1 0 0 0,1 1 1 0 0,1 1-1 0 0,0 0 1 0 0,2 1-1 0 0,-14 28 0 0 0,21-36-51 0 0,0 1-1 0 0,1 0 1 0 0,0 0 0 0 0,1 0-1 0 0,1 1 1 0 0,0 0-1 0 0,1-1 1 0 0,0 1-1 0 0,2 0 1 0 0,0 0-1 0 0,2 23 1 0 0,1-28-3 0 0,-1-1 0 0 0,2 0 0 0 0,-1 0-1 0 0,1-1 1 0 0,0 1 0 0 0,1-1 0 0 0,0 0 0 0 0,1 0 0 0 0,-1 0-1 0 0,1-1 1 0 0,1 0 0 0 0,0 0 0 0 0,10 9 0 0 0,7 4-14 0 0,1-2-1 0 0,50 29 1 0 0,6-1-7 0 0,2-4 0 0 0,1-4-1 0 0,3-4 1 0 0,0-3 0 0 0,131 27-1 0 0,-146-47 8 0 0,2-3 1 0 0,-1-3-1 0 0,1-4 0 0 0,0-2 0 0 0,-1-4 0 0 0,1-3 0 0 0,-1-3 0 0 0,84-25 1 0 0,-111 22-10 0 0,-1-2 0 0 0,0-1 0 0 0,-2-3-1 0 0,0-1 1 0 0,-1-3 0 0 0,-2-1 0 0 0,0-1 0 0 0,60-55 0 0 0,-75 57 13 0 0,-2-2 0 0 0,-1 0 0 0 0,-1-1 0 0 0,-1-2 0 0 0,-1 0 0 0 0,-2 0-1 0 0,-1-2 1 0 0,-1 0 0 0 0,-2-1 0 0 0,11-38 0 0 0,-21 54-142 0 0,0 0 1 0 0,-1 0-1 0 0,-1 0 1 0 0,0 0-1 0 0,-1 0 1 0 0,-1 0-1 0 0,-1 0 1 0 0,0 0-1 0 0,-1 0 1 0 0,-1 0-1 0 0,0 0 1 0 0,-1 1-1 0 0,-9-19 1 0 0,3 10-685 0 0,-1 1 1 0 0,0 0-1 0 0,-2 1 0 0 0,-1 1 1 0 0,0 0-1 0 0,-2 1 1 0 0,-28-27-1 0 0,29 33-195 0 0,0 2-1 0 0,-1 0 1 0 0,-1 1-1 0 0,1 0 1 0 0,-2 2 0 0 0,1 0-1 0 0,-30-9 1 0 0,19 10-4923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9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0 672 0 0,'0'0'9274'0'0,"11"39"-2890"0"0,-5-28-5799 0 0,-1-1 0 0 0,-1 0 0 0 0,7 21 0 0 0,-6-8-2616 0 0,-3-2-4208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5:59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1 364 1088 0 0,'0'0'17589'0'0,"23"-15"-16782"0"0,157-102 872 0 0,14-1-948 0 0,-34 24-6495 0 0,-142 82 454 0 0,0 5-4982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01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0 0 0,'0'0'5150'0'0,"22"22"1444"0"0,-11-15-6218 0 0,35 8 1055 0 0,-35-10-1187 0 0,2-1 0 0 0,-1 0 0 0 0,20 3 0 0 0,13-4 120 0 0,1-2 0 0 0,0-2 0 0 0,0-1 0 0 0,-1-3 0 0 0,59-14-1 0 0,-34 6-360 0 0,80-3 0 0 0,-69 14-35 0 0,-1 4 0 0 0,0 3 1 0 0,98 20-1 0 0,-68-11 68 0 0,1-5 0 0 0,219-9 1 0 0,-127-4 14 0 0,322 20 486 0 0,30-16-458 0 0,-487-3-239 0 0,-68 3 127 0 0,-22 2-2123 0 0,15-1-5242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1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 9522 0 0,'0'0'11939'0'0,"30"12"-11098"0"0,95 39-133 0 0,-122-50-665 0 0,0 0-1 0 0,0 0 0 0 0,1 1 1 0 0,-1-1-1 0 0,0 1 1 0 0,-1 0-1 0 0,1-1 0 0 0,0 1 1 0 0,0 1-1 0 0,-1-1 0 0 0,1 0 1 0 0,-1 1-1 0 0,0-1 1 0 0,0 1-1 0 0,0 0 0 0 0,0-1 1 0 0,0 1-1 0 0,-1 0 1 0 0,3 5-1 0 0,2 5 160 0 0,0 0-135 0 0,-1-1 1 0 0,0 1 0 0 0,0 1-1 0 0,-2-1 1 0 0,0 0 0 0 0,0 1 0 0 0,-1 0-1 0 0,-1 0 1 0 0,0 0 0 0 0,-1-1-1 0 0,0 1 1 0 0,-1 0 0 0 0,-1 0-1 0 0,0 0 1 0 0,-1-1 0 0 0,0 1-1 0 0,-1-1 1 0 0,-1 0 0 0 0,0 0-1 0 0,-1 0 1 0 0,0-1 0 0 0,-1 0-1 0 0,0 0 1 0 0,-1-1 0 0 0,0 1-1 0 0,-1-2 1 0 0,-1 1 0 0 0,1-1-1 0 0,-1-1 1 0 0,-18 13 0 0 0,24-19-83 0 0,0-1 1 0 0,0 0 0 0 0,0 0 0 0 0,0-1-1 0 0,0 1 1 0 0,0-1 0 0 0,-1 0-1 0 0,1 0 1 0 0,-1 0 0 0 0,1-1 0 0 0,0 0-1 0 0,-1 1 1 0 0,1-1 0 0 0,-1-1 0 0 0,-6 0-1 0 0,9 0-125 0 0,-1 1 1 0 0,1-1-1 0 0,-1 0 0 0 0,1 0 0 0 0,-1 0 1 0 0,1 0-1 0 0,0 0 0 0 0,-1 0 0 0 0,1-1 0 0 0,0 1 1 0 0,0-1-1 0 0,0 0 0 0 0,0 1 0 0 0,0-1 1 0 0,0 0-1 0 0,1 0 0 0 0,-1 0 0 0 0,1 0 0 0 0,-1-1 1 0 0,1 1-1 0 0,0 0 0 0 0,0-1 0 0 0,0 1 1 0 0,0-1-1 0 0,0 1 0 0 0,0-1 0 0 0,0-3 0 0 0,-3-12-3042 0 0,-1-9-6494 0 0,5 17 519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02.0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1368 0 0,'0'0'14286'0'0,"4"30"-12758"0"0,-2-15-1324 0 0,22 216 2649 0 0,-22-11-1486 0 0,-11-74-6565 0 0,5-119-5177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48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0 0 0,'0'0'9766'0'0,"0"-4"-8979"0"0,0-21 4542 0 0,16 66-4675 0 0,5-19-94 0 0,0-1-159 0 0,77 92 638 0 0,-62-66-725 0 0,-23-30-174 0 0,0 0 0 0 0,19 20-1 0 0,12 28 36 0 0,-39-58-159 0 0,0 1 0 0 0,0-1 0 0 0,0 1-1 0 0,-1 0 1 0 0,0 1 0 0 0,3 10 0 0 0,7 14 67 0 0,-3-7-40 0 0,-8-20-29 0 0,0 0 1 0 0,0 0 0 0 0,0 0 0 0 0,0 0-1 0 0,1 0 1 0 0,0-1 0 0 0,0 0 0 0 0,0 0-1 0 0,6 5 1 0 0,67 48 310 0 0,-71-55-322 0 0,5 6 55 0 0,0 0 0 0 0,-1 0 0 0 0,0 1 0 0 0,-1 0 0 0 0,0 1 0 0 0,0 0 0 0 0,13 24 0 0 0,-20-31-19 0 0,0 0-1 0 0,0-1 1 0 0,1 1-1 0 0,-1-1 1 0 0,1 1-1 0 0,0-1 1 0 0,4 4-1 0 0,-1-2-7 0 0,8 11 117 0 0,-11-11-114 0 0,0-1 0 0 0,0 0 0 0 0,1 0 0 0 0,0 0 0 0 0,-1 0 1 0 0,1-1-1 0 0,0 0 0 0 0,1 1 0 0 0,-1-1 0 0 0,1-1 0 0 0,-1 1 0 0 0,1-1 0 0 0,0 0 0 0 0,0 0 1 0 0,6 2-1 0 0,-11-4-19 0 0,1 0 1 0 0,-1 0 0 0 0,1 0-1 0 0,-1 0 1 0 0,1 0 0 0 0,-1 1-1 0 0,1-1 1 0 0,-1 0 0 0 0,1 0-1 0 0,-1 1 1 0 0,1-1 0 0 0,-1 0 0 0 0,0 1-1 0 0,1-1 1 0 0,-1 0 0 0 0,0 1-1 0 0,1-1 1 0 0,-1 1 0 0 0,0-1-1 0 0,1 1 1 0 0,-1-1 0 0 0,0 0-1 0 0,0 1 1 0 0,0-1 0 0 0,1 1-1 0 0,-1-1 1 0 0,0 1 0 0 0,0-1-1 0 0,0 1 1 0 0,0-1 0 0 0,0 1 0 0 0,0 0-1 0 0,0-1 1 0 0,0 2 0 0 0,0 6-3267 0 0,0-5 793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0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0 0 0,'0'0'2023'0'0,"0"-4"-1738"0"0,0 3-398 0 0,5-15 749 0 0,-2 12-704 0 0,-2 13-1345 0 0,-1-6 63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0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0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 0 0 0,'69'-73'10966'0'0,"-69"86"-6518"0"0,-7 31-4033 0 0,3-17 1314 0 0,-2 255 4220 0 0,7-186-5031 0 0,3-62-656 0 0,1 0-120 0 0,3-31 63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1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711 25 0 0 0,'0'0'8807'0'0,"-23"-4"-8444"0"0,-73-13-6 0 0,89 16-260 0 0,0 0-1 0 0,0 0 1 0 0,0 0-1 0 0,-1 1 1 0 0,1 0-1 0 0,0 1 0 0 0,0 0 1 0 0,0 0-1 0 0,0 0 1 0 0,0 1-1 0 0,1 0 1 0 0,-1 0-1 0 0,-7 4 0 0 0,-2 1 105 0 0,-23 10 127 0 0,2 1 0 0 0,0 3 0 0 0,-63 45 0 0 0,47-30-101 0 0,32-20 50 0 0,1 1 0 0 0,0 1 0 0 0,2 1 0 0 0,0 0 0 0 0,1 1 0 0 0,1 1 0 0 0,-17 28 0 0 0,27-37-69 0 0,0 0 0 0 0,0 1 0 0 0,2-1 0 0 0,-1 1 0 0 0,1 0 0 0 0,1 0 0 0 0,1 1 0 0 0,0-1 1 0 0,0 0-1 0 0,1 1 0 0 0,1-1 0 0 0,0 1 0 0 0,1-1 0 0 0,1 1 0 0 0,0-1 0 0 0,0 0 0 0 0,2 1 1 0 0,5 14-1 0 0,0-5-80 0 0,1-1 1 0 0,1 0 0 0 0,1-1-1 0 0,1 0 1 0 0,1-1-1 0 0,0 0 1 0 0,2-1 0 0 0,0-1-1 0 0,1 0 1 0 0,34 26 0 0 0,174 116-296 0 0,-196-142 63 0 0,2-1 0 0 0,0-2 0 0 0,0-1 0 0 0,1-1 0 0 0,68 16 0 0 0,-91-27 97 0 0,1-1 0 0 0,0-1 0 0 0,0 1 1 0 0,0-2-1 0 0,-1 1 0 0 0,1-1 0 0 0,0-1 0 0 0,0 1 0 0 0,-1-2 1 0 0,1 1-1 0 0,-1-2 0 0 0,0 1 0 0 0,0-1 0 0 0,0 0 1 0 0,0-1-1 0 0,-1 0 0 0 0,1 0 0 0 0,-1-1 0 0 0,10-10 0 0 0,11-12 54 0 0,-1-1 0 0 0,-1-2 0 0 0,34-51-1 0 0,-13 17-20 0 0,-23 33 41 0 0,-1-1 1 0 0,-2-1-1 0 0,-1-2 0 0 0,-2 0 1 0 0,25-66-1 0 0,-40 89-41 0 0,0 0 1 0 0,-1 0-1 0 0,-1 0 1 0 0,0 0-1 0 0,0 0 0 0 0,-2-1 1 0 0,1 1-1 0 0,-2 0 1 0 0,0-1-1 0 0,-3-12 0 0 0,2 16-81 0 0,-1 0-1 0 0,-1 0 1 0 0,1 0-1 0 0,-2 1 1 0 0,1 0-1 0 0,-1 0 1 0 0,-1 0-1 0 0,0 1 1 0 0,0-1-1 0 0,0 1 1 0 0,-1 1-1 0 0,0-1 1 0 0,-11-7-1 0 0,-77-60-2715 0 0,65 53 354 0 0,-2 2-1 0 0,0 1 1 0 0,-1 1-1 0 0,0 2 1 0 0,-58-20-1 0 0,79 33 290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2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22 0 0 0,'0'0'16941'0'0,"21"-1"-16030"0"0,156-11 909 0 0,-164 10-1781 0 0,7-1 67 0 0,0 1 0 0 0,35 1 0 0 0,-49 1-189 0 0,0 1-1 0 0,0 0 0 0 0,0 0 1 0 0,0 0-1 0 0,0 1 1 0 0,0 0-1 0 0,0 0 0 0 0,-1 0 1 0 0,1 1-1 0 0,-1 0 0 0 0,0 0 1 0 0,1 0-1 0 0,5 7 1 0 0,-2-3-601 0 0,10 11-1467 0 0,-10-2-3876 0 0,-4-6-3970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4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186 200 1032 0 0,'0'0'13859'0'0,"-1"-15"-13544"0"0,-2-44 6 0 0,4 55-237 0 0,-1 1-1 0 0,0 0 1 0 0,1 0-1 0 0,0 0 1 0 0,0 0-1 0 0,0 0 1 0 0,0 0-1 0 0,0 0 0 0 0,1 0 1 0 0,-1 1-1 0 0,1-1 1 0 0,0 0-1 0 0,0 1 1 0 0,0-1-1 0 0,0 1 1 0 0,0 0-1 0 0,0 0 1 0 0,1 0-1 0 0,-1 0 1 0 0,1 0-1 0 0,-1 0 1 0 0,4-1-1 0 0,7-7 405 0 0,-6 4-329 0 0,1 0 0 0 0,1 0 0 0 0,-1 1 1 0 0,1 0-1 0 0,0 1 0 0 0,0 0 0 0 0,0 0 1 0 0,1 0-1 0 0,-1 2 0 0 0,1-1 1 0 0,0 1-1 0 0,0 0 0 0 0,0 1 0 0 0,0 1 1 0 0,16 0-1 0 0,-23 0-144 0 0,1 1 0 0 0,-1 1-1 0 0,1-1 1 0 0,-1 0 0 0 0,0 1 0 0 0,0-1 0 0 0,1 1-1 0 0,-1 0 1 0 0,0 0 0 0 0,-1 1 0 0 0,1-1 0 0 0,0 0-1 0 0,-1 1 1 0 0,1 0 0 0 0,-1 0 0 0 0,0-1 0 0 0,0 1-1 0 0,0 0 1 0 0,0 1 0 0 0,0-1 0 0 0,-1 0 0 0 0,0 1-1 0 0,1-1 1 0 0,-1 0 0 0 0,0 1 0 0 0,0 5 0 0 0,2 10 69 0 0,0 0 1 0 0,-2 0 0 0 0,0 34 0 0 0,-2-33-8 0 0,0-2-42 0 0,-1 0 0 0 0,0-1-1 0 0,-2 1 1 0 0,0-1 0 0 0,-1 0 0 0 0,-1 0-1 0 0,0 0 1 0 0,-1-1 0 0 0,-13 21 0 0 0,-4 3-36 0 0,-1-1 1 0 0,-42 48 0 0 0,44-61-21 0 0,-1 0 0 0 0,-36 27 0 0 0,49-43-8 0 0,-1-1 0 0 0,0-1 1 0 0,0 0-1 0 0,-1 0 0 0 0,0-1 0 0 0,0-1 0 0 0,-1 0 0 0 0,-16 4 0 0 0,28-10 7 0 0,0 1-1 0 0,0 0 1 0 0,0-1-1 0 0,0 0 1 0 0,0 1-1 0 0,0-1 1 0 0,0 0-1 0 0,0 0 1 0 0,0 0-1 0 0,0 0 1 0 0,0-1 0 0 0,0 1-1 0 0,0-1 1 0 0,0 1-1 0 0,0-1 1 0 0,0 0-1 0 0,0 1 1 0 0,0-1-1 0 0,0 0 1 0 0,1 0-1 0 0,-1 0 1 0 0,0-1-1 0 0,0 1 1 0 0,1 0-1 0 0,-1-1 1 0 0,1 1-1 0 0,-2-2 1 0 0,2 0-40 0 0,0 1 0 0 0,0-1 0 0 0,0 0 0 0 0,1 1 0 0 0,-1-1 1 0 0,1 0-1 0 0,0 1 0 0 0,0-1 0 0 0,-1 0 0 0 0,2 1 0 0 0,-1-1 0 0 0,0 0 0 0 0,1 1 0 0 0,-1-1 0 0 0,1 0 1 0 0,0 1-1 0 0,-1-1 0 0 0,1 1 0 0 0,0-1 0 0 0,1 1 0 0 0,2-5 0 0 0,0 1 60 0 0,0 0 1 0 0,0 1-1 0 0,1-1 0 0 0,0 1 1 0 0,0 0-1 0 0,0 1 0 0 0,1-1 1 0 0,0 1-1 0 0,0 0 0 0 0,0 0 1 0 0,0 1-1 0 0,0 0 0 0 0,1 0 1 0 0,-1 0-1 0 0,1 1 0 0 0,0 0 1 0 0,0 0-1 0 0,0 1 0 0 0,0-1 1 0 0,0 2-1 0 0,0-1 0 0 0,0 1 1 0 0,0 0-1 0 0,0 1 0 0 0,1-1 1 0 0,-1 1-1 0 0,0 1 0 0 0,0-1 1 0 0,-1 1-1 0 0,1 1 0 0 0,0-1 1 0 0,-1 1-1 0 0,1 0 0 0 0,-1 0 1 0 0,9 7-1 0 0,7 7 225 0 0,-1 0-1 0 0,-1 2 1 0 0,20 22 0 0 0,-19-18 95 0 0,48 39 0 0 0,-64-58-309 0 0,-1-1 0 0 0,1 1-1 0 0,0-1 1 0 0,1 0 0 0 0,-1 0 0 0 0,1-1-1 0 0,-1 0 1 0 0,1 0 0 0 0,0 0 0 0 0,0 0-1 0 0,-1-1 1 0 0,1 0 0 0 0,0 0 0 0 0,0-1 0 0 0,0 1-1 0 0,1-1 1 0 0,-1-1 0 0 0,0 1 0 0 0,7-2-1 0 0,-7-1-262 0 0,1 1-1 0 0,-1-1 1 0 0,0 1-1 0 0,0-2 1 0 0,0 1-1 0 0,0-1 1 0 0,-1 0-1 0 0,0 0 1 0 0,1 0-1 0 0,6-9 1 0 0,5-2-4617 0 0,-6 4-5576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5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729 17 0 0 0,'0'0'7123'0'0,"-9"-3"-6855"0"0,2 0-123 0 0,-1 1 0 0 0,0-1-1 0 0,1 2 1 0 0,-1-1 0 0 0,0 1 0 0 0,0 0 0 0 0,0 1 0 0 0,0 0-1 0 0,0 0 1 0 0,0 1 0 0 0,0 0 0 0 0,0 0 0 0 0,1 1 0 0 0,-11 3-1 0 0,-23 13 385 0 0,1 2 0 0 0,0 1 0 0 0,2 2 0 0 0,1 2 0 0 0,0 1-1 0 0,2 2 1 0 0,2 1 0 0 0,0 2 0 0 0,2 2 0 0 0,-48 63 0 0 0,53-58-303 0 0,12-19-109 0 0,0 0 0 0 0,2 0 0 0 0,1 2 0 0 0,0-1 0 0 0,-13 37 0 0 0,15-26 11 0 0,3-13 21 0 0,0 0 0 0 0,1 1 1 0 0,1-1-1 0 0,1 1 0 0 0,-1 28 0 0 0,5-12 116 0 0,2-1 0 0 0,1 0 0 0 0,1 0 0 0 0,2 0 0 0 0,2-1 0 0 0,1 0 0 0 0,1 0 0 0 0,2-1 0 0 0,1-1 0 0 0,29 48 0 0 0,-26-53-254 0 0,1 0 1 0 0,1-1-1 0 0,1-1 0 0 0,1-1 0 0 0,1-1 0 0 0,1-1 1 0 0,0-1-1 0 0,2-1 0 0 0,1-1 0 0 0,0-2 0 0 0,55 27 1 0 0,-59-33-32 0 0,1-2 1 0 0,0 0-1 0 0,0-2 1 0 0,0 0-1 0 0,1-2 1 0 0,0 0-1 0 0,0-2 0 0 0,0-1 1 0 0,0 0-1 0 0,0-2 1 0 0,0-1-1 0 0,0-1 1 0 0,47-11-1 0 0,-36 2 20 0 0,0-1-1 0 0,-1-2 0 0 0,-1-1 1 0 0,45-29-1 0 0,-18 6 51 0 0,73-66 1 0 0,-95 70 12 0 0,-1-2 1 0 0,-2-2 0 0 0,-2-1 0 0 0,-2-1 0 0 0,36-62-1 0 0,-53 80-20 0 0,-2 1-1 0 0,-1-2 1 0 0,-1 0-1 0 0,12-38 0 0 0,-14 31-3 0 0,-4 19-21 0 0,-1 0-1 0 0,0 0 1 0 0,-1 0-1 0 0,-1 0 1 0 0,1-14-1 0 0,-3 11-53 0 0,0 0 0 0 0,-2 0 0 0 0,0 0 0 0 0,0 0 0 0 0,-1 0 0 0 0,-1 1 0 0 0,-1 0 0 0 0,0 0 0 0 0,0 0 0 0 0,-2 1 0 0 0,1 0 0 0 0,-18-21-1 0 0,3 6-138 0 0,-2 1-1 0 0,0 2 0 0 0,-2 1 0 0 0,-41-31 0 0 0,49 42 145 0 0,-1 1 0 0 0,0 1 1 0 0,0 0-1 0 0,-1 1 0 0 0,0 2 0 0 0,-1 0 0 0 0,0 1 0 0 0,0 1 0 0 0,-1 0 0 0 0,-22-1 0 0 0,27 5-158 0 0,0 1-1 0 0,1 1 1 0 0,-1 0-1 0 0,0 1 1 0 0,0 1-1 0 0,0 1 1 0 0,0 0 0 0 0,1 1-1 0 0,0 1 1 0 0,0 1-1 0 0,0 0 1 0 0,0 1-1 0 0,-21 13 1 0 0,-26 24-6625 0 0,38-28-2384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7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0 0 0,'0'0'11229'0'0,"3"-3"-10198"0"0,1-1-276 0 0,1-1 0 0 0,0 1 0 0 0,0 1 0 0 0,0-1 0 0 0,1 1 0 0 0,-1-1 0 0 0,1 2 0 0 0,-1-1 0 0 0,1 0 0 0 0,10-2 0 0 0,-1 2-453 0 0,1 1 0 0 0,0 0 1 0 0,30 1-1 0 0,-23 1-323 0 0,0 1 0 0 0,-1 1 0 0 0,1 1 0 0 0,0 1 0 0 0,34 11 0 0 0,11 15-8762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2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 0 9850 0 0,'0'0'15267'0'0,"-4"29"-14584"0"0,0-3-528 0 0,-3 23 264 0 0,-3 0-1 0 0,-18 60 1 0 0,-49 160 677 0 0,39-129-991 0 0,15-46-71 0 0,19-73-290 0 0,1 0 1 0 0,0 1-1 0 0,2 40 0 0 0,5-74-6991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5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0 4777 0 0,'0'0'10498'0'0,"-48"177"-8849"0"0,33-135-505 0 0,1 0-424 0 0,4 0-336 0 0,5-7-192 0 0,1 4-120 0 0,4-10-56 0 0,0 3-56 0 0,0-3-96 0 0,0-3-120 0 0,0-1-224 0 0,4-5-480 0 0,1-1-1441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31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 0 0 0,'0'0'5104'0'0,"0"-2"-4749"0"0,0-6 6981 0 0,0 8-7048 0 0,9 3 7818 0 0,20-3-8201 0 0,34 7 259 0 0,-62-7-131 0 0,43 0 103 0 0,325 13-84 0 0,-276 0-59 0 0,-68-9 45 0 0,0 0 0 0 0,0-1 0 0 0,0-2 0 0 0,0-1 0 0 0,35-3 1 0 0,145-44 40 0 0,-77 14-21 0 0,-91 33-117 0 0,-37 0 71 0 0,1 0-14 0 0,2-1-118 0 0,0 1 0 0 0,0 0 0 0 0,-1 1 0 0 0,1-1 0 0 0,0 0 0 0 0,0 1 1 0 0,0 0-1 0 0,-1-1 0 0 0,1 1 0 0 0,-1 0 0 0 0,4 2 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6:32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229 12 0 0 0,'0'0'11618'0'0,"-7"-3"-10908"0"0,2 2-552 0 0,-1-1 1 0 0,1 0 0 0 0,-1 1-1 0 0,1 0 1 0 0,-1 0-1 0 0,0 1 1 0 0,1 0-1 0 0,-1 0 1 0 0,0 0-1 0 0,1 0 1 0 0,-1 1-1 0 0,0 0 1 0 0,1 0-1 0 0,-1 1 1 0 0,1 0-1 0 0,-1-1 1 0 0,1 2-1 0 0,0-1 1 0 0,0 1-1 0 0,0 0 1 0 0,-8 5-1 0 0,-9 11-107 0 0,16-15-44 0 0,1 0 1 0 0,0 1-1 0 0,-1-1 0 0 0,2 1 1 0 0,-1 0-1 0 0,0 0 1 0 0,1 0-1 0 0,0 1 1 0 0,1 0-1 0 0,-6 9 0 0 0,6-6 4 0 0,0 0 1 0 0,0 0-1 0 0,1 1 0 0 0,0-1 0 0 0,1 1 0 0 0,0-1 0 0 0,0 19 0 0 0,2-25 45 0 0,-1 0 0 0 0,1 0 0 0 0,0 0 0 0 0,0 1 0 0 0,1-2-1 0 0,-1 1 1 0 0,0 0 0 0 0,1 0 0 0 0,0 0 0 0 0,-1-1 0 0 0,1 1 0 0 0,0-1 0 0 0,1 1 0 0 0,-1-1 0 0 0,0 0-1 0 0,1 0 1 0 0,-1 0 0 0 0,1 0 0 0 0,0 0 0 0 0,-1-1 0 0 0,1 1 0 0 0,0-1 0 0 0,0 0 0 0 0,0 1 0 0 0,0-1-1 0 0,0-1 1 0 0,0 1 0 0 0,6 0 0 0 0,6 2 132 0 0,0-2 0 0 0,-1 0 0 0 0,1-1 0 0 0,0 0-1 0 0,0-1 1 0 0,0 0 0 0 0,0-2 0 0 0,-1 0 0 0 0,1 0 0 0 0,-1-1 0 0 0,0-1 0 0 0,0-1-1 0 0,15-7 1 0 0,-8 2-88 0 0,-1 0 0 0 0,0-1-1 0 0,-1-2 1 0 0,0 0 0 0 0,-1-1-1 0 0,-1 0 1 0 0,26-31 0 0 0,-40 43-95 0 0,-2 1 0 0 0,1 0 1 0 0,0-1-1 0 0,0 1 1 0 0,-1-1-1 0 0,1 1 0 0 0,-1-1 1 0 0,0 0-1 0 0,0 0 1 0 0,0 1-1 0 0,0-1 1 0 0,0 0-1 0 0,-1 0 0 0 0,0 0 1 0 0,1 0-1 0 0,-1 0 1 0 0,0 0-1 0 0,0 0 1 0 0,0 0-1 0 0,-1-4 0 0 0,0 5-30 0 0,0 0 0 0 0,0 0 0 0 0,-1 0-1 0 0,1 0 1 0 0,0 1 0 0 0,0-1-1 0 0,-1 0 1 0 0,1 1 0 0 0,-1-1-1 0 0,0 1 1 0 0,1-1 0 0 0,-1 1-1 0 0,0 0 1 0 0,0 0 0 0 0,1 0-1 0 0,-1 0 1 0 0,0 0 0 0 0,0 0-1 0 0,0 1 1 0 0,-1-1 0 0 0,1 1 0 0 0,0-1-1 0 0,0 1 1 0 0,0 0 0 0 0,0 0-1 0 0,0-1 1 0 0,0 2 0 0 0,-3-1-1 0 0,-4 0-326 0 0,-57 2-1668 0 0,23 5-4888 0 0,28-3-3092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00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84 0 0 0,'0'0'1368'0'0,"1"-5"-758"0"0,-1 3-463 0 0,1 0 1 0 0,-1 0 0 0 0,1 0 0 0 0,-1 0-1 0 0,1 0 1 0 0,0 0 0 0 0,0 0-1 0 0,0 0 1 0 0,0 1 0 0 0,0-1-1 0 0,0 0 1 0 0,0 1 0 0 0,0-1-1 0 0,1 1 1 0 0,-1-1 0 0 0,1 1 0 0 0,-1 0-1 0 0,1-1 1 0 0,2 0 0 0 0,0 0 310 0 0,1 0 1 0 0,-1 0 0 0 0,0 1-1 0 0,1-1 1 0 0,-1 1-1 0 0,1 1 1 0 0,0-1 0 0 0,-1 1-1 0 0,9 0 1 0 0,9 1-61 0 0,0 1 0 0 0,-1 1 0 0 0,26 6 0 0 0,-25-3-388 0 0,0-2 1 0 0,0-1 0 0 0,28 1 0 0 0,-14-4 58 0 0,-1-2 1 0 0,1-1-1 0 0,37-8 0 0 0,-53 8-51 0 0,-1 0 0 0 0,1 2 0 0 0,-1 0 0 0 0,1 1 0 0 0,0 1 0 0 0,22 4 0 0 0,116 28-41 0 0,-145-30 22 0 0,20 5 4 0 0,0-3-1 0 0,1-1 1 0 0,-1-1 0 0 0,1-2 0 0 0,0-1 0 0 0,0-2 0 0 0,36-6-1 0 0,-14 3 3 0 0,-1 3-1 0 0,68 6 1 0 0,-27 4-2 0 0,82 3 14 0 0,91-30 230 0 0,4-1-87 0 0,-164 15 44 0 0,153-26 0 0 0,20-3 13 0 0,-238 34-101 0 0,0 2-1 0 0,0 2 1 0 0,69 15-1 0 0,-63-9 67 0 0,1-3-1 0 0,60 2 1 0 0,48-18 150 0 0,-116 4-239 0 0,0 2-1 0 0,0 2 1 0 0,0 2-1 0 0,68 9 1 0 0,-50-2 10 0 0,1-2 1 0 0,-1-4-1 0 0,1-2 1 0 0,66-9-1 0 0,-66 7-60 0 0,100 9 0 0 0,-5 1 10 0 0,144-8 344 0 0,-178 11-358 0 0,-79-6-14 0 0,43 1-1 0 0,-18-9 16 0 0,33-10 87 0 0,-89 11-123 0 0,0-1 2 0 0,0 0-1 0 0,1 2 1 0 0,-1-1 0 0 0,0 2 0 0 0,1 0-1 0 0,20 2 1 0 0,-31-1 1 0 0,0 1-1 0 0,0-1 1 0 0,0 1 0 0 0,-1-1-1 0 0,1 1 1 0 0,0 0 0 0 0,-1 0-1 0 0,1 0 1 0 0,-1 1-1 0 0,0-1 1 0 0,4 5 0 0 0,-1 7-7499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02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87 848 0 0,'0'0'13158'0'0,"-6"-13"-12644"0"0,-21-39-61 0 0,26 51-402 0 0,0-1 0 0 0,0 1 1 0 0,0-1-1 0 0,-1 1 1 0 0,1-1-1 0 0,0 1 0 0 0,-1 0 1 0 0,1 0-1 0 0,-1-1 1 0 0,0 1-1 0 0,1 0 1 0 0,-1 0-1 0 0,0 1 0 0 0,1-1 1 0 0,-1 0-1 0 0,0 1 1 0 0,0-1-1 0 0,0 1 0 0 0,0-1 1 0 0,1 1-1 0 0,-1 0 1 0 0,0 0-1 0 0,0-1 1 0 0,0 2-1 0 0,-3-1 0 0 0,-30 9 438 0 0,26-3-449 0 0,0 0 1 0 0,1 1-1 0 0,0-1 0 0 0,0 2 0 0 0,1-1 0 0 0,0 1 0 0 0,0 0 1 0 0,1 1-1 0 0,0-1 0 0 0,0 1 0 0 0,1 1 0 0 0,0-1 0 0 0,-4 13 1 0 0,2-5 62 0 0,1 0 1 0 0,1 1 0 0 0,0 0 0 0 0,2 0 0 0 0,0 0 0 0 0,-1 33 0 0 0,4-44-56 0 0,0 1 0 0 0,1-1 0 0 0,-1 0 0 0 0,2 1 0 0 0,-1-1 0 0 0,1 0 0 0 0,0 0 1 0 0,1 0-1 0 0,-1 0 0 0 0,1-1 0 0 0,1 1 0 0 0,-1-1 0 0 0,1 0 0 0 0,0 1 0 0 0,1-2 0 0 0,-1 1 0 0 0,1 0 0 0 0,0-1 1 0 0,1 0-1 0 0,-1 0 0 0 0,1-1 0 0 0,0 0 0 0 0,0 0 0 0 0,1 0 0 0 0,-1 0 0 0 0,1-1 0 0 0,-1 0 0 0 0,1-1 0 0 0,0 1 0 0 0,0-1 1 0 0,0-1-1 0 0,1 1 0 0 0,-1-1 0 0 0,9 0 0 0 0,-4-1 33 0 0,0-1 0 0 0,1 1-1 0 0,-1-2 1 0 0,0 0 0 0 0,0 0 0 0 0,0-2 0 0 0,-1 1 0 0 0,1-1-1 0 0,-1-1 1 0 0,0 0 0 0 0,0 0 0 0 0,0-1 0 0 0,-1-1 0 0 0,0 0-1 0 0,0 0 1 0 0,0-1 0 0 0,16-18 0 0 0,-18 18-47 0 0,-1-1 1 0 0,0 0-1 0 0,0-1 0 0 0,-1 0 1 0 0,0 0-1 0 0,-1 0 1 0 0,0 0-1 0 0,6-19 0 0 0,-10 26-42 0 0,0 1-1 0 0,0-1 1 0 0,0 0-1 0 0,-1 0 0 0 0,0 1 1 0 0,1-1-1 0 0,-1 0 0 0 0,0 0 1 0 0,0 1-1 0 0,0-1 0 0 0,0 0 1 0 0,-1 0-1 0 0,1 1 0 0 0,-1-1 1 0 0,0 0-1 0 0,0 1 0 0 0,0-1 1 0 0,0 1-1 0 0,0-1 0 0 0,0 1 1 0 0,-1-1-1 0 0,1 1 0 0 0,-1 0 1 0 0,0-1-1 0 0,1 1 0 0 0,-1 0 1 0 0,0 0-1 0 0,0 1 0 0 0,-1-1 1 0 0,1 0-1 0 0,0 1 0 0 0,-1-1 1 0 0,1 1-1 0 0,0 0 0 0 0,-1 0 1 0 0,0 0-1 0 0,1 0 0 0 0,-1 0 1 0 0,0 0-1 0 0,-4 0 1 0 0,-60-10-1544 0 0,21 10-5697 0 0,27 1-2939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06.5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0 0 0,'0'0'0'0'0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08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30 0 0 0,'7'-1'12645'0'0,"-14"-4"-10694"0"0,7 4-1768 0 0,-3-16 4652 0 0,2 12-4031 0 0,13 40-603 0 0,-6-16-126 0 0,9 14 77 0 0,-15-8-116 0 0,10-15-64 0 0,-10-6 28 0 0,1 0 0 0 0,0 0 0 0 0,0 0-1 0 0,0 0 1 0 0,0 0 0 0 0,1 0 0 0 0,0 0 0 0 0,-1-1 0 0 0,1 1 0 0 0,0 0 0 0 0,1-1 0 0 0,-1 0 0 0 0,1 1 0 0 0,-1-1 0 0 0,1 0 0 0 0,0-1-1 0 0,6 6 1 0 0,0 1 0 0 0,30 29 30 0 0,-38-36-31 0 0,1 0 1 0 0,-1 0 0 0 0,1 0-1 0 0,-1 0 1 0 0,0 0-1 0 0,0 1 1 0 0,0-1 0 0 0,0 0-1 0 0,-1 0 1 0 0,2 4-1 0 0,-2-4 1 0 0,0 0-1 0 0,1 0 1 0 0,-1-1-1 0 0,1 1 1 0 0,-1 0-1 0 0,1 0 1 0 0,0-1 0 0 0,0 1-1 0 0,0 0 1 0 0,0-1-1 0 0,0 1 1 0 0,0-1-1 0 0,1 1 1 0 0,-1-1-1 0 0,2 2 1 0 0,0-1 0 0 0,0 1-1 0 0,0 0 1 0 0,0 0 0 0 0,-1 0 0 0 0,1 0 0 0 0,-1 1-1 0 0,3 5 1 0 0,14 16 0 0 0,31 29-17 0 0,-46-50 14 0 0,-1 0-1 0 0,1 0 0 0 0,-1 1 1 0 0,0-1-1 0 0,-1 1 1 0 0,5 9-1 0 0,10 16-7 0 0,-2 1 11 0 0,-14-28 0 0 0,0 1 0 0 0,0-1 1 0 0,1 0-1 0 0,-1 1 1 0 0,1-1-1 0 0,0 0 0 0 0,0 0 1 0 0,0-1-1 0 0,0 1 1 0 0,5 4-1 0 0,47 34 1 0 0,-47-35-6 0 0,0-1 0 0 0,0 2-1 0 0,0-1 1 0 0,-1 1 0 0 0,0 0-1 0 0,0 1 1 0 0,6 10 0 0 0,17 30-2 0 0,-27-42 2 0 0,-1-4 4 0 0,-1 0 0 0 0,1 1 0 0 0,-1-1 0 0 0,1 0 0 0 0,0 0 0 0 0,0 0 0 0 0,-1-1 0 0 0,1 1 0 0 0,1 0 0 0 0,-1 0-1 0 0,0 0 1 0 0,0-1 0 0 0,1 1 0 0 0,-1-1 0 0 0,1 1 0 0 0,-1-1 0 0 0,1 1 0 0 0,0-1 0 0 0,0 0 0 0 0,-1 0 0 0 0,1 0-1 0 0,0 0 1 0 0,0 0 0 0 0,0 0 0 0 0,0 0 0 0 0,0-1 0 0 0,0 1 0 0 0,0-1 0 0 0,3 1 0 0 0,-4-1 5 0 0,-1 0-8 0 0,0 2 4 0 0,9 20 192 0 0,-2-17-6031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2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 0 0 0,'0'0'4358'0'0,"0"-25"-8207"0"0,0 24 3340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3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4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0 0 0,'4'-46'1039'0'0,"-3"37"9312"0"0,0 23-2944 0 0,3 5-6486 0 0,10 4-661 0 0,2 0 1 0 0,21 24-1 0 0,-3-2 181 0 0,-32-43-400 0 0,0 1 0 0 0,0 0 0 0 0,0 0 0 0 0,-1 0 0 0 0,1 0-1 0 0,-1 0 1 0 0,1 1 0 0 0,-1-1 0 0 0,1 4 0 0 0,11 23 220 0 0,13 12 1 0 0,9 13 65 0 0,9-4-115 0 0,-37-44-196 0 0,0 1-1 0 0,-1 0 1 0 0,0 0-1 0 0,8 14 0 0 0,4 5 2 0 0,16 37-45 0 0,-23-45 21 0 0,-10-17 7 0 0,0 0-1 0 0,0 0 0 0 0,-1 0 0 0 0,1 0 1 0 0,0-1-1 0 0,1 1 0 0 0,-1 0 0 0 0,0-1 1 0 0,0 1-1 0 0,1-1 0 0 0,-1 0 1 0 0,3 3-1 0 0,-1-1 2 0 0,0-1 1 0 0,0 1-1 0 0,0 0 1 0 0,-1 1-1 0 0,1-1 0 0 0,-1 0 1 0 0,0 1-1 0 0,0-1 1 0 0,3 8-1 0 0,12 17 10 0 0,-14-25-13 0 0,0 1 0 0 0,0 0 0 0 0,-1 1 0 0 0,1-1 0 0 0,-1 0 0 0 0,4 10 0 0 0,9 16-9 0 0,2 10 1 0 0,-16-36 9 0 0,0-1 0 0 0,0 1 0 0 0,0-1 0 0 0,1 0 0 0 0,-1 1 0 0 0,1-1 0 0 0,0 0 0 0 0,-1 0 0 0 0,1 0 0 0 0,1 0 0 0 0,-1 0 0 0 0,0 0 0 0 0,4 2 0 0 0,-4-3 1 0 0,0 1 1 0 0,0-1 0 0 0,0 0-1 0 0,0 1 1 0 0,0 0 0 0 0,0-1-1 0 0,-1 1 1 0 0,1 0-1 0 0,-1 0 1 0 0,0 0 0 0 0,0 0-1 0 0,1 5 1 0 0,-1-5 0 0 0,0 0-1 0 0,0 0 1 0 0,0 0-1 0 0,0-1 1 0 0,0 1 0 0 0,1 0-1 0 0,-1-1 1 0 0,1 1-1 0 0,0 0 1 0 0,-1-1 0 0 0,1 0-1 0 0,3 3 1 0 0,-2-2-3 0 0,0-1 0 0 0,-1 1 0 0 0,1 0 0 0 0,-1-1 0 0 0,1 1 0 0 0,-1 0 0 0 0,0 1 0 0 0,-1-1 1 0 0,4 6-1 0 0,-4-6 0 0 0,1 0 0 0 0,-1 0 0 0 0,1 0 0 0 0,0 0 1 0 0,0 0-1 0 0,0 0 0 0 0,0 0 0 0 0,1-1 0 0 0,3 4 0 0 0,-3-3 2 0 0,0 0 1 0 0,0 0-1 0 0,0 0 0 0 0,-1 0 0 0 0,0 0 0 0 0,1 1 0 0 0,2 6 0 0 0,15 19-2 0 0,-12-21 4 0 0,-1 1 0 0 0,0-1 1 0 0,0 1-1 0 0,-1 1 0 0 0,0 0 0 0 0,0 0 0 0 0,-1 0 0 0 0,-1 0 0 0 0,6 19 0 0 0,6-2 0 0 0,-14-25-2 0 0,0 1 1 0 0,0 0 0 0 0,0 0-1 0 0,0 0 1 0 0,-1 0-1 0 0,1 0 1 0 0,-1 0-1 0 0,0 1 1 0 0,0-1-1 0 0,0 0 1 0 0,1 7-1 0 0,-2-9 2 0 0,0 0-1 0 0,1 1 0 0 0,-1-1 0 0 0,0 0 0 0 0,0 0 0 0 0,1 0 0 0 0,-1 0 0 0 0,1 0 0 0 0,-1 0 0 0 0,1 0 1 0 0,0 0-1 0 0,-1 0 0 0 0,1 0 0 0 0,0 0 0 0 0,0-1 0 0 0,-1 1 0 0 0,1 0 0 0 0,0 0 0 0 0,0-1 0 0 0,2 2 1 0 0,-3-2-1 0 0,1 1 1 0 0,0-1 0 0 0,0 1 0 0 0,-1-1-1 0 0,1 1 1 0 0,-1 0 0 0 0,1-1 0 0 0,0 1 0 0 0,-1 0-1 0 0,1-1 1 0 0,-1 1 0 0 0,1 0 0 0 0,-1-1-1 0 0,1 1 1 0 0,-1 0 0 0 0,0 0 0 0 0,0 0 0 0 0,1 0-1 0 0,-1 1 1 0 0,1-2 5 0 0,4 2 1356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2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0 213 8906 0 0,'0'0'16662'0'0,"32"-4"-16515"0"0,102-15-63 0 0,-125 18-73 0 0,0 0 0 0 0,1 0 0 0 0,-1-1 1 0 0,0-1-1 0 0,0 0 0 0 0,0 0 0 0 0,-1 0 0 0 0,1-1 1 0 0,-1-1-1 0 0,14-8 0 0 0,0-2-2 0 0,-13 9-16 0 0,-1 0 0 0 0,0 0 0 0 0,-1-1 0 0 0,1 0 0 0 0,10-13 0 0 0,-16 18-29 0 0,-1 1-1 0 0,1-1 0 0 0,-1 1 0 0 0,0-1 0 0 0,1 0 1 0 0,-1 1-1 0 0,0-1 0 0 0,0 0 0 0 0,0 0 1 0 0,0 0-1 0 0,-1 0 0 0 0,1 0 0 0 0,-1 0 0 0 0,1 0 1 0 0,-1 0-1 0 0,1 0 0 0 0,-1 0 0 0 0,0 0 1 0 0,0 0-1 0 0,0 0 0 0 0,0 0 0 0 0,0 0 0 0 0,-1 0 1 0 0,1 0-1 0 0,-1 0 0 0 0,1 0 0 0 0,-1 0 1 0 0,0 0-1 0 0,0 0 0 0 0,1 0 0 0 0,-1 0 0 0 0,-1 1 1 0 0,1-1-1 0 0,0 0 0 0 0,-2-1 0 0 0,0 1-32 0 0,-1 0 0 0 0,1 0 0 0 0,-1 0 0 0 0,0 1 0 0 0,1 0 0 0 0,-1-1 0 0 0,0 2 0 0 0,0-1 0 0 0,0 0 0 0 0,0 1 0 0 0,0-1 0 0 0,0 1 0 0 0,0 0 0 0 0,0 0 0 0 0,0 1 0 0 0,-4 0 0 0 0,-1 0 51 0 0,1 1 0 0 0,-1 0 1 0 0,1 0-1 0 0,-1 1 0 0 0,1 0 0 0 0,-13 7 1 0 0,10-3 80 0 0,0 0 1 0 0,0 1 0 0 0,1 0-1 0 0,0 1 1 0 0,1 0 0 0 0,0 1-1 0 0,1 0 1 0 0,0 0 0 0 0,0 1-1 0 0,-9 17 1 0 0,13-20 35 0 0,0 0-1 0 0,0 0 1 0 0,1 1-1 0 0,1-1 1 0 0,-1 1 0 0 0,1 0-1 0 0,1-1 1 0 0,0 1-1 0 0,0 0 1 0 0,1 0 0 0 0,0 0-1 0 0,0 0 1 0 0,1 0-1 0 0,0-1 1 0 0,0 1 0 0 0,1 0-1 0 0,3 8 1 0 0,-2-9-40 0 0,1-1 1 0 0,0 0 0 0 0,-1 0-1 0 0,2 0 1 0 0,-1 0 0 0 0,1 0-1 0 0,0-1 1 0 0,1 0 0 0 0,-1 0-1 0 0,1-1 1 0 0,1 1 0 0 0,-1-1-1 0 0,0-1 1 0 0,1 1 0 0 0,0-1-1 0 0,0 0 1 0 0,1-1-1 0 0,-1 0 1 0 0,13 4 0 0 0,1 0-496 0 0,1-2 1 0 0,41 5-1 0 0,7-3-4654 0 0,-32-4-462 0 0,-26 0-5602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6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63 152 0 0,'0'0'16982'0'0,"-4"-4"-16344"0"0,-16-20 745 0 0,11 16 323 0 0,5 2 544 0 0,15-3-2185 0 0,-7 7-50 0 0,1 0 1 0 0,-1 1-1 0 0,1-1 1 0 0,-1 1-1 0 0,1 0 1 0 0,0 0-1 0 0,-1 0 1 0 0,1 1-1 0 0,0 0 1 0 0,0 0-1 0 0,-1 0 0 0 0,1 1 1 0 0,8 1-1 0 0,-9-2-11 0 0,0 1 1 0 0,0 0-1 0 0,0 0 0 0 0,0 0 0 0 0,0 0 0 0 0,0 1 0 0 0,0-1 0 0 0,-1 1 0 0 0,1 0 0 0 0,0 0 0 0 0,-1 1 0 0 0,0-1 0 0 0,1 1 0 0 0,-1 0 0 0 0,5 5 0 0 0,-1 3-1 0 0,-5-9 0 0 0,0 1-1 0 0,-1 0 1 0 0,1-1-1 0 0,0 1 1 0 0,-1 0 0 0 0,1 0-1 0 0,-1 0 1 0 0,0 0-1 0 0,0 0 1 0 0,0 0 0 0 0,0 0-1 0 0,-1 0 1 0 0,1 1-1 0 0,-1-1 1 0 0,0 0-1 0 0,0 0 1 0 0,0 1 0 0 0,0-1-1 0 0,-1 0 1 0 0,1 0-1 0 0,-2 4 1 0 0,-2 2-2 0 0,-1 1 0 0 0,-1-1 0 0 0,1 0 0 0 0,-2 0 0 0 0,1-1 0 0 0,-1 0 0 0 0,0 0-1 0 0,-1 0 1 0 0,0-1 0 0 0,-18 12 0 0 0,-9 12-18 0 0,30-28 28 0 0,0 1 0 0 0,1-1 0 0 0,-1 0 0 0 0,0-1 0 0 0,-1 1 1 0 0,1-1-1 0 0,0 0 0 0 0,-1 0 0 0 0,1-1 0 0 0,-1 1 0 0 0,0-1 0 0 0,1-1 0 0 0,-1 1 0 0 0,-6-1 0 0 0,12 0 19 0 0,33 0-415 0 0,-16 2 381 0 0,0 1 0 0 0,0 0-1 0 0,0 1 1 0 0,-1 1 0 0 0,0 1 0 0 0,1 0 0 0 0,-2 1-1 0 0,1 1 1 0 0,-1 0 0 0 0,0 1 0 0 0,-1 1 0 0 0,15 12-1 0 0,-23-17 30 0 0,-1 0 0 0 0,0 1 0 0 0,0 0 0 0 0,0 0 0 0 0,0 0 0 0 0,-1 0 0 0 0,0 1 0 0 0,0 0 0 0 0,-1 0 0 0 0,5 13 0 0 0,-7-17-15 0 0,0-1 0 0 0,0 1 0 0 0,0 0 0 0 0,-1 0 1 0 0,1-1-1 0 0,-1 1 0 0 0,1 0 0 0 0,-1 0 0 0 0,0 0 0 0 0,0-1 0 0 0,0 1 0 0 0,-1 0 0 0 0,1 0 0 0 0,-1 0 0 0 0,1-1 0 0 0,-1 1 0 0 0,0 0 0 0 0,0 0 0 0 0,0-1 0 0 0,-1 1 0 0 0,1-1 0 0 0,0 1 0 0 0,-1-1 0 0 0,0 0 0 0 0,1 0 0 0 0,-1 1 0 0 0,0-1 0 0 0,0 0 0 0 0,0-1 0 0 0,-1 1 0 0 0,-2 2 0 0 0,-14 5 57 0 0,0-1 0 0 0,0-1-1 0 0,-1 0 1 0 0,1-2 0 0 0,-1 0-1 0 0,-1-2 1 0 0,-25 3 0 0 0,4-4-207 0 0,0-1 0 0 0,-72-8 0 0 0,96 4-236 0 0,1 0 1 0 0,-32-11 0 0 0,9-4-2811 0 0,10-8-5857 0 0,21 19-1426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6.8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798 21 0 0 0,'0'0'11840'0'0,"-28"-4"-11572"0"0,-87-10-45 0 0,109 13-177 0 0,-1 0 0 0 0,1 1 0 0 0,-1 0 0 0 0,0 0 0 0 0,1 0 0 0 0,-1 1 0 0 0,1 0 0 0 0,-1 0 0 0 0,1 1 0 0 0,0 0 0 0 0,0 0 0 0 0,-1 0 0 0 0,-8 6 0 0 0,-9 2 119 0 0,2-1 21 0 0,0 1 0 0 0,1 1 0 0 0,0 1 0 0 0,1 1 0 0 0,-30 24 0 0 0,-83 87 1019 0 0,84-76-721 0 0,26-21-172 0 0,1 0 1 0 0,1 1 0 0 0,1 2-1 0 0,1 0 1 0 0,2 1 0 0 0,-22 54-1 0 0,33-68-173 0 0,0 0 0 0 0,0 1-1 0 0,2-1 1 0 0,0 1 0 0 0,1 1-1 0 0,1-1 1 0 0,1 0 0 0 0,0 0-1 0 0,2 1 1 0 0,0-1 0 0 0,1 0 0 0 0,0 1-1 0 0,2-1 1 0 0,0-1 0 0 0,1 1-1 0 0,1 0 1 0 0,1-1 0 0 0,10 21-1 0 0,3-7-151 0 0,0-1-1 0 0,2-1 0 0 0,2-1 0 0 0,0-1 1 0 0,2-2-1 0 0,0 0 0 0 0,2-1 0 0 0,1-2 0 0 0,0-1 1 0 0,2-1-1 0 0,52 25 0 0 0,-67-38-20 0 0,0 0 0 0 0,1-1 0 0 0,-1-1 0 0 0,1 0 0 0 0,0-2 1 0 0,0 0-1 0 0,1 0 0 0 0,-1-2 0 0 0,0 0 0 0 0,1-1 0 0 0,-1-1 0 0 0,1-1 0 0 0,-1 0 0 0 0,0-1 0 0 0,0-1 0 0 0,0 0 0 0 0,-1-2 0 0 0,1 0 0 0 0,-1 0 1 0 0,0-2-1 0 0,-1 0 0 0 0,0-1 0 0 0,0 0 0 0 0,24-21 0 0 0,13-17-22 0 0,-3-2 0 0 0,-1-3 0 0 0,52-74 0 0 0,101-189 368 0 0,-179 276-245 0 0,-2 0 1 0 0,21-58-1 0 0,-36 83-100 0 0,-1 1-1 0 0,0-1 1 0 0,-1 0-1 0 0,-1 0 1 0 0,0 0-1 0 0,-1 0 1 0 0,0-1-1 0 0,-1 1 0 0 0,-1 0 1 0 0,0-1-1 0 0,-5-21 1 0 0,3 28-80 0 0,0 1 1 0 0,0 0 0 0 0,-1 0-1 0 0,0 1 1 0 0,0-1-1 0 0,0 1 1 0 0,-1 0-1 0 0,0 0 1 0 0,-1 0 0 0 0,1 1-1 0 0,-1-1 1 0 0,0 1-1 0 0,0 1 1 0 0,0-1-1 0 0,-1 1 1 0 0,0 0 0 0 0,0 1-1 0 0,0 0 1 0 0,0 0-1 0 0,-12-3 1 0 0,0 0-235 0 0,0 1 1 0 0,0 1 0 0 0,0 1-1 0 0,-1 1 1 0 0,1 1 0 0 0,-1 0-1 0 0,-20 3 1 0 0,27-1-296 0 0,-1 2 0 0 0,1 0 0 0 0,0 0 0 0 0,-14 6 0 0 0,-19 12-5026 0 0,37-11 35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17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1 928 0 0,'0'0'11249'0'0,"20"19"-7817"0"0,20-16-1976 0 0,-1 1-1 0 0,1 2 1 0 0,51 14 0 0 0,-43-8-1113 0 0,74 8 0 0 0,-33-17-167 0 0,-1-3-1 0 0,1-3 1 0 0,104-19 0 0 0,-22 1 943 0 0,223 2 1 0 0,-342 9-284 0 0,-24 4-1644 0 0,-28 6 668 0 0,0 0 1 0 0,0 0 0 0 0,0 0-1 0 0,0-1 1 0 0,0 1-1 0 0,0 0 1 0 0,1 0 0 0 0,-1 0-1 0 0,0 0 1 0 0,0 0-1 0 0,0 0 1 0 0,0 0 0 0 0,0-1-1 0 0,1 1 1 0 0,-1 0-1 0 0,0 0 1 0 0,0 0 0 0 0,0 0-1 0 0,0 0 1 0 0,1 0-1 0 0,-1 0 1 0 0,0 0 0 0 0,0 0-1 0 0,0 0 1 0 0,1 0-1 0 0,-1 0 1 0 0,0 0 0 0 0,0 0-1 0 0,0 0 1 0 0,0 0-1 0 0,1 0 1 0 0,-1 0 0 0 0,0 0-1 0 0,0 0 1 0 0,0 0-1 0 0,0 0 1 0 0,1 1 0 0 0,-1-1-1 0 0,0 0 1 0 0,0 0-1 0 0,0 0 1 0 0,0 0-1 0 0,0 0 1 0 0,1 0 0 0 0,-1 0-1 0 0,0 1 1 0 0,0-1-1 0 0,0 0 1 0 0,0 0 0 0 0,0 0-1 0 0,0 0 1 0 0,0 1-1 0 0,0-1 1 0 0,0 0 0 0 0,1 0-1 0 0,-1 0 1 0 0,0 0-1 0 0,0 1 1 0 0,0-1 0 0 0,0 0-1 0 0,0 0 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29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43 0 0 0,'0'0'1023'0'0,"-15"0"-991"0"0,12 0-29 0 0,-2 0 6159 0 0,12 0-2549 0 0,28 0-1578 0 0,-18 0-2029 0 0,0 1-1 0 0,-1 1 1 0 0,22 4 0 0 0,-21-2 119 0 0,0-1-1 0 0,1 0 1 0 0,-1-2 0 0 0,1 0 0 0 0,24-2 0 0 0,-10 0-7 0 0,-21 0-70 0 0,0 0 1 0 0,0-1-1 0 0,0 0 1 0 0,-1-1-1 0 0,1 0 1 0 0,-1-1-1 0 0,0 0 1 0 0,13-7-1 0 0,-14 6-39 0 0,0 1 0 0 0,1-1 0 0 0,0 2 0 0 0,0 0-1 0 0,0 0 1 0 0,0 0 0 0 0,0 2 0 0 0,13-2 0 0 0,-18 3-13 0 0,0 1 0 0 0,-1 0 0 0 0,1 0-1 0 0,-1 0 1 0 0,1 1 0 0 0,-1 0 0 0 0,0 0 0 0 0,1 0 0 0 0,-1 0 0 0 0,0 0 0 0 0,5 5 0 0 0,-4-3 8 0 0,0-1 0 0 0,-1 0-1 0 0,1-1 1 0 0,0 1 0 0 0,0-1 0 0 0,1 0-1 0 0,-1 0 1 0 0,11 2 0 0 0,-6-4 8 0 0,0 0 0 0 0,1-1-1 0 0,-1 0 1 0 0,0 0 0 0 0,0-1 0 0 0,0 0 0 0 0,19-8-1 0 0,-17 6-32 0 0,1 0-1 0 0,-1 1 1 0 0,1 1-1 0 0,-1-1 1 0 0,17 1-1 0 0,25 25-30 0 0,-43-19 46 0 0,0-2 1 0 0,0 0-1 0 0,0 0 0 0 0,0-1 0 0 0,0 0 0 0 0,0-1 0 0 0,1 0 0 0 0,-1-1 0 0 0,0 0 0 0 0,0-1 0 0 0,0 0 0 0 0,0-1 1 0 0,18-7-1 0 0,-25 10-6 0 0,0-1-1 0 0,0 1 1 0 0,1-1 0 0 0,-1 1 0 0 0,0 0 0 0 0,0 0-1 0 0,0 1 1 0 0,0 0 0 0 0,1-1 0 0 0,-1 1 0 0 0,0 0 0 0 0,0 1-1 0 0,0-1 1 0 0,5 4 0 0 0,-3-3 11 0 0,-1 0-1 0 0,0 0 1 0 0,1 0 0 0 0,0-1-1 0 0,-1 1 1 0 0,10-1 0 0 0,-10-1 9 0 0,0-1 1 0 0,0 1-1 0 0,0-1 1 0 0,0-1 0 0 0,0 1-1 0 0,0-1 1 0 0,9-4-1 0 0,-11 4-17 0 0,0 0 0 0 0,1 1 0 0 0,-1-1 0 0 0,1 1 0 0 0,-1 0 0 0 0,1 0 0 0 0,0 0 0 0 0,-1 0 0 0 0,1 1 0 0 0,0-1 0 0 0,0 1 0 0 0,-1 0 0 0 0,1 0-1 0 0,0 1 1 0 0,0-1 0 0 0,6 2 0 0 0,0 0 26 0 0,0 0 0 0 0,0-1 0 0 0,0 0 0 0 0,0-1 0 0 0,18-1 0 0 0,-2 0 17 0 0,-13-3 67 0 0,2 0-80 0 0,-14 4-21 0 0,-1 0 0 0 0,0 0 1 0 0,1 0-1 0 0,-1 0 0 0 0,0 0 1 0 0,0 0-1 0 0,1 0 0 0 0,-1 0 0 0 0,0 1 1 0 0,0-1-1 0 0,1 0 0 0 0,-1 0 1 0 0,0 0-1 0 0,0 0 0 0 0,1 0 1 0 0,-1 0-1 0 0,0 1 0 0 0,0-1 1 0 0,1 0-1 0 0,-1 0 0 0 0,0 0 1 0 0,0 1-1 0 0,0-1 0 0 0,1 0 1 0 0,-1 0-1 0 0,0 1 0 0 0,0-1 1 0 0,0 0-1 0 0,0 0 0 0 0,0 1 0 0 0,0-1 1 0 0,1 0-1 0 0,-1 0 0 0 0,0 1 1 0 0,0-1-1 0 0,0 0 0 0 0,0 0 1 0 0,0 1-1 0 0,0-1 0 0 0,0 0 1 0 0,0 1-1 0 0,4 2 751 0 0,0-2-2923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0.5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61 48 0 0,'0'0'8244'0'0,"3"-6"-8080"0"0,-1 0-115 0 0,-1 4-31 0 0,0 0 0 0 0,-1-1-1 0 0,1 1 1 0 0,0 0 0 0 0,0 0-1 0 0,0 0 1 0 0,0 0 0 0 0,0 0-1 0 0,1 1 1 0 0,-1-1 0 0 0,1 0-1 0 0,-1 0 1 0 0,4-2 5327 0 0,-6 4-5325 0 0,1-1 0 0 0,-1 1 0 0 0,0 0 0 0 0,0-1-1 0 0,0 1 1 0 0,0 0 0 0 0,1-1 0 0 0,-1 1-1 0 0,0 0 1 0 0,0 0 0 0 0,0 0 0 0 0,0 0 0 0 0,0 0-1 0 0,0 0 1 0 0,0 0 0 0 0,0 0 0 0 0,0 1 0 0 0,1-1-1 0 0,-1 0 1 0 0,0 0 0 0 0,0 1 0 0 0,0-1 0 0 0,0 0-1 0 0,1 1 1 0 0,-1-1 0 0 0,0 1 0 0 0,-1 0 0 0 0,-22 13 37 0 0,17-10-54 0 0,0 1-1 0 0,0 1 1 0 0,0-1-1 0 0,1 1 0 0 0,0 0 1 0 0,0 1-1 0 0,1-1 1 0 0,-1 1-1 0 0,-4 8 0 0 0,6-9 13 0 0,0 0 0 0 0,0 0 0 0 0,1 0 0 0 0,0 0 0 0 0,0 1 0 0 0,0-1 0 0 0,0 1 0 0 0,1 0 0 0 0,1 0 0 0 0,-1 0 0 0 0,1 0 0 0 0,0 0 0 0 0,0 0 0 0 0,1 0 0 0 0,0 0 0 0 0,0 0 0 0 0,2 10 0 0 0,31 40 74 0 0,-29-51-66 0 0,0-1 0 0 0,0 0 0 0 0,0 0-1 0 0,1 0 1 0 0,-1 0 0 0 0,1 0 0 0 0,0-1 0 0 0,0 0-1 0 0,10 5 1 0 0,16 16 177 0 0,-25-20-174 0 0,0-1-1 0 0,0 1 1 0 0,1-1-1 0 0,-1 0 1 0 0,1 0-1 0 0,0-1 1 0 0,0 0-1 0 0,1 0 0 0 0,-1-1 1 0 0,10 2-1 0 0,-12-3 13 0 0,0 1-1 0 0,0-2 0 0 0,-1 1 1 0 0,1-1-1 0 0,0 1 0 0 0,0-1 1 0 0,0-1-1 0 0,0 1 0 0 0,0-1 1 0 0,0 0-1 0 0,0 0 0 0 0,0 0 1 0 0,0 0-1 0 0,-1-1 0 0 0,1 0 1 0 0,-1 0-1 0 0,7-4 1 0 0,-2-1 45 0 0,2 0-54 0 0,0-1 0 0 0,-1 0 0 0 0,0-1 0 0 0,0 0 0 0 0,-1 0 0 0 0,0-1 0 0 0,0 0 0 0 0,-1 0 0 0 0,-1-1 0 0 0,0 0 0 0 0,0-1 0 0 0,-1 0 0 0 0,4-12 0 0 0,5-13-76 0 0,-12 32 33 0 0,0-1-1 0 0,-1 0 0 0 0,1 0 0 0 0,-1 0 0 0 0,-1 0 1 0 0,1 0-1 0 0,-1 0 0 0 0,0 0 0 0 0,0-7 0 0 0,-2 8-68 0 0,1-1 0 0 0,-1 1 0 0 0,0 0 0 0 0,0 0 0 0 0,-1 0 0 0 0,0 0 0 0 0,0 0 0 0 0,0 0 0 0 0,0 0 0 0 0,-1 0 0 0 0,0 1 1 0 0,0 0-1 0 0,0-1 0 0 0,-1 1 0 0 0,1 0 0 0 0,-1 0 0 0 0,0 1 0 0 0,0-1 0 0 0,0 1 0 0 0,0 0 0 0 0,-1 0 0 0 0,1 0 0 0 0,-1 1 0 0 0,0 0 0 0 0,-7-3 0 0 0,-1 0-395 0 0,0 0 0 0 0,-1 1 0 0 0,1 0 0 0 0,-1 1 0 0 0,0 1 0 0 0,0 0 0 0 0,0 1 0 0 0,-24 1 1 0 0,-2 14-2807 0 0,29-9 1361 0 0,3-2-3098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2.6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0 0 0,'0'0'7695'0'0,"6"29"-7015"0"0,51 95 1325 0 0,-38-88-1535 0 0,-8-14-275 0 0,-4-10-117 0 0,-1 1 0 0 0,0 0 0 0 0,0 1 0 0 0,-2-1 0 0 0,5 19 0 0 0,28 68-13 0 0,-34-90-29 0 0,1-1-1 0 0,0 0 0 0 0,1 0 0 0 0,0 0 0 0 0,0 0 0 0 0,1-1 1 0 0,0 0-1 0 0,1 0 0 0 0,-1 0 0 0 0,15 11 0 0 0,-14-10 39 0 0,0 0-1 0 0,-1 0 1 0 0,-1 1 0 0 0,5 10-1 0 0,-9-19-69 0 0,1 7 75 0 0,0 1 1 0 0,-1 0-1 0 0,1 0 0 0 0,-2-1 0 0 0,1 1 0 0 0,-1 0 0 0 0,-1 0 1 0 0,-1 9-1 0 0,1 13-37 0 0,1-31-17 0 0,1-12 3859 0 0,-1 12-3858 0 0,0-1-1 0 0,-1 0 1 0 0,1 1-1 0 0,0-1 0 0 0,0 1 1 0 0,0-1-1 0 0,0 0 1 0 0,0 1-1 0 0,0-1 0 0 0,0 1 1 0 0,0-1-1 0 0,1 0 0 0 0,-1 1 1 0 0,0-1-1 0 0,0 1 1 0 0,0-1-1 0 0,1 1 0 0 0,-1-1 1 0 0,0 1-1 0 0,0-1 0 0 0,1 1 1 0 0,-1-1-1 0 0,1 1 1 0 0,-1-1-1 0 0,0 1 0 0 0,1 0 1 0 0,-1-1-1 0 0,1 1 1 0 0,-1-1-1 0 0,1 1 0 0 0,-1 0 1 0 0,1 0-1 0 0,-1-1 0 0 0,1 1 1 0 0,-1 0-1 0 0,1 0 1 0 0,0 0-1 0 0,-1-1 0 0 0,1 1 1 0 0,-1 0-1 0 0,1 0 0 0 0,-1 0 1 0 0,1 0-1 0 0,0 0 1 0 0,-1 0-1 0 0,1 0 0 0 0,-1 0 1 0 0,1 1-1 0 0,0-1 0 0 0,0 0 1 0 0,87-10 800 0 0,-74 7-775 0 0,0 0 1 0 0,0 1 0 0 0,0 1-1 0 0,0 0 1 0 0,1 1 0 0 0,-1 1 0 0 0,0 0-1 0 0,25 5 1 0 0,-30-2-47 0 0,0 0 1 0 0,-1 1-1 0 0,1-1 1 0 0,-1 2-1 0 0,11 8 1 0 0,-13-9-2 0 0,0 0 0 0 0,0-1 1 0 0,0 1-1 0 0,1-2 1 0 0,0 1-1 0 0,-1-1 0 0 0,13 4 1 0 0,-9-4 4 0 0,-1-1-1 0 0,1 0 1 0 0,0-1 0 0 0,-1 0-1 0 0,1-1 1 0 0,0 0 0 0 0,0 0-1 0 0,0-1 1 0 0,-1 0 0 0 0,1-1-1 0 0,0 0 1 0 0,-1 0 0 0 0,11-5-1 0 0,-16 6-12 0 0,0-1-1 0 0,0 2 0 0 0,1-1 0 0 0,-1 0 1 0 0,0 1-1 0 0,1 0 0 0 0,-1 0 1 0 0,0 0-1 0 0,1 0 0 0 0,-1 1 0 0 0,0-1 1 0 0,1 1-1 0 0,-1 0 0 0 0,0 1 1 0 0,0-1-1 0 0,0 1 0 0 0,0 0 0 0 0,6 3 1 0 0,-5-2 4 0 0,-1-1 1 0 0,1 0-1 0 0,0 0 1 0 0,0 0-1 0 0,0-1 1 0 0,0 0-1 0 0,0 0 1 0 0,0 0-1 0 0,0 0 1 0 0,0-1-1 0 0,0 0 1 0 0,0 0-1 0 0,6-1 1 0 0,-10 1-18 0 0,0-1 1 0 0,0 1 0 0 0,0-1 0 0 0,0 1 0 0 0,0-1-1 0 0,0 0 1 0 0,0 1 0 0 0,0-1 0 0 0,0 0 0 0 0,0 0-1 0 0,-1 1 1 0 0,1-1 0 0 0,0 0 0 0 0,0 0 0 0 0,-1 0 0 0 0,1 0-1 0 0,-1 0 1 0 0,1 0 0 0 0,-1 0 0 0 0,1-1 0 0 0,-1 1-1 0 0,0 0 1 0 0,1 0 0 0 0,-1 0 0 0 0,0 0 0 0 0,0 0-1 0 0,0-1 1 0 0,0-1 0 0 0,-2 3-1358 0 0,-4 0-5069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4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40 272 0 0,'0'0'16254'0'0,"0"-7"-15511"0"0,0-25 619 0 0,-28 97-746 0 0,23-49-349 0 0,0 1 0 0 0,2 1 0 0 0,0-1 0 0 0,1 0 0 0 0,0 1 0 0 0,2 22 1 0 0,2-39-175 0 0,1 0 0 0 0,0 0 0 0 0,-1-1 0 0 0,1 1 0 0 0,0-1 0 0 0,0 1 0 0 0,-1-1 0 0 0,1 0 0 0 0,0-1 0 0 0,-1 1 0 0 0,1 0 1 0 0,0-1-1 0 0,-1 1 0 0 0,4-2 0 0 0,47-23 720 0 0,-51 24-800 0 0,1 0-1 0 0,-1 1 0 0 0,1-1 0 0 0,0 1 0 0 0,0-1 1 0 0,-1 1-1 0 0,1 0 0 0 0,0 0 0 0 0,-1 1 0 0 0,1-1 1 0 0,0 0-1 0 0,0 1 0 0 0,-1 0 0 0 0,1-1 1 0 0,-1 1-1 0 0,1 0 0 0 0,-1 0 0 0 0,1 1 0 0 0,-1-1 1 0 0,1 0-1 0 0,-1 1 0 0 0,0 0 0 0 0,3 2 0 0 0,50 42 38 0 0,-43-34-7 0 0,-2-1 0 0 0,1 2 0 0 0,-2-1 0 0 0,16 27 0 0 0,-22-33-9 0 0,0 0 0 0 0,0 0 0 0 0,-1 0 0 0 0,0 0 0 0 0,0 0 0 0 0,0 1 0 0 0,-1-1-1 0 0,0 0 1 0 0,-1 1 0 0 0,1-1 0 0 0,-1 1 0 0 0,0-1 0 0 0,-1 1 0 0 0,-2 11 0 0 0,2-14-2 0 0,-1-1-1 0 0,0 1 0 0 0,0-1 0 0 0,0 0 1 0 0,0 1-1 0 0,-1-1 0 0 0,1 0 1 0 0,-1-1-1 0 0,0 1 0 0 0,0 0 1 0 0,0-1-1 0 0,0 0 0 0 0,0 0 1 0 0,-1 0-1 0 0,1 0 0 0 0,-5 2 0 0 0,-59 23 207 0 0,65-26-237 0 0,-21 5-10 0 0,-1-1 1 0 0,0-1-1 0 0,0-1 0 0 0,0-1 0 0 0,0-1 1 0 0,-1-1-1 0 0,1-1 0 0 0,0-2 0 0 0,0 0 1 0 0,-26-7-1 0 0,35 6-131 0 0,0-1 1 0 0,0-1-1 0 0,1 0 0 0 0,0-1 1 0 0,-24-15-1 0 0,29 15-671 0 0,1 1 0 0 0,-1-1 0 0 0,1-1 0 0 0,1 1 0 0 0,-10-13 0 0 0,16 18 306 0 0,0 0 1 0 0,0 1-1 0 0,0-1 0 0 0,1 0 1 0 0,-1 0-1 0 0,1 1 0 0 0,-1-1 1 0 0,1 0-1 0 0,-1 0 0 0 0,1 0 0 0 0,0 0 1 0 0,0 0-1 0 0,0 0 0 0 0,1-3 1 0 0,-1-3-3536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4.9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 0 0 0,'0'0'14370'0'0,"11"-3"-13593"0"0,9-1-78 0 0,0 0 0 0 0,0 1 0 0 0,0 1 0 0 0,1 1 0 0 0,22 2 0 0 0,27 2-455 0 0,-37-2-200 0 0,43 6-1 0 0,-63-4-2055 0 0,0 0-1 0 0,-1 0 1 0 0,21 9-1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5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1622 97 0 0 0,'0'0'4608'0'0,"-26"-9"-4043"0"0,-171-53 2537 0 0,162 54-2428 0 0,-1 1-1 0 0,0 2 1 0 0,-58 0 0 0 0,-115 12 1186 0 0,26 1 257 0 0,160-8-2080 0 0,0 0 0 0 0,0 2 0 0 0,1 1 0 0 0,-1 0 0 0 0,1 2 0 0 0,0 0 0 0 0,0 2 0 0 0,0 0 0 0 0,1 2 0 0 0,-22 11 0 0 0,-25 20 41 0 0,1 3-1 0 0,3 3 1 0 0,1 3-1 0 0,-82 83 1 0 0,127-112-14 0 0,2 1 0 0 0,-27 45-1 0 0,34-52-59 0 0,4-5 1 0 0,1 0 0 0 0,0 1 0 0 0,1-1 0 0 0,0 1 1 0 0,-3 17-1 0 0,-5 16 48 0 0,9-36-9 0 0,-1 1 0 0 0,2 0 0 0 0,-1 0 0 0 0,1 0 0 0 0,0 0 0 0 0,1 0 0 0 0,0 0 0 0 0,0 0-1 0 0,0 0 1 0 0,1 0 0 0 0,1 0 0 0 0,-1 0 0 0 0,1 0 0 0 0,1 0 0 0 0,-1 0 0 0 0,1-1 0 0 0,1 1 0 0 0,-1-1 0 0 0,1 0 0 0 0,1 0 0 0 0,-1-1 0 0 0,8 10 0 0 0,10 7 109 0 0,1 0 0 0 0,0-2 0 0 0,2 0 0 0 0,35 23 0 0 0,-28-21-174 0 0,3 2-1 0 0,1-1 0 0 0,1-2 0 0 0,1-1 0 0 0,1-2 0 0 0,1-2 0 0 0,0-1 0 0 0,1-2 0 0 0,0-2 0 0 0,1-2 0 0 0,1-2 0 0 0,0-1 0 0 0,86 1 0 0 0,-87-10-12 0 0,0-2-1 0 0,0-1 0 0 0,-1-2 0 0 0,1-2 1 0 0,-2-2-1 0 0,1-2 0 0 0,56-26 1 0 0,-35 10-39 0 0,-2-3 1 0 0,-1-3 0 0 0,100-78 0 0 0,-123 82 153 0 0,-2-1 1 0 0,-2-1 0 0 0,-1-2-1 0 0,-1-1 1 0 0,-2-1-1 0 0,-2-2 1 0 0,-2 0 0 0 0,26-56-1 0 0,-46 84-61 0 0,0 1-1 0 0,0-1 0 0 0,-1 1 0 0 0,-1-1 0 0 0,0 0 0 0 0,1-19 0 0 0,-2 24-17 0 0,-1 0-1 0 0,0 0 0 0 0,0 0 1 0 0,-1 0-1 0 0,0 0 1 0 0,0 0-1 0 0,0 0 0 0 0,-1 0 1 0 0,0 1-1 0 0,0-1 1 0 0,0 0-1 0 0,-1 1 0 0 0,0-1 1 0 0,-4-5-1 0 0,-4-3-151 0 0,-1 1 0 0 0,-1 0 0 0 0,0 1-1 0 0,0 0 1 0 0,-1 1 0 0 0,-1 1 0 0 0,0 0 0 0 0,0 1 0 0 0,-1 0 0 0 0,0 2-1 0 0,-1 0 1 0 0,1 0 0 0 0,-1 2 0 0 0,-19-4 0 0 0,16 5-1286 0 0,1 1 1 0 0,-1 2-1 0 0,0 0 1 0 0,-25 2-1 0 0,24 1-6947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2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0 0 0,'0'0'7788'0'0,"23"0"-786"0"0,1 0-5435 0 0,1 7 86 0 0,10 2-563 0 0,-9-10-808 0 0,-19 0-254 0 0,0 1 0 0 0,0-1 0 0 0,1 2 1 0 0,-1-1-1 0 0,0 1 0 0 0,0 0 0 0 0,9 2 0 0 0,-1 3-5 0 0,-8-3 12 0 0,0-1 0 0 0,1 1-1 0 0,-1-1 1 0 0,0 0 0 0 0,1-1 0 0 0,-1 1 0 0 0,1-2 0 0 0,-1 1-1 0 0,1-1 1 0 0,0 0 0 0 0,-1-1 0 0 0,1 1 0 0 0,13-5 0 0 0,-16 4-35 0 0,49-11-25 0 0,-50 12 24 0 0,-1-1-1 0 0,1 1 0 0 0,0 0 0 0 0,-1 0 0 0 0,1 0 1 0 0,0 0-1 0 0,-1 0 0 0 0,1 1 0 0 0,-1 0 0 0 0,1 0 1 0 0,-1 0-1 0 0,1 0 0 0 0,3 2 0 0 0,-1 0 8 0 0,-1-1 0 0 0,1 0-1 0 0,0 0 1 0 0,0 0 0 0 0,0-1-1 0 0,0 0 1 0 0,0 0-1 0 0,0-1 1 0 0,0 1 0 0 0,0-1-1 0 0,0 0 1 0 0,0-1 0 0 0,0 0-1 0 0,0 0 1 0 0,0 0 0 0 0,0-1-1 0 0,11-4 1 0 0,23-3 14 0 0,-39 8-21 0 0,1 1 0 0 0,0-1 1 0 0,0 1-1 0 0,0-1 1 0 0,0 1-1 0 0,0 0 0 0 0,0-1 1 0 0,0 1-1 0 0,0 0 1 0 0,-1 0-1 0 0,1 1 0 0 0,0-1 1 0 0,0 0-1 0 0,0 1 1 0 0,0-1-1 0 0,0 1 0 0 0,0-1 1 0 0,-1 1-1 0 0,1 0 1 0 0,0 0-1 0 0,0 0 0 0 0,-1 0 1 0 0,1 0-1 0 0,2 2 1 0 0,11 8 28 0 0,-11-9-9 0 0,-1-1-1 0 0,1 1 1 0 0,0-1 0 0 0,-1 0-1 0 0,1 0 1 0 0,0 0 0 0 0,0 0-1 0 0,0-1 1 0 0,0 1 0 0 0,-1-1-1 0 0,1 0 1 0 0,0 0 0 0 0,0-1-1 0 0,0 1 1 0 0,0-1 0 0 0,0 0-1 0 0,-1 0 1 0 0,7-2 0 0 0,4-2 49 0 0,0 1 1 0 0,0 1-1 0 0,0 0 0 0 0,0 1 1 0 0,0 0-1 0 0,16 1 0 0 0,57 4 749 0 0,-87-3-789 0 0,0 1-11 0 0,1 0 1 0 0,-1 0 0 0 0,0 0-1 0 0,0 0 1 0 0,1 0 0 0 0,-1-1-1 0 0,0 1 1 0 0,1 0 0 0 0,-1 0 0 0 0,1 0-1 0 0,-1-1 1 0 0,1 1 0 0 0,-1 0-1 0 0,1 0 1 0 0,0-1 0 0 0,-1 1-1 0 0,1 0 1 0 0,0-1 0 0 0,0 1-1 0 0,-1-1 1 0 0,1 1 0 0 0,0-1-1 0 0,0 0 1 0 0,0 1 0 0 0,0-1-1 0 0,0 0 1 0 0,0 1 0 0 0,-1-1 0 0 0,1 0-1 0 0,0 0 1 0 0,0 0 0 0 0,0 0-1 0 0,0 0 1 0 0,0 0 0 0 0,0 0-1 0 0,1 0 1 0 0,44 13 413 0 0,-41-10-534 0 0,1 0 12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2.8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281 0 4161 0 0,'0'0'20579'0'0,"-8"26"-19898"0"0,-70 183 660 0 0,-73 186-560 0 0,134-338-780 0 0,13-40-190 0 0,-1-1 0 0 0,-11 26 1 0 0,15-36 700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25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55 0 0 0,'0'0'19289'0'0,"3"-10"-19046"0"0,-3 7-214 0 0,9-31 27 0 0,-4 27-26 0 0,-3 25 33 0 0,-2-14-27 0 0,-1 0 0 0 0,0-1 1 0 0,1 1-1 0 0,-1-1 1 0 0,-1 1-1 0 0,1-1 1 0 0,0 1-1 0 0,-4 5 1 0 0,-8 24 401 0 0,11-22-259 0 0,-1-1 1 0 0,0 0-1 0 0,-1 1 0 0 0,-7 13 0 0 0,-10 36 526 0 0,2 9-176 0 0,14-53-405 0 0,0-1-1 0 0,1 1 0 0 0,1 0 1 0 0,0 1-1 0 0,0 16 0 0 0,3-31-99 0 0,1-1 0 0 0,-1 1 0 0 0,1-1 0 0 0,0 1 0 0 0,0-1 0 0 0,-1 1 0 0 0,1-1 0 0 0,0 0 0 0 0,0 1-1 0 0,0-1 1 0 0,0 0 0 0 0,1 0 0 0 0,-1 0 0 0 0,0 1 0 0 0,0-1 0 0 0,1-1 0 0 0,-1 1 0 0 0,1 0 0 0 0,-1 0 0 0 0,1 0 0 0 0,-1-1-1 0 0,1 1 1 0 0,-1-1 0 0 0,1 1 0 0 0,-1-1 0 0 0,1 0 0 0 0,0 1 0 0 0,-1-1 0 0 0,1 0 0 0 0,0 0 0 0 0,-1 0 0 0 0,1 0 0 0 0,1-1-1 0 0,7 1 114 0 0,0 0-1 0 0,0 0 1 0 0,0-1-1 0 0,12-3 0 0 0,30-10 142 0 0,-26 6-267 0 0,1 1 0 0 0,-1 2 0 0 0,1 0 1 0 0,31-1-1 0 0,-55 7-42 0 0,-1 0 1 0 0,1-1 0 0 0,-1 1 0 0 0,0 0-1 0 0,0 0 1 0 0,1 0 0 0 0,-1 0 0 0 0,0 0 0 0 0,0 1-1 0 0,0-1 1 0 0,0 1 0 0 0,-1-1 0 0 0,1 1-1 0 0,0 0 1 0 0,0 0 0 0 0,-1-1 0 0 0,2 4-1 0 0,6 4-3796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25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0 8114 0 0,'0'0'13807'0'0,"-9"32"-13287"0"0,-1 4-351 0 0,-30 118 599 0 0,31-115-558 0 0,2 0 0 0 0,2 0-1 0 0,-2 53 1 0 0,7-80-825 0 0,3 19 759 0 0,1-22-3111 0 0,5-2-3316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26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805 108 0 0 0,'0'0'13472'0'0,"0"-5"-13217"0"0,0 2-235 0 0,0 0 1 0 0,1 1-1 0 0,-1-1 1 0 0,0 0-1 0 0,0 1 0 0 0,0-1 1 0 0,0 1-1 0 0,-1-1 0 0 0,1 0 1 0 0,-1 1-1 0 0,1-1 0 0 0,-1 1 1 0 0,0-1-1 0 0,0 1 0 0 0,0-1 1 0 0,0 1-1 0 0,-1 0 0 0 0,1 0 1 0 0,-1 0-1 0 0,1-1 1 0 0,-1 1-1 0 0,0 0 0 0 0,0 1 1 0 0,0-1-1 0 0,0 0 0 0 0,0 1 1 0 0,0-1-1 0 0,0 1 0 0 0,-3-2 1 0 0,-12-7-26 0 0,13 7 18 0 0,0 1 0 0 0,1-1 1 0 0,-1 1-1 0 0,0 0 0 0 0,0 1 1 0 0,-1-1-1 0 0,1 1 0 0 0,0 0 0 0 0,-7-2 1 0 0,-10 1 17 0 0,1 1 1 0 0,-1 0-1 0 0,0 2 1 0 0,1 0-1 0 0,-1 2 0 0 0,1 0 1 0 0,0 1-1 0 0,0 1 1 0 0,0 0-1 0 0,0 2 1 0 0,-22 11-1 0 0,7-2 96 0 0,0 1-1 0 0,2 2 1 0 0,0 2-1 0 0,1 0 1 0 0,-49 45-1 0 0,73-59-69 0 0,1 0-1 0 0,-1 0 1 0 0,2 0 0 0 0,-1 1 0 0 0,1 0-1 0 0,0 1 1 0 0,1-1 0 0 0,0 1 0 0 0,0 0-1 0 0,-6 18 1 0 0,-20 46 229 0 0,10-29-104 0 0,14-27-112 0 0,-4 10 243 0 0,0 1 0 0 0,-9 41-1 0 0,16-47-113 0 0,0-10-21 0 0,1 1-1 0 0,1-1 1 0 0,0 0-1 0 0,0 1 1 0 0,1-1-1 0 0,1 1 1 0 0,0-1-1 0 0,1 1 1 0 0,1 0-1 0 0,-1-1 1 0 0,8 22-1 0 0,7 17 300 0 0,-12-35-376 0 0,1-1 1 0 0,0 1-1 0 0,13 22 1 0 0,16 25 61 0 0,22 8 55 0 0,-36-53-185 0 0,0-1 0 0 0,1-1 1 0 0,1-1-1 0 0,0-1 0 0 0,1-1 0 0 0,1-1 0 0 0,0-1 0 0 0,1-1 0 0 0,0-2 1 0 0,0 0-1 0 0,0-1 0 0 0,29 3 0 0 0,-2 0 0 0 0,-15-2-29 0 0,0-1 0 0 0,1-1-1 0 0,0-3 1 0 0,0-1-1 0 0,68-5 1 0 0,-80-3-10 0 0,-1-2 1 0 0,-1-1-1 0 0,0 0 1 0 0,0-2-1 0 0,-1-1 1 0 0,36-24-1 0 0,-42 26-2 0 0,27-20 5 0 0,0-1 0 0 0,-2-3-1 0 0,-2-1 1 0 0,-1-2 0 0 0,-1-1 0 0 0,-3-2 0 0 0,51-73 0 0 0,-77 101 30 0 0,-1 0 0 0 0,-1-1 1 0 0,0 0-1 0 0,0 0 0 0 0,-2 0 1 0 0,1-1-1 0 0,-2 0 0 0 0,0 0 1 0 0,0 0-1 0 0,-1 0 0 0 0,-1-1 1 0 0,-1 1-1 0 0,0-26 0 0 0,-1 32-19 0 0,0 1 0 0 0,0-1 0 0 0,-1 1 0 0 0,0-1 0 0 0,0 1 0 0 0,-1 0 0 0 0,0-1 0 0 0,-1 1 0 0 0,1 0 0 0 0,-1 0 0 0 0,-1 1 0 0 0,1-1 0 0 0,-8-9 0 0 0,-31-54-125 0 0,11 18 25 0 0,8 18 75 0 0,20 29 11 0 0,0-1 0 0 0,0 1 1 0 0,-1 0-1 0 0,0 0 0 0 0,0 0 1 0 0,0 0-1 0 0,-1 1 0 0 0,1 0 1 0 0,-1 0-1 0 0,0 0 0 0 0,-11-6 1 0 0,0 4-13 0 0,0 0 0 0 0,0 1 0 0 0,-1 0 1 0 0,0 2-1 0 0,0 0 0 0 0,-31-1 0 0 0,-113 6-785 0 0,61 2-3412 0 0,85-4-486 0 0,5 0-5412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7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9 0 0 0,'0'0'10390'0'0,"-21"-3"-9510"0"0,17 13 1602 0 0,19-7 2153 0 0,4-4-3573 0 0,-5-5-488 0 0,11 3-393 0 0,-25 3-178 0 0,0 1-1 0 0,0-1 0 0 0,0 0 1 0 0,1 0-1 0 0,-1 1 0 0 0,0-1 1 0 0,0 0-1 0 0,1 0 0 0 0,-1 1 1 0 0,0-1-1 0 0,0 0 0 0 0,1 0 0 0 0,-1 0 1 0 0,0 0-1 0 0,0 1 0 0 0,1-1 1 0 0,-1 0-1 0 0,0 0 0 0 0,1 0 1 0 0,-1 0-1 0 0,0 0 0 0 0,1 0 1 0 0,-1 0-1 0 0,0 0 0 0 0,1 0 1 0 0,-1 0-1 0 0,0 0 0 0 0,1 0 1 0 0,-1 0-1 0 0,0 0 0 0 0,1 0 1 0 0,-1 0-1 0 0,0 0 0 0 0,0 0 1 0 0,1 0-1 0 0,-1-1 0 0 0,0 1 0 0 0,1 0 1 0 0,-1 0-1 0 0,0 0 0 0 0,0 0 1 0 0,1-1-1 0 0,-1 1 0 0 0,0 0 1 0 0,0 0-1 0 0,1-1 0 0 0,-1 1 1 0 0,0 0-1 0 0,0 0 0 0 0,0-1 1 0 0,0 1-1 0 0,0 0 0 0 0,1-1 1 0 0,-1 1-1 0 0,0 0 0 0 0,0-1 1 0 0,0 1-1 0 0,0 0 0 0 0,0 0 1 0 0,0-1-1 0 0,0 1 0 0 0,0 0 0 0 0,0-1 1 0 0,0 1-1 0 0,0 0 0 0 0,0-1 1 0 0,0 1-1 0 0,0-1 0 0 0,0 2 3 0 0,1 0 0 0 0,0-1-1 0 0,0 1 1 0 0,0 0-1 0 0,0-1 1 0 0,0 1 0 0 0,0-1-1 0 0,0 1 1 0 0,0-1 0 0 0,1 1-1 0 0,-1-1 1 0 0,0 0-1 0 0,0 1 1 0 0,0-1 0 0 0,0 0-1 0 0,1 0 1 0 0,-1 0 0 0 0,0 0-1 0 0,0 0 1 0 0,0 0-1 0 0,0-1 1 0 0,1 1 0 0 0,0-1-1 0 0,1 1 6 0 0,0-1 1 0 0,-1 1-1 0 0,1-1 0 0 0,0 1 0 0 0,-1 0 0 0 0,1 0 0 0 0,0 0 1 0 0,0 0-1 0 0,-1 1 0 0 0,6 1 0 0 0,-5-2-5 0 0,0 1 0 0 0,1 0-1 0 0,-1-1 1 0 0,0 1 0 0 0,0-1 0 0 0,0 0 0 0 0,0 0-1 0 0,1-1 1 0 0,-1 1 0 0 0,0 0 0 0 0,0-1-1 0 0,0 0 1 0 0,0 0 0 0 0,0 0 0 0 0,0 0 0 0 0,5-3-1 0 0,-7 4-13 0 0,10 2-71 0 0,26 6 160 0 0,-36-8-77 0 0,1 0 0 0 0,-1 1 0 0 0,0-1 0 0 0,1 0 0 0 0,-1 0 1 0 0,1 0-1 0 0,-1 0 0 0 0,1 0 0 0 0,-1-1 0 0 0,1 1 0 0 0,-1 0 0 0 0,0-1 0 0 0,1 1 1 0 0,-1-1-1 0 0,1 1 0 0 0,-1-1 0 0 0,0 0 0 0 0,0 0 0 0 0,1 1 0 0 0,0-2 0 0 0,18-2-47 0 0,-13 5-6 0 0,-6-1 202 0 0,5 0 218 0 0,-10 0-443 0 0,2 0-274 0 0,2-3-1287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38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4 0 0 0,'0'0'9762'0'0,"0"-3"-9134"0"0,-11 180 4340 0 0,-23 86-3534 0 0,30-223-1318 0 0,-10 44 0 0 0,7-52-124 0 0,2 1 0 0 0,-3 48 0 0 0,6-58 124 0 0,1-16-2541 0 0,0-1-3493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0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1 728 0 0,'0'0'5639'0'0,"14"3"-5499"0"0,18 5 181 0 0,-1 1 1 0 0,-1 2 0 0 0,31 16 0 0 0,-44-20-126 0 0,0 0 1 0 0,0 0-1 0 0,1-2 1 0 0,-1 0 0 0 0,1-1-1 0 0,1-1 1 0 0,22 2-1 0 0,138-5 699 0 0,-91-2-250 0 0,-22-1 88 0 0,111-19-1 0 0,-46 3-591 0 0,-117 19-138 0 0,-1 0 0 0 0,1 1 0 0 0,-1 1 0 0 0,1 0 0 0 0,-1 1 0 0 0,0 0 0 0 0,0 1 1 0 0,0 1-1 0 0,-1 0 0 0 0,13 7 0 0 0,-11-6 19 0 0,-1 0 0 0 0,1-1 1 0 0,1 0-1 0 0,-1-1 0 0 0,0 0 0 0 0,1-2 1 0 0,19 2-1 0 0,221 0 225 0 0,-244-3-249 0 0,-1 0 1 0 0,0 1 0 0 0,0 0-1 0 0,0 1 1 0 0,0 0 0 0 0,0 1-1 0 0,-1 0 1 0 0,16 9-1 0 0,-12-7 29 0 0,-1 0-1 0 0,1-1 0 0 0,0 0 0 0 0,17 4 0 0 0,29 2 42 0 0,0-3 0 0 0,85 2-1 0 0,73 5 61 0 0,-119-5-18 0 0,-62-7-79 0 0,31 3 251 0 0,134-4-1 0 0,162-12 2157 0 0,-350 11-2385 0 0,-1 0 0 0 0,0 1 0 0 0,1 1 0 0 0,-1 0 0 0 0,22 9 0 0 0,18 4 71 0 0,176 22 212 0 0,-201-34-296 0 0,1-1-1 0 0,0-2 1 0 0,-1-1 0 0 0,1-1 0 0 0,28-5 0 0 0,50-1 9 0 0,-59 9-115 0 0,39 0 668 0 0,-79-2-426 0 0,0 0-1 0 0,-1-1 1 0 0,1 0-1 0 0,-1 0 1 0 0,1-1-1 0 0,-1 0 0 0 0,0 0 1 0 0,0-1-1 0 0,11-5 1 0 0,3-1 149 0 0,-16 9-793 0 0,-14 6-349 0 0,0 2-996 0 0,6-4-986 0 0,-2 1-3937 0 0,-3 1-875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1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62 0 0 0,'0'0'15603'0'0,"3"-10"-15232"0"0,0-6-331 0 0,6-20 2893 0 0,-11 39-2913 0 0,1 0-1 0 0,0 0 1 0 0,-1 0 0 0 0,0 0 0 0 0,1-1-1 0 0,-1 1 1 0 0,0-1 0 0 0,0 0 0 0 0,0 1 0 0 0,-1-1-1 0 0,-4 3 1 0 0,-15 20 108 0 0,0 13 67 0 0,-74 138 864 0 0,96-175-1055 0 0,-91 218 1287 0 0,81-189-1196 0 0,1 0 1 0 0,2 1-1 0 0,1 0 0 0 0,2 1 1 0 0,-2 45-1 0 0,7-69-62 0 0,0 1 1 0 0,1-1-1 0 0,-1 1 1 0 0,2-1 0 0 0,-1 0-1 0 0,1 0 1 0 0,0 0-1 0 0,1 0 1 0 0,0-1-1 0 0,0 1 1 0 0,1-1-1 0 0,0 0 1 0 0,0 0-1 0 0,0-1 1 0 0,1 1-1 0 0,0-1 1 0 0,0 0 0 0 0,1-1-1 0 0,0 0 1 0 0,0 0-1 0 0,0 0 1 0 0,0-1-1 0 0,1 0 1 0 0,-1 0-1 0 0,1-1 1 0 0,0 0-1 0 0,1 0 1 0 0,-1-1 0 0 0,0 0-1 0 0,1-1 1 0 0,-1 0-1 0 0,15 1 1 0 0,-12-3-19 0 0,-1 0 0 0 0,0-1 1 0 0,0 0-1 0 0,0 0 0 0 0,0-1 1 0 0,0 0-1 0 0,0-1 1 0 0,-1 0-1 0 0,12-7 0 0 0,-16 9-34 0 0,-1 0 0 0 0,0-1-1 0 0,0 1 1 0 0,0-1 0 0 0,0 0 0 0 0,-1-1-1 0 0,1 1 1 0 0,-1 0 0 0 0,0-1-1 0 0,0 0 1 0 0,0 0 0 0 0,0 0 0 0 0,-1 0-1 0 0,1 0 1 0 0,-1 0 0 0 0,0-1-1 0 0,0 1 1 0 0,-1-1 0 0 0,1 0 0 0 0,-1 1-1 0 0,1-10 1 0 0,-3 12-59 0 0,0-1 1 0 0,0 1-1 0 0,0 0 1 0 0,0 0-1 0 0,0 0 1 0 0,-1 0-1 0 0,1 0 1 0 0,0 0-1 0 0,-1 0 1 0 0,0 0-1 0 0,1 1 1 0 0,-1-1-1 0 0,0 1 1 0 0,0-1-1 0 0,0 1 1 0 0,0-1-1 0 0,0 1 0 0 0,-1 0 1 0 0,1 0-1 0 0,0 0 1 0 0,0 1-1 0 0,-1-1 1 0 0,1 0-1 0 0,0 1 1 0 0,-1 0-1 0 0,-2-1 1 0 0,-3-1-96 0 0,0 0 0 0 0,0 1 0 0 0,-1 0 0 0 0,1 1 0 0 0,0 0 0 0 0,-1 0 0 0 0,-9 1 0 0 0,14 1 118 0 0,0-1 1 0 0,0 1-1 0 0,1 0 0 0 0,-1-1 0 0 0,1 2 1 0 0,-1-1-1 0 0,1 0 0 0 0,0 1 0 0 0,0-1 1 0 0,0 1-1 0 0,0 0 0 0 0,0 0 0 0 0,0 0 0 0 0,1 1 1 0 0,0-1-1 0 0,0 0 0 0 0,0 1 0 0 0,0 0 1 0 0,0-1-1 0 0,0 1 0 0 0,1 0 0 0 0,0 0 1 0 0,0 0-1 0 0,0 0 0 0 0,0 0 0 0 0,1 0 1 0 0,0 0-1 0 0,0 0 0 0 0,0 6 0 0 0,0-9-154 0 0,0 0 0 0 0,1 0 0 0 0,-1 0 0 0 0,0 0 0 0 0,1 0 0 0 0,-1 0 0 0 0,1 0 0 0 0,-1 0 0 0 0,1 0 1 0 0,-1 0-1 0 0,1 0 0 0 0,0 0 0 0 0,0-1 0 0 0,-1 1 0 0 0,1 0 0 0 0,0-1 0 0 0,0 1 0 0 0,0 0 0 0 0,-1-1 0 0 0,1 1 0 0 0,2 0 0 0 0,5 5-4026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2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693 0 1224 0 0,'0'0'8695'0'0,"-30"3"-8206"0"0,-93 9-67 0 0,118-11-369 0 0,0-1 0 0 0,-1 0 0 0 0,1 1-1 0 0,0 0 1 0 0,0 1 0 0 0,-1-1 0 0 0,1 1-1 0 0,0 0 1 0 0,0 0 0 0 0,1 0 0 0 0,-1 1-1 0 0,0-1 1 0 0,1 1 0 0 0,-7 6 0 0 0,-4 3 122 0 0,-21 15 291 0 0,2 2-1 0 0,1 1 1 0 0,2 2 0 0 0,0 0-1 0 0,3 3 1 0 0,-35 52 0 0 0,38-50-147 0 0,1 1 1 0 0,3 2 0 0 0,1 0 0 0 0,2 1 0 0 0,1 1-1 0 0,3 1 1 0 0,1 0 0 0 0,2 1 0 0 0,3 0 0 0 0,1 1-1 0 0,2-1 1 0 0,2 1 0 0 0,2 0 0 0 0,5 47 0 0 0,-3-75-318 0 0,2 1 0 0 0,1-1 0 0 0,0 1 0 0 0,1-1 0 0 0,1 0 1 0 0,0-1-1 0 0,1 1 0 0 0,1-2 0 0 0,1 1 0 0 0,0-1 0 0 0,1 0 1 0 0,0-1-1 0 0,1 0 0 0 0,1 0 0 0 0,0-1 0 0 0,1-1 0 0 0,0 0 0 0 0,1-1 1 0 0,1-1-1 0 0,-1 0 0 0 0,2-1 0 0 0,-1 0 0 0 0,1-1 0 0 0,0-1 1 0 0,1-1-1 0 0,0 0 0 0 0,0-1 0 0 0,24 4 0 0 0,-15-7 20 0 0,0 0 0 0 0,1-2 0 0 0,-1-1 0 0 0,0-1 0 0 0,0-2 0 0 0,-1 0-1 0 0,1-2 1 0 0,-1 0 0 0 0,0-2 0 0 0,0-1 0 0 0,-1-1 0 0 0,-1-1 0 0 0,1-1 0 0 0,-2-1 0 0 0,0-1-1 0 0,0-1 1 0 0,-1 0 0 0 0,-1-2 0 0 0,-1-1 0 0 0,0 0 0 0 0,21-29 0 0 0,-1-2 116 0 0,-2-2 1 0 0,48-88-1 0 0,-67 104-192 0 0,-2-1 1 0 0,-1-1-1 0 0,-2-1 0 0 0,-2 0 1 0 0,9-50-1 0 0,-18 74-276 0 0,-1-1-1 0 0,0 0 0 0 0,-1 0 1 0 0,-1 1-1 0 0,-1-1 1 0 0,0 0-1 0 0,0 1 1 0 0,-2-1-1 0 0,0 1 1 0 0,0 0-1 0 0,-13-24 1 0 0,8 20-320 0 0,0 0 1 0 0,-2 1-1 0 0,0 1 1 0 0,-1-1-1 0 0,-1 2 1 0 0,0 0-1 0 0,-1 0 1 0 0,-18-14 0 0 0,25 24 512 0 0,0-1 1 0 0,-1 1 0 0 0,1 1 0 0 0,-1-1 0 0 0,0 1-1 0 0,0 0 1 0 0,0 1 0 0 0,0 0 0 0 0,-1 1 0 0 0,1-1 0 0 0,-1 2-1 0 0,0-1 1 0 0,1 1 0 0 0,-1 0 0 0 0,0 1 0 0 0,0 0-1 0 0,0 1 1 0 0,1 0 0 0 0,-1 0 0 0 0,0 0 0 0 0,-14 6 0 0 0,13-4-72 0 0,1 1 0 0 0,0 1 0 0 0,0 0 0 0 0,1 0 0 0 0,-1 0 0 0 0,1 1-1 0 0,0 1 1 0 0,1-1 0 0 0,0 1 0 0 0,0 0 0 0 0,0 1 0 0 0,1 0 0 0 0,0 0 0 0 0,0 0 0 0 0,1 1 0 0 0,0 0 0 0 0,1 0 0 0 0,-6 16 0 0 0,4-7-3523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3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0 0 0,'0'0'10910'0'0,"4"-8"-4882"0"0,8-7-3958 0 0,28 9-1506 0 0,0 2 1 0 0,1 1-1 0 0,-1 2 0 0 0,1 2 1 0 0,79 13-1 0 0,-116-13-1003 0 0,28 2 311 0 0,-23-6-2918 0 0,-2-2-3660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3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2833 0 0,'0'0'11058'0'0,"-13"29"-9444"0"0,-43 91-303 0 0,52-112-1154 0 0,0 1 1 0 0,1-1-1 0 0,-1 0 1 0 0,2 1-1 0 0,-1 0 1 0 0,1 0-1 0 0,1-1 1 0 0,0 1-1 0 0,-1 13 1 0 0,2 1-9 0 0,-3 180-197 0 0,5-109-7244 0 0,-2-80-2636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3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13363 0 0,'0'0'14384'0'0,"24"0"-14186"0"0,75-1-78 0 0,-83 1-156 0 0,0 2-1 0 0,0 0 1 0 0,0 1 0 0 0,0 1 0 0 0,0 0 0 0 0,-1 1 0 0 0,0 1 0 0 0,0 0 0 0 0,0 1-1 0 0,-1 1 1 0 0,16 11 0 0 0,-23-15-514 0 0,31 19-1314 0 0,-21-6-5756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4.3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94 0 0 0,'0'0'9670'0'0,"-4"0"-8822"0"0,0 0-1654 0 0,-7-2 3787 0 0,11 2-2906 0 0,0 0 0 0 0,1 0 0 0 0,-1 0 0 0 0,0 0 1 0 0,0-1-1 0 0,0 1 0 0 0,1 0 0 0 0,-1 0 0 0 0,0 0 0 0 0,0 0 0 0 0,1 0 0 0 0,-1 0 0 0 0,0 0 1 0 0,0-1-1 0 0,0 1 0 0 0,0 0 0 0 0,1 0 0 0 0,-1 0 0 0 0,0-1 0 0 0,0 1 0 0 0,0 0 0 0 0,0 0 0 0 0,0 0 1 0 0,0-1-1 0 0,1 1 0 0 0,-1 0 0 0 0,0 0 0 0 0,0 0 0 0 0,0-1 0 0 0,0 1 0 0 0,0 0 0 0 0,0 0 1 0 0,0-1-1 0 0,0 1 0 0 0,0 0 0 0 0,0 0 0 0 0,0-1 0 0 0,0 1 0 0 0,0 0 0 0 0,0 0 0 0 0,0-1 1 0 0,-1 1-1 0 0,1 0 0 0 0,0 0 0 0 0,0 0 0 0 0,0-1 0 0 0,0 1 0 0 0,0 0 0 0 0,0 0 0 0 0,-1 0 0 0 0,1-1 1 0 0,0 1-1 0 0,0 0 0 0 0,0 0 0 0 0,-1 0 0 0 0,1 0 0 0 0,0 0 0 0 0,0-1 0 0 0,0 1 0 0 0,-1 0 1 0 0,1 0-1 0 0,0 0 0 0 0,0 0 0 0 0,0 0 0 0 0,-1 0 0 0 0,1 0 0 0 0,0 0 0 0 0,0 0 0 0 0,-1 0 1 0 0,20-19 1025 0 0,-11 17-1042 0 0,0 1 1 0 0,0-1-1 0 0,-1 1 0 0 0,1 1 1 0 0,0 0-1 0 0,0 0 0 0 0,0 0 0 0 0,0 1 1 0 0,0 0-1 0 0,15 5 0 0 0,37 2 255 0 0,-29-8-261 0 0,0 0 0 0 0,0-3 1 0 0,0 0-1 0 0,0-2 0 0 0,47-14 1 0 0,-39 3-436 0 0,-33 12 241 0 0,0 1-1 0 0,0 0 1 0 0,1 0 0 0 0,-1 0-1 0 0,0 1 1 0 0,1 0 0 0 0,0 1-1 0 0,-1-1 1 0 0,1 1 0 0 0,0 0-1 0 0,0 1 1 0 0,0 0 0 0 0,9 1-1 0 0,-14 26-9329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44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 1040 0 0,'0'0'8219'0'0,"-8"27"-5918"0"0,-20 90-195 0 0,23-98-1520 0 0,2 1 0 0 0,1 0 0 0 0,1 0 0 0 0,0 0 0 0 0,1 0 0 0 0,5 34 0 0 0,-1-20-257 0 0,3 11-243 0 0,2 1 0 0 0,19 58 0 0 0,-5-22-3902 0 0,-17-57-5762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3.7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25 1568 0 0,'0'0'9998'0'0,"-6"-4"-9137"0"0,-16-14-77 0 0,21 18-668 0 0,1 0 1 0 0,0 0-1 0 0,0-1 1 0 0,0 1-1 0 0,-1 0 1 0 0,1 0-1 0 0,0 0 1 0 0,0 0-1 0 0,-1 0 1 0 0,1-1-1 0 0,0 1 1 0 0,0 0-1 0 0,-1 0 1 0 0,1 0-1 0 0,0 0 1 0 0,-1 0-1 0 0,1 0 1 0 0,0 0-1 0 0,0 0 1 0 0,-1 0-1 0 0,1 0 1 0 0,0 0-1 0 0,-1 0 1 0 0,1 0-1 0 0,0 0 1 0 0,0 0-1 0 0,-1 0 1 0 0,1 1-1 0 0,0-1 1 0 0,-1 0-1 0 0,1 0 0 0 0,0 0 1 0 0,0 0-1 0 0,-1 0 1 0 0,1 1-1 0 0,0-1 1 0 0,0 0-1 0 0,0 0 1 0 0,-1 1-1 0 0,-7 15 1239 0 0,-1 31-2240 0 0,7-34 1425 0 0,-8 30-352 0 0,-5 36 173 0 0,6 146 606 0 0,11-197-240 0 0,1-28 422 0 0,3-15-740 0 0,-6 15-409 0 0,5-21-7 0 0,1 1 1 0 0,1 0 0 0 0,2 0-1 0 0,-1 1 1 0 0,23-36-1 0 0,-2 16-19 0 0,-20 26 10 0 0,0 1-1 0 0,1-1 0 0 0,0 2 0 0 0,15-13 1 0 0,-24 22 5 0 0,0 1 0 0 0,0 0 0 0 0,0 0 0 0 0,1 0 0 0 0,-1-1 0 0 0,0 1 0 0 0,1 1 0 0 0,-1-1 0 0 0,1 0 0 0 0,-1 0 0 0 0,1 0 1 0 0,-1 1-1 0 0,1-1 0 0 0,-1 1 0 0 0,1-1 0 0 0,0 1 0 0 0,-1 0 0 0 0,1-1 0 0 0,0 1 0 0 0,-1 0 0 0 0,1 0 0 0 0,0 0 0 0 0,-1 0 0 0 0,1 1 0 0 0,1-1 0 0 0,-1 2-2 0 0,-1-1 0 0 0,0 1-1 0 0,1 0 1 0 0,-1-1-1 0 0,0 1 1 0 0,0 0 0 0 0,0 0-1 0 0,-1 0 1 0 0,1 0 0 0 0,0 0-1 0 0,-1 0 1 0 0,1 0-1 0 0,-1 0 1 0 0,0 0 0 0 0,1 0-1 0 0,-1 0 1 0 0,0 0-1 0 0,0 0 1 0 0,-1 3 0 0 0,1 7 23 0 0,0 0 1 0 0,-1-1 0 0 0,-1 0-1 0 0,0 1 1 0 0,0-1 0 0 0,-1 0-1 0 0,0 0 1 0 0,-1 0 0 0 0,0 0-1 0 0,-7 11 1 0 0,8-15-12 0 0,0 1 0 0 0,0-1 0 0 0,1 1 0 0 0,0 0 0 0 0,1 0 0 0 0,0 0 1 0 0,0 0-1 0 0,1 0 0 0 0,0 8 0 0 0,0-15 274 0 0,11-27-152 0 0,37-26-368 0 0,68-57 0 0 0,-112 106 239 0 0,0 0-1 0 0,0 1 1 0 0,0-1 0 0 0,0 1 0 0 0,0 0 0 0 0,0 0-1 0 0,1 1 1 0 0,5-2 0 0 0,-10 2 5 0 0,1 1-1 0 0,0-1 1 0 0,-1 1 0 0 0,1 0 0 0 0,0-1 0 0 0,0 1 0 0 0,-1 0-1 0 0,1 0 1 0 0,0 0 0 0 0,0-1 0 0 0,-1 1 0 0 0,1 0 0 0 0,0 0-1 0 0,0 0 1 0 0,0 0 0 0 0,-1 0 0 0 0,1 1 0 0 0,0-1-1 0 0,0 0 1 0 0,-1 0 0 0 0,1 0 0 0 0,0 1 0 0 0,0-1 0 0 0,-1 0-1 0 0,1 1 1 0 0,0-1 0 0 0,-1 1 0 0 0,1-1 0 0 0,0 1 0 0 0,-1-1-1 0 0,1 1 1 0 0,-1-1 0 0 0,1 1 0 0 0,-1-1 0 0 0,1 1-1 0 0,-1 0 1 0 0,1-1 0 0 0,-1 1 0 0 0,0 0 0 0 0,1-1 0 0 0,-1 1-1 0 0,0 0 1 0 0,0 0 0 0 0,1-1 0 0 0,-1 2 0 0 0,-1 14 58 0 0,-1-1 1 0 0,-1 1 0 0 0,0-1-1 0 0,-1 0 1 0 0,-1 0-1 0 0,-12 28 1 0 0,10-25-47 0 0,0 1 1 0 0,0 0-1 0 0,-4 28 0 0 0,9 8 279 0 0,11-31-1983 0 0,-8-23 1356 0 0,-1 0-1 0 0,1 0 1 0 0,0 0-1 0 0,0-1 1 0 0,-1 1-1 0 0,1 0 1 0 0,0 0-1 0 0,0-1 1 0 0,0 1-1 0 0,0-1 1 0 0,0 1-1 0 0,0-1 1 0 0,0 0-1 0 0,0 1 1 0 0,0-1-1 0 0,0 0 1 0 0,0 1-1 0 0,0-1 1 0 0,1 0-1 0 0,0 0 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52 155 1296 0 0,'0'0'17465'0'0,"9"-3"-16747"0"0,3-1-602 0 0,1 0-1 0 0,-1-2 1 0 0,-1 0 0 0 0,1 0 0 0 0,-1-1 0 0 0,0 0-1 0 0,0-1 1 0 0,-1 0 0 0 0,0 0 0 0 0,-1-2 0 0 0,10-9-1 0 0,-17 15-145 0 0,19-29 54 0 0,-20 33-45 0 0,-1-1 0 0 0,0 1 0 0 0,1-1 0 0 0,-1 1 0 0 0,0-1 0 0 0,0 1 0 0 0,1-1 0 0 0,-1 0 0 0 0,0 1 0 0 0,0-1 0 0 0,0 1 0 0 0,0-1 0 0 0,0 0 0 0 0,0 1 0 0 0,0-1 0 0 0,0 1 0 0 0,0-1 0 0 0,0 0 0 0 0,0 1 0 0 0,0-1 0 0 0,0 1 0 0 0,-1-1 0 0 0,1 1 0 0 0,0-1 0 0 0,0 1 0 0 0,-1-1 0 0 0,1 0 0 0 0,0 1 0 0 0,-1-1 0 0 0,1 1 0 0 0,0 0 0 0 0,-1-1 0 0 0,1 1 0 0 0,-1-1 0 0 0,1 1 0 0 0,-1 0 0 0 0,1-1 0 0 0,-1 1 0 0 0,1 0 0 0 0,-1-1 0 0 0,1 1 0 0 0,-1 0 0 0 0,1 0 0 0 0,-1 0 0 0 0,0-1 0 0 0,1 1 0 0 0,-1 0 0 0 0,1 0 0 0 0,-1 0 0 0 0,1 0 0 0 0,-1 0 0 0 0,0 0 0 0 0,1 0 0 0 0,-1 0 0 0 0,0 1 0 0 0,-9-1-41 0 0,0 1 1 0 0,0 0-1 0 0,0 1 1 0 0,0 0 0 0 0,1 1-1 0 0,-1 0 1 0 0,1 0 0 0 0,0 1-1 0 0,0 0 1 0 0,0 1 0 0 0,1 0-1 0 0,-1 0 1 0 0,1 1 0 0 0,0 0-1 0 0,1 0 1 0 0,-1 1 0 0 0,1 0-1 0 0,1 0 1 0 0,-9 13 0 0 0,11-14 145 0 0,0 0 1 0 0,1 0 0 0 0,0 0 0 0 0,0 0 0 0 0,0 1 0 0 0,1 0-1 0 0,0-1 1 0 0,0 1 0 0 0,1 0 0 0 0,0 0 0 0 0,0 0 0 0 0,1 0-1 0 0,0 0 1 0 0,0 0 0 0 0,0 0 0 0 0,1 0 0 0 0,0 0 0 0 0,1 0-1 0 0,-1 0 1 0 0,1-1 0 0 0,1 1 0 0 0,4 9 0 0 0,-4-12-58 0 0,0-1-1 0 0,0 1 1 0 0,1-1 0 0 0,0 0 0 0 0,0 0 0 0 0,0 0 0 0 0,0-1-1 0 0,0 1 1 0 0,0-1 0 0 0,1 0 0 0 0,-1 0 0 0 0,1-1 0 0 0,-1 1-1 0 0,1-1 1 0 0,0 0 0 0 0,4 0 0 0 0,11 3-450 0 0,0-2 0 0 0,28 1 1 0 0,-5-3-6812 0 0,-31 0-3210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4.6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0 2184 0 0,'0'0'14825'0'0,"-8"8"-14538"0"0,2-2-253 0 0,1-2 33 0 0,0 0 0 0 0,1 1 1 0 0,-1 0-1 0 0,1 0 0 0 0,0 0 1 0 0,0 1-1 0 0,0-1 0 0 0,1 1 0 0 0,0 0 1 0 0,0 0-1 0 0,0 0 0 0 0,1 0 1 0 0,-2 8-1 0 0,-9 120 1644 0 0,11-101 1683 0 0,3-40-3398 0 0,0 1 0 0 0,0-1 0 0 0,1 1-1 0 0,0-1 1 0 0,0 1 0 0 0,0 0 0 0 0,1 0 0 0 0,0 0 0 0 0,4-6 0 0 0,8-19-88 0 0,-11 22 85 0 0,1 0 1 0 0,0 0-1 0 0,0 0 1 0 0,0 1-1 0 0,1 0 1 0 0,1 0-1 0 0,-1 0 1 0 0,1 1-1 0 0,0 0 1 0 0,1 0-1 0 0,0 1 1 0 0,10-7-1 0 0,-12 9-108 0 0,0 1 0 0 0,0 0 0 0 0,0 0-1 0 0,1 1 1 0 0,-1 0 0 0 0,1 0 0 0 0,-1 0 0 0 0,1 1-1 0 0,0 0 1 0 0,-1 0 0 0 0,1 1 0 0 0,0-1 0 0 0,0 1-1 0 0,0 1 1 0 0,-1 0 0 0 0,1 0 0 0 0,0 0 0 0 0,-1 1-1 0 0,13 4 1 0 0,-13-4-636 0 0,6 1-1250 0 0,-5 1-2563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5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71 1152 0 0,'0'0'19594'0'0,"-6"-10"-19127"0"0,-22-33-54 0 0,27 41-374 0 0,1 1 0 0 0,-1 0 0 0 0,0 0 0 0 0,0 0-1 0 0,0-1 1 0 0,-1 1 0 0 0,1 0 0 0 0,0 0 0 0 0,0 1 0 0 0,0-1 0 0 0,-1 0 0 0 0,1 0 0 0 0,-1 0-1 0 0,1 1 1 0 0,0-1 0 0 0,-1 1 0 0 0,1-1 0 0 0,-1 1 0 0 0,1 0 0 0 0,-1 0 0 0 0,1-1 0 0 0,-1 1 0 0 0,0 0-1 0 0,1 0 1 0 0,-1 0 0 0 0,1 1 0 0 0,-1-1 0 0 0,1 0 0 0 0,-1 1 0 0 0,-1 0 0 0 0,-2 1-24 0 0,1 0 0 0 0,0 1 0 0 0,0-1 0 0 0,0 1 0 0 0,0 0 0 0 0,-6 6 0 0 0,-8 10-4 0 0,1 0 1 0 0,0 2-1 0 0,2 0 0 0 0,-23 41 1 0 0,35-57-5 0 0,-3 6 24 0 0,1 1-1 0 0,1-1 1 0 0,0 1 0 0 0,1 0-1 0 0,0 0 1 0 0,1 1 0 0 0,0-1-1 0 0,1 1 1 0 0,0 13 0 0 0,1-25-26 0 0,0-1 0 0 0,0 1 0 0 0,0-1 0 0 0,0 0 0 0 0,0 1 0 0 0,0-1 0 0 0,0 1 0 0 0,0-1 0 0 0,0 0 0 0 0,0 1 1 0 0,1-1-1 0 0,-1 1 0 0 0,0-1 0 0 0,0 0 0 0 0,0 1 0 0 0,1-1 0 0 0,-1 0 0 0 0,0 1 0 0 0,0-1 0 0 0,1 0 0 0 0,-1 1 0 0 0,0-1 0 0 0,0 0 1 0 0,1 0-1 0 0,-1 1 0 0 0,0-1 0 0 0,1 0 0 0 0,-1 0 0 0 0,0 0 0 0 0,1 1 0 0 0,-1-1 0 0 0,1 0 0 0 0,-1 0 0 0 0,0 0 0 0 0,1 0 1 0 0,18-4 265 0 0,12-15 19 0 0,-16 2-310 0 0,0 1 0 0 0,1 0 1 0 0,31-22-1 0 0,-46 37 10 0 0,0 0-1 0 0,0 1 0 0 0,1-1 1 0 0,-1 0-1 0 0,0 1 1 0 0,1-1-1 0 0,-1 1 1 0 0,1-1-1 0 0,-1 1 1 0 0,0-1-1 0 0,1 1 1 0 0,-1 0-1 0 0,1 0 0 0 0,-1 0 1 0 0,1 0-1 0 0,-1 0 1 0 0,1 0-1 0 0,-1 0 1 0 0,1 1-1 0 0,-1-1 1 0 0,1 0-1 0 0,-1 1 1 0 0,1-1-1 0 0,-1 1 0 0 0,0 0 1 0 0,1-1-1 0 0,-1 1 1 0 0,0 0-1 0 0,0 0 1 0 0,1 0-1 0 0,-1 0 1 0 0,0 0-1 0 0,0 0 1 0 0,0 0-1 0 0,0 0 0 0 0,0 0 1 0 0,0 0-1 0 0,-1 1 1 0 0,1-1-1 0 0,0 0 1 0 0,-1 1-1 0 0,1 1 1 0 0,6 10 12 0 0,-2 1 0 0 0,0 0 0 0 0,6 24 1 0 0,-2-5-2 0 0,53 163 77 0 0,-57-183-41 0 0,-1 1 0 0 0,-1-1 0 0 0,-1 1-1 0 0,0 0 1 0 0,0 0 0 0 0,-1-1 0 0 0,-1 1 0 0 0,-1 0 0 0 0,-2 21 0 0 0,2-32-20 0 0,-1 0 0 0 0,0 0 0 0 0,1 0 1 0 0,-1-1-1 0 0,0 1 0 0 0,0 0 0 0 0,0-1 0 0 0,-1 1 0 0 0,1-1 0 0 0,-1 0 0 0 0,1 0 0 0 0,-1 0 0 0 0,0 0 1 0 0,1 0-1 0 0,-1 0 0 0 0,0-1 0 0 0,0 1 0 0 0,-1-1 0 0 0,-3 1 0 0 0,-7 3 4 0 0,-1-1 0 0 0,-28 5-1 0 0,26-6-47 0 0,1-2 0 0 0,-1 0 0 0 0,0-1 0 0 0,1 0 0 0 0,-1-2 1 0 0,0 0-1 0 0,1-1 0 0 0,-1 0 0 0 0,1-1 0 0 0,0-1 0 0 0,0-1 0 0 0,1 0 0 0 0,0-1 0 0 0,0-1 0 0 0,0 0 0 0 0,1-1 0 0 0,0-1 0 0 0,1 0 0 0 0,0 0 0 0 0,1-2 0 0 0,0 0 0 0 0,0 0 0 0 0,-16-23 0 0 0,26 32-127 0 0,0 0 0 0 0,0 0-1 0 0,1 0 1 0 0,-1 0 0 0 0,1 0-1 0 0,-1-1 1 0 0,1 1 0 0 0,0 0-1 0 0,0-1 1 0 0,0 1 0 0 0,1-1-1 0 0,-1 1 1 0 0,1-1 0 0 0,0 1-1 0 0,0-1 1 0 0,0 1 0 0 0,1-1-1 0 0,-1 1 1 0 0,1-1-1 0 0,-1 1 1 0 0,1-1 0 0 0,1 1-1 0 0,-1 0 1 0 0,0-1 0 0 0,1 1-1 0 0,-1 0 1 0 0,1 0 0 0 0,0 0-1 0 0,0 0 1 0 0,0 0 0 0 0,1 1-1 0 0,-1-1 1 0 0,5-3 0 0 0,5-2-1457 0 0,6-3-5048 0 0,-4 4-3494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5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92 199 1536 0 0,'0'0'15129'0'0,"6"5"-13909"0"0,-5-3-1132 0 0,1 0 0 0 0,0 0 1 0 0,0 0-1 0 0,0 0 0 0 0,0-1 0 0 0,1 1 0 0 0,-1-1 0 0 0,0 0 1 0 0,1 1-1 0 0,-1-1 0 0 0,1 0 0 0 0,-1 0 0 0 0,1-1 0 0 0,-1 1 1 0 0,1 0-1 0 0,0-1 0 0 0,-1 0 0 0 0,1 0 0 0 0,0 1 0 0 0,0-2 1 0 0,-1 1-1 0 0,1 0 0 0 0,0 0 0 0 0,-1-1 0 0 0,1 1 0 0 0,0-1 0 0 0,-1 0 1 0 0,1 0-1 0 0,-1 0 0 0 0,1 0 0 0 0,-1-1 0 0 0,0 1 0 0 0,0 0 1 0 0,1-1-1 0 0,-1 0 0 0 0,0 0 0 0 0,3-3 0 0 0,6-5 21 0 0,8-7 68 0 0,-1-2 1 0 0,23-27-1 0 0,-37 40-215 0 0,1 0 0 0 0,-1-1 0 0 0,0 0 0 0 0,-1 1 0 0 0,0-1 0 0 0,0 0-1 0 0,0-1 1 0 0,-1 1 0 0 0,0 0 0 0 0,0-1 0 0 0,-1 0 0 0 0,1-13 0 0 0,-3 21-6 0 0,1-1 0 0 0,0 1 1 0 0,-1-1-1 0 0,1 1 0 0 0,-1-1 1 0 0,1 0-1 0 0,-1 1 1 0 0,1 0-1 0 0,-1-1 0 0 0,0 1 1 0 0,1-1-1 0 0,-1 1 0 0 0,1 0 1 0 0,-1-1-1 0 0,0 1 0 0 0,1 0 1 0 0,-1 0-1 0 0,0-1 1 0 0,0 1-1 0 0,1 0 0 0 0,-1 0 1 0 0,0 0-1 0 0,1 0 0 0 0,-1 0 1 0 0,0 0-1 0 0,0 0 1 0 0,1 0-1 0 0,-1 0 0 0 0,0 1 1 0 0,1-1-1 0 0,-1 0 0 0 0,0 0 1 0 0,1 0-1 0 0,-1 1 0 0 0,0-1 1 0 0,-32 10-835 0 0,17-1 757 0 0,0 0 0 0 0,1 1 0 0 0,0 1 0 0 0,0 0-1 0 0,2 1 1 0 0,-1 1 0 0 0,-21 25 0 0 0,18-17 180 0 0,1 0-1 0 0,1 2 1 0 0,0 0-1 0 0,-19 44 1 0 0,28-53-6 0 0,1 1 0 0 0,1 0 0 0 0,0 1 1 0 0,2-1-1 0 0,-1 0 0 0 0,2 1 0 0 0,0 0 0 0 0,2 25 1 0 0,0-38-62 0 0,0 0 1 0 0,0 0-1 0 0,0 0 1 0 0,1 0-1 0 0,-1 0 1 0 0,1-1-1 0 0,-1 1 1 0 0,1 0-1 0 0,0-1 1 0 0,0 1 0 0 0,0-1-1 0 0,1 0 1 0 0,-1 0-1 0 0,1 0 1 0 0,-1 0-1 0 0,1 0 1 0 0,-1-1-1 0 0,1 1 1 0 0,3 1-1 0 0,23 6-3422 0 0,-10-6-6068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7:5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389 86 0 0 0,'0'0'9051'0'0,"2"-7"-8616"0"0,0 5-282 0 0,-1 0-61 0 0,0 0 0 0 0,1 0 0 0 0,-1 0 0 0 0,0 0 0 0 0,0-1 0 0 0,-1 1 0 0 0,1 0 0 0 0,0 0 0 0 0,-1-1 0 0 0,1 1-1 0 0,-1 0 1 0 0,0-5 0 0 0,2 0 1938 0 0,-2 6-1949 0 0,1 0 0 0 0,-1 1-1 0 0,0-1 1 0 0,0 1 0 0 0,1-1-1 0 0,-1 0 1 0 0,0 1 0 0 0,0-1 0 0 0,0 0-1 0 0,0 1 1 0 0,0-1 0 0 0,0 1 0 0 0,0-1-1 0 0,0 0 1 0 0,0 1 0 0 0,0-1-1 0 0,0 0 1 0 0,0 1 0 0 0,0-1 0 0 0,0 0-1 0 0,-1 1 1 0 0,1-1 0 0 0,0 1-1 0 0,0-1 1 0 0,-1 0 0 0 0,1 1 0 0 0,-1-1-1 0 0,1 1 1 0 0,0-1 0 0 0,-1 1 0 0 0,1-1-1 0 0,-1 1 1 0 0,0-1 0 0 0,-4-2-47 0 0,0 1 0 0 0,-1 0 0 0 0,1 0 0 0 0,0 1 0 0 0,-1-1 1 0 0,1 1-1 0 0,-1 0 0 0 0,1 0 0 0 0,-1 1 0 0 0,0 0 0 0 0,1 0 0 0 0,-1 0 0 0 0,0 1 1 0 0,-9 2-1 0 0,3-1-62 0 0,0 1 0 0 0,0 1 0 0 0,0 0 1 0 0,1 0-1 0 0,-22 12 0 0 0,17-7 13 0 0,1 1-1 0 0,1 0 0 0 0,0 1 1 0 0,0 0-1 0 0,1 1 1 0 0,0 1-1 0 0,1 0 1 0 0,1 1-1 0 0,0 0 0 0 0,1 0 1 0 0,0 1-1 0 0,1 1 1 0 0,1 0-1 0 0,-12 31 1 0 0,13-23 113 0 0,1 0 0 0 0,-6 45 0 0 0,11-62-47 0 0,1 0-1 0 0,0 1 0 0 0,0-1 0 0 0,0 0 1 0 0,1 1-1 0 0,0-1 0 0 0,0 0 1 0 0,1 0-1 0 0,0 0 0 0 0,1 0 1 0 0,-1 0-1 0 0,1 0 0 0 0,7 11 1 0 0,-1-5 88 0 0,0 0 0 0 0,1-1 1 0 0,12 12-1 0 0,-16-19-109 0 0,-1-1-1 0 0,1 0 0 0 0,0 0 1 0 0,0 0-1 0 0,0-1 1 0 0,1 0-1 0 0,-1 0 1 0 0,1-1-1 0 0,10 3 1 0 0,0-1-361 0 0,2-1 1 0 0,-1-1 0 0 0,0 0-1 0 0,30-2 1 0 0,29-9-8635 0 0,-57 5 2010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8:0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334 118 0 0 0,'0'0'9833'0'0,"1"-38"-233"0"0,-28 27-6583 0 0,24 9-2993 0 0,0 0-1 0 0,0 0 0 0 0,-1 1 0 0 0,1-1 1 0 0,-1 1-1 0 0,1 0 0 0 0,-1 0 0 0 0,0 0 1 0 0,1 0-1 0 0,-6 0 0 0 0,-1 2 1 0 0,0 0 0 0 0,0 1-1 0 0,0 1 1 0 0,0-1 0 0 0,1 2-1 0 0,-1-1 1 0 0,1 1 0 0 0,0 1-1 0 0,0-1 1 0 0,0 1 0 0 0,1 1-1 0 0,0 0 1 0 0,0 0 0 0 0,0 1-1 0 0,-13 14 1 0 0,11-11-50 0 0,0 1 0 0 0,0 1 0 0 0,1-1 1 0 0,0 2-1 0 0,1-1 0 0 0,1 1 0 0 0,0 0 0 0 0,0 1 0 0 0,2-1 1 0 0,-1 1-1 0 0,2 1 0 0 0,0-1 0 0 0,1 1 0 0 0,0-1 0 0 0,-1 29 1 0 0,4-38 30 0 0,-1 0 0 0 0,1 0 1 0 0,1-1-1 0 0,-1 1 0 0 0,1 0 1 0 0,0-1-1 0 0,0 1 1 0 0,0 0-1 0 0,0-1 0 0 0,1 1 1 0 0,0-1-1 0 0,0 0 0 0 0,0 1 1 0 0,0-1-1 0 0,1 0 1 0 0,0-1-1 0 0,0 1 0 0 0,0 0 1 0 0,0-1-1 0 0,0 1 0 0 0,1-1 1 0 0,-1 0-1 0 0,1 0 1 0 0,0-1-1 0 0,0 1 0 0 0,0-1 1 0 0,0 1-1 0 0,1-1 0 0 0,-1-1 1 0 0,1 1-1 0 0,-1-1 1 0 0,1 1-1 0 0,-1-1 0 0 0,1-1 1 0 0,0 1-1 0 0,0-1 0 0 0,-1 1 1 0 0,10-2-1 0 0,0 0 40 0 0,0 0-1 0 0,-1-1 0 0 0,1 0 0 0 0,-1-1 1 0 0,0-1-1 0 0,0 0 0 0 0,0 0 1 0 0,0-2-1 0 0,0 1 0 0 0,-1-2 0 0 0,0 0 1 0 0,14-11-1 0 0,11-13-2 0 0,-1-1 1 0 0,41-51-1 0 0,-60 63-59 0 0,-2-1 0 0 0,0 0 0 0 0,-2-1 1 0 0,0-1-1 0 0,-1 0 0 0 0,8-25 0 0 0,-18 45-7 0 0,-1 0 0 0 0,0 0-1 0 0,0 0 1 0 0,0 0 0 0 0,0 0-1 0 0,-1 0 1 0 0,1-1 0 0 0,-1 1 0 0 0,0 0-1 0 0,0 0 1 0 0,0 0 0 0 0,0-1-1 0 0,0 1 1 0 0,-1 0 0 0 0,1 0-1 0 0,-1 0 1 0 0,0 0 0 0 0,0 0-1 0 0,0 0 1 0 0,-1 0 0 0 0,1 0-1 0 0,-3-4 1 0 0,1 4-70 0 0,0 0-1 0 0,-1 1 1 0 0,1-1-1 0 0,0 1 1 0 0,-1 0-1 0 0,1 0 1 0 0,-1 0-1 0 0,0 1 1 0 0,0-1-1 0 0,1 1 1 0 0,-1 0-1 0 0,0 0 1 0 0,0 0-1 0 0,0 1 1 0 0,-6-1-1 0 0,-6 0-349 0 0,0 1 0 0 0,0 1-1 0 0,0 1 1 0 0,0 0 0 0 0,1 1 0 0 0,-1 0-1 0 0,-28 12 1 0 0,28-9-348 0 0,0 2 1 0 0,1 0-1 0 0,-20 13 0 0 0,29-17 7 0 0,1 1-1 0 0,0-1 1 0 0,0 1-1 0 0,1 0 1 0 0,-1 0 0 0 0,1 1-1 0 0,0-1 1 0 0,0 1-1 0 0,1 0 1 0 0,0 0 0 0 0,-4 9-1 0 0,2-2-4463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8:00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2649 0 0,'0'0'17101'0'0,"-5"29"-16477"0"0,-3 12-425 0 0,0-6 143 0 0,-4 63 0 0 0,9-67 0 0 0,0-15-204 0 0,2 0 0 0 0,0-1-1 0 0,0 1 1 0 0,2 0 0 0 0,0 0 0 0 0,4 22-1 0 0,-5-38-118 0 0,0 0-1 0 0,0 0 0 0 0,0 0 0 0 0,1 1 0 0 0,-1-1 0 0 0,0 0 0 0 0,0 0 0 0 0,0 0 0 0 0,0 0 0 0 0,0 1 0 0 0,0-1 0 0 0,1 0 0 0 0,-1 0 0 0 0,0 0 0 0 0,0 0 0 0 0,0 0 0 0 0,0 0 0 0 0,1 0 0 0 0,-1 1 0 0 0,0-1 0 0 0,0 0 0 0 0,0 0 0 0 0,0 0 0 0 0,1 0 0 0 0,-1 0 0 0 0,0 0 0 0 0,0 0 0 0 0,0 0 0 0 0,1 0 0 0 0,-1 0 0 0 0,0 0 0 0 0,0 0 0 0 0,0 0 0 0 0,1 0 0 0 0,-1 0 0 0 0,0 0 0 0 0,0 0 0 0 0,0 0 0 0 0,1 0 0 0 0,-1-1 0 0 0,0 1 0 0 0,0 0 0 0 0,0 0 0 0 0,0 0 1 0 0,1 0-1 0 0,-1 0 0 0 0,0 0 0 0 0,0-1 0 0 0,0 1 0 0 0,14-13 375 0 0,8-20-155 0 0,-12 15-255 0 0,0 2 1 0 0,1-1 0 0 0,0 2-1 0 0,1-1 1 0 0,1 2 0 0 0,23-22-1 0 0,-34 35 4 0 0,-1-1-1 0 0,0 1 1 0 0,0 0-1 0 0,1-1 1 0 0,-1 1-1 0 0,1 0 1 0 0,-1 0-1 0 0,1 0 1 0 0,0 0-1 0 0,-1 0 1 0 0,1 0 0 0 0,0 1-1 0 0,0-1 1 0 0,0 0-1 0 0,-1 1 1 0 0,1-1-1 0 0,0 1 1 0 0,0 0-1 0 0,0 0 1 0 0,0 0-1 0 0,0 0 1 0 0,0 0-1 0 0,0 0 1 0 0,-1 0 0 0 0,1 1-1 0 0,0-1 1 0 0,3 2-1 0 0,-3 0 7 0 0,0 0 0 0 0,0 0 0 0 0,0 0 0 0 0,-1 0 0 0 0,1 0 0 0 0,-1 0 0 0 0,1 1 0 0 0,-1-1 0 0 0,0 0 0 0 0,0 1 0 0 0,0 0 0 0 0,0-1 0 0 0,-1 1 0 0 0,1-1 0 0 0,-1 1 0 0 0,0 0 0 0 0,1-1 0 0 0,-1 1 0 0 0,0 0 0 0 0,-1 3 0 0 0,-1 68-82 0 0,1 43 218 0 0,10-43-6416 0 0,-5-63-4538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03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0 349 10546 0 0,'0'0'13080'0'0,"30"-14"-12705"0"0,93-44-69 0 0,-106 50-202 0 0,0-1 0 0 0,-1 0 1 0 0,0-1-1 0 0,-1-1 0 0 0,0 0 1 0 0,-1-1-1 0 0,0-1 0 0 0,23-27 1 0 0,-19 20-67 0 0,-11 11-39 0 0,0 1 1 0 0,-1-1-1 0 0,0 0 1 0 0,6-12-1 0 0,-11 19-13 0 0,1-1 1 0 0,-1 0-1 0 0,0 1 1 0 0,0-1-1 0 0,0 0 0 0 0,0 0 1 0 0,0 0-1 0 0,-1 0 1 0 0,1 0-1 0 0,-1 0 1 0 0,0 0-1 0 0,0 0 0 0 0,0 0 1 0 0,0 1-1 0 0,0-1 1 0 0,-1 0-1 0 0,1 0 0 0 0,-1 0 1 0 0,-2-6-1 0 0,2 8-3 0 0,-1-1 0 0 0,0 1 0 0 0,1 0-1 0 0,-1 0 1 0 0,0-1 0 0 0,0 1-1 0 0,0 0 1 0 0,0 1 0 0 0,0-1 0 0 0,0 0-1 0 0,0 1 1 0 0,0-1 0 0 0,0 1 0 0 0,0-1-1 0 0,-1 1 1 0 0,1 0 0 0 0,0 0-1 0 0,0 0 1 0 0,0 0 0 0 0,0 0 0 0 0,0 1-1 0 0,-1-1 1 0 0,1 1 0 0 0,-3 1 0 0 0,-4-1 0 0 0,1 2 0 0 0,-1 0 1 0 0,1 0-1 0 0,-13 6 1 0 0,7 0 97 0 0,1 1 0 0 0,0 0 0 0 0,1 1 0 0 0,0 0 0 0 0,0 1 0 0 0,1 0 0 0 0,1 1 0 0 0,0 0 0 0 0,1 1 0 0 0,1-1 0 0 0,0 2 0 0 0,0-1 0 0 0,2 1 0 0 0,-6 16 0 0 0,5-7 218 0 0,0-1 0 0 0,2 1 0 0 0,1 0-1 0 0,0 0 1 0 0,2 0 0 0 0,1 1 0 0 0,1-1 0 0 0,5 44-1 0 0,-4-61-247 0 0,0-1 0 0 0,0 0 0 0 0,1 0-1 0 0,-1 1 1 0 0,1-1 0 0 0,1 0 0 0 0,-1-1-1 0 0,1 1 1 0 0,0 0 0 0 0,1-1-1 0 0,-1 1 1 0 0,1-1 0 0 0,0 0 0 0 0,0 0-1 0 0,1-1 1 0 0,-1 1 0 0 0,1-1 0 0 0,7 5-1 0 0,-6-5-276 0 0,1-1-1 0 0,0 1 0 0 0,0-1 1 0 0,0-1-1 0 0,0 1 0 0 0,8 1 1 0 0,52 3-8103 0 0,-43-7-4118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8:01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450 143 848 0 0,'0'0'21146'0'0,"-1"-21"-20386"0"0,-5-63-169 0 0,6 82-562 0 0,0 0 0 0 0,-1 0 0 0 0,1 1 0 0 0,-1-1 0 0 0,1 0 0 0 0,-1 1 0 0 0,0-1 1 0 0,1 0-1 0 0,-1 1 0 0 0,0-1 0 0 0,0 1 0 0 0,0-1 0 0 0,0 1 0 0 0,-1 0 0 0 0,1-1 0 0 0,0 1 0 0 0,-1 0 0 0 0,1 0 0 0 0,0 0 0 0 0,-1 0 0 0 0,1 0 0 0 0,-1 0 0 0 0,0 0 1 0 0,1 1-1 0 0,-1-1 0 0 0,0 0 0 0 0,1 1 0 0 0,-1-1 0 0 0,0 1 0 0 0,0 0 0 0 0,1 0 0 0 0,-1-1 0 0 0,0 1 0 0 0,0 1 0 0 0,1-1 0 0 0,-1 0 0 0 0,0 0 0 0 0,-2 1 1 0 0,-4-1 39 0 0,-5 0 2 0 0,0 0 1 0 0,0 1-1 0 0,0 0 1 0 0,0 1-1 0 0,1 0 1 0 0,-1 1-1 0 0,0 1 1 0 0,1 0-1 0 0,0 1 1 0 0,0 0-1 0 0,1 0 1 0 0,-1 2-1 0 0,-15 10 1 0 0,8-3-64 0 0,1 0 0 0 0,1 2 0 0 0,0 0 0 0 0,1 0 0 0 0,1 2 0 0 0,-22 31 0 0 0,30-38-4 0 0,0-1-1 0 0,1 1 0 0 0,0 1 1 0 0,1-1-1 0 0,0 1 0 0 0,1 0 0 0 0,0 0 1 0 0,1 0-1 0 0,0 0 0 0 0,1 1 1 0 0,1-1-1 0 0,0 1 0 0 0,0 0 1 0 0,3 20-1 0 0,-2-29-1 0 0,1 0 1 0 0,0-1 0 0 0,0 1-1 0 0,1-1 1 0 0,-1 1 0 0 0,1-1-1 0 0,0 1 1 0 0,0-1 0 0 0,0 0-1 0 0,0 0 1 0 0,0 0 0 0 0,1 0-1 0 0,-1 0 1 0 0,1 0-1 0 0,0-1 1 0 0,0 1 0 0 0,0-1-1 0 0,0 0 1 0 0,1 0 0 0 0,-1 0-1 0 0,0 0 1 0 0,1-1 0 0 0,-1 1-1 0 0,6 1 1 0 0,4 1-21 0 0,0-1 1 0 0,1 0-1 0 0,-1 0 0 0 0,1-1 0 0 0,25 0 1 0 0,-17-3-376 0 0,1-1 1 0 0,-1-1-1 0 0,0-1 1 0 0,41-13-1 0 0,0-4-5829 0 0,-33 11 544 0 0,-12 3-5402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8:01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300 109 0 0 0,'0'0'21657'0'0,"-2"-17"-21055"0"0,-9-52-145 0 0,10 68-434 0 0,1 0 0 0 0,0 0 1 0 0,0 0-1 0 0,-1 0 1 0 0,1 0-1 0 0,-1 0 1 0 0,1-1-1 0 0,-1 1 1 0 0,1 1-1 0 0,-1-1 1 0 0,0 0-1 0 0,1 0 1 0 0,-1 0-1 0 0,0 0 1 0 0,0 0-1 0 0,0 1 0 0 0,0-1 1 0 0,1 0-1 0 0,-1 1 1 0 0,0-1-1 0 0,0 0 1 0 0,0 1-1 0 0,0-1 1 0 0,-1 1-1 0 0,1 0 1 0 0,0-1-1 0 0,0 1 1 0 0,0 0-1 0 0,0 0 1 0 0,0 0-1 0 0,0-1 0 0 0,-1 1 1 0 0,1 1-1 0 0,0-1 1 0 0,0 0-1 0 0,-2 0 1 0 0,1 1-11 0 0,-1-1 0 0 0,0 1-1 0 0,1 0 1 0 0,-1 0 0 0 0,1 0 0 0 0,-1 0 0 0 0,1 0 0 0 0,-1 1 0 0 0,1-1 0 0 0,0 1 0 0 0,-3 1-1 0 0,-36 32 33 0 0,33-30-38 0 0,0 1 0 0 0,0 1-1 0 0,1 0 1 0 0,-12 13 0 0 0,-10 20 66 0 0,1 1 0 0 0,-25 52 0 0 0,49-84-49 0 0,1 0 0 0 0,0 0 0 0 0,0 0 0 0 0,1 1 0 0 0,-1 11 0 0 0,2-16 8 0 0,0 0-1 0 0,1 0 0 0 0,0 0 0 0 0,0-1 0 0 0,0 1 0 0 0,0 0 0 0 0,1 0 0 0 0,0 0 0 0 0,0 0 0 0 0,0-1 0 0 0,1 1 0 0 0,2 4 0 0 0,-2-7 1 0 0,-1 0-1 0 0,1 0 1 0 0,0-1 0 0 0,0 1 0 0 0,1-1 0 0 0,-1 0-1 0 0,0 1 1 0 0,0-1 0 0 0,1 0 0 0 0,-1 0 0 0 0,0-1-1 0 0,1 1 1 0 0,-1 0 0 0 0,1-1 0 0 0,-1 1-1 0 0,1-1 1 0 0,0 0 0 0 0,-1 0 0 0 0,1 0 0 0 0,-1 0-1 0 0,1-1 1 0 0,2 0 0 0 0,4 0 40 0 0,0 0-1 0 0,0-1 1 0 0,0 0 0 0 0,12-5-1 0 0,-3-3-124 0 0,-1-1 0 0 0,0 0-1 0 0,-1-1 1 0 0,-1-1 0 0 0,0-1-1 0 0,0 0 1 0 0,-2-1 0 0 0,1 0-1 0 0,17-30 1 0 0,-30 45 36 0 0,-1 0-1 0 0,0-1 1 0 0,0 1-1 0 0,0 0 1 0 0,1-1-1 0 0,-1 1 1 0 0,0 0-1 0 0,0 0 1 0 0,1-1-1 0 0,-1 1 1 0 0,0 0-1 0 0,1 0 1 0 0,-1-1-1 0 0,0 1 1 0 0,1 0-1 0 0,-1 0 1 0 0,0 0-1 0 0,1 0 1 0 0,-1 0-1 0 0,1-1 1 0 0,-1 1-1 0 0,0 0 1 0 0,1 0-1 0 0,-1 0 1 0 0,0 0-1 0 0,1 0 1 0 0,-1 0-1 0 0,1 0 1 0 0,-1 0-1 0 0,0 0 1 0 0,1 1-1 0 0,-1-1 1 0 0,0 0-1 0 0,1 0 1 0 0,-1 0-1 0 0,1 0 1 0 0,-1 0 0 0 0,0 1-1 0 0,1-1 1 0 0,-1 0-1 0 0,0 0 1 0 0,1 1-1 0 0,12 20-188 0 0,3 27 202 0 0,-14-37 73 0 0,1-1 0 0 0,0 1 0 0 0,1-1-1 0 0,0 0 1 0 0,1 0 0 0 0,6 11 0 0 0,-9-19-197 0 0,-1 0 1 0 0,1 0-1 0 0,-1-1 1 0 0,1 1-1 0 0,0 0 1 0 0,0-1-1 0 0,-1 1 1 0 0,1-1-1 0 0,0 1 1 0 0,1-1 0 0 0,-1 0-1 0 0,0 0 1 0 0,5 2-1 0 0,-5-3-387 0 0,1 0-1 0 0,-1 1 0 0 0,1-1 1 0 0,0 0-1 0 0,-1 0 1 0 0,1-1-1 0 0,0 1 1 0 0,-1 0-1 0 0,1-1 0 0 0,-1 0 1 0 0,1 1-1 0 0,-1-1 1 0 0,1 0-1 0 0,-1 0 0 0 0,4-3 1 0 0,8 0-10550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9:18:02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0 9970 0 0,'0'0'9433'0'0,"-11"30"-8621"0"0,-34 97-40 0 0,38-102-323 0 0,0-1 1 0 0,2 1-1 0 0,-3 37 0 0 0,0 0 188 0 0,-9 62-56 0 0,5 1 0 0 0,7 170 0 0 0,5-255-506 0 0,0-39 69 0 0,10-62-311 0 0,-16 12-1918 0 0,3 39 445 0 0,0 0 0 0 0,-1 0 0 0 0,0 0 0 0 0,-9-15 0 0 0,-3 2-2971 0 0,-1-1 0 0 0,-22-23 0 0 0,17 21 3513 0 0,19 23 1299 0 0,0 1-1 0 0,0-1 1 0 0,0 0-1 0 0,-1 1 1 0 0,1-1-1 0 0,-1 1 1 0 0,0 0 0 0 0,1 0-1 0 0,-1 1 1 0 0,0-1-1 0 0,0 1 1 0 0,0 0-1 0 0,-1 0 1 0 0,-5-1 0 0 0,9 8 6239 0 0,8 18-487 0 0,2-13-4875 0 0,0 0 0 0 0,1-1 1 0 0,0 0-1 0 0,1-1 0 0 0,0 0 0 0 0,1 0 1 0 0,13 7-1 0 0,-6-6-338 0 0,-1-1 1 0 0,1-1-1 0 0,0 0 0 0 0,31 7 1 0 0,-23-9-991 0 0,1-1 0 0 0,54 2 0 0 0,-54-7-1327 0 0,0-1 1 0 0,47-8-1 0 0,-50 3-10247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15T09:22:42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4344 4495 211 0,'0'0'231'16,"0"0"-4"-16,0 0 16 0,0 0-6 0,0 0-43 15,0 0-42-15,0 0-34 0,0 0-20 16,0 0-10-16,0 0-3 0,0 0-2 0,0 0 0 16,-19-4-2-16,19 4-2 0,0 0-6 0,0 0-5 15,0 0-8-15,0 0-6 0,0 0-7 0,0 0-7 16,0 0-4-16,0 0-7 0,0 0-4 0,0 0 2 16,0 0 5-16,0-3 5 0,4 3 4 15,-1 0-4-15,6 0-4 0,-6 0-6 0,0 0-4 16,0 0-4-16,-3 0-4 0,3 0-3 0,-3 0 0 15,0 0 3-15,3 0 4 0,-3 0 6 16,0 0 4-16,0 3 0 0,0-1 1 0,0 3-1 16,0-1-5-16,0 1 1 0,0-1-1 0,0 1-2 15,0-3-1-15,-3 1-4 0,3-1-2 0,0-2-5 16,0 0-6-16,0 0-1 0,0 0-7 16,0 0-9-16,0 0-19 0,0-7-65 0,0 2-255 15,0-1-1324-15</inkml:trace>
  <inkml:trace contextRef="#ctx0" brushRef="#br0" timeOffset="19148.91">5693 6330 81 0,'0'0'215'0,"0"0"-31"0,0 0-2 16,0 0 7-16,0 0 10 0,0 0-5 0,0 0-15 15,0 0-17-15,0 0-22 0,0 0-16 16,0 0-9-16,0 0-7 0,0-9-8 0,0 9-13 15,0 0-13-15,0 0-17 0,0 0-18 0,0 0-13 16,0 0-12-16,0 0-6 0,0 0-7 16,0 0-4-16,0 0-9 0,0 0-13 0,0 0 3 15,0 9 1-15,0 0 8 0,-3 3 5 0,3 2-4 16,-3 2-8-16,0 0-10 0,3 2-8 0,0 1-11 16,-7-3-15-16,7-2-21 0,0 0-35 15,0 0-78-15,7 0-130 0,-7-3-130 0,3-5-514 0</inkml:trace>
  <inkml:trace contextRef="#ctx0" brushRef="#br0" timeOffset="19398.93">5696 6736 129 0,'0'0'115'16,"0"0"-7"-16,0 0 13 0,0 0 14 0,0 0-17 16,0 0-33-16,0 0-19 0,0 0-8 15,0 0-2-15,0 0 1 0,0 0-10 0,0 0-12 16,0 0-9-16,0 0-10 0,3 45-9 0,-3-36-4 16,0 1-4-16,3-1-6 0,-3 0-7 15,6 3-12-15,-6 0-25 0,7-1-28 0,-7 0-42 16,0-2-93-16,3-4-455 0</inkml:trace>
  <inkml:trace contextRef="#ctx0" brushRef="#br0" timeOffset="19648.93">5687 7192 0 0,'0'0'166'0,"0"0"43"0,0 0 1 15,0 0-23-15,0 0-41 0,0 0-38 0,0 0-34 16,0 0-33-16,0 0-17 0,0 0-13 0,0 0-11 16,0 0-11-16,0 0-16 0,0 0-22 0,-3 117-40 15,6-108-56-15,0-3-98 0,-3-1-369 0</inkml:trace>
  <inkml:trace contextRef="#ctx0" brushRef="#br0" timeOffset="19882.6">5708 7728 0 0,'0'0'307'0,"0"0"-161"0,0 0 9 0,0 0-5 16,0 0-19-16,0 0-30 0,0 0-34 0,0 0-20 15,0 0-12-15,0 0-7 0,0 0-2 16,0 0-8-16,0 0-4 0,7 105-11 0,-7-95-3 16,0-1-16-16,0-2-24 0,3 2-43 0,-3 1-62 15,3-3-118-15,-3-5-418 0</inkml:trace>
  <inkml:trace contextRef="#ctx0" brushRef="#br0" timeOffset="20082.6">5749 8273 176 0,'0'0'205'0,"0"0"-13"0,0 0-6 0,0 0-32 15,0 0-26-15,0 0-29 0,0 0-17 0,0 0-22 16,0 0-17-16,0 0-15 0,0 0-13 0,0 0-10 16,0 0-12-16,-22 122-19 0,22-117-33 0,3-1-51 15,3-1-107-15,-6-1-708 0</inkml:trace>
  <inkml:trace contextRef="#ctx0" brushRef="#br0" timeOffset="23215.29">5684 10131 42 0,'0'0'362'0,"0"0"-124"0,0 0-18 0,0 0-8 15,0 0-19-15,0 0-29 0,0 0-26 0,0 0-22 16,0 0-12-16,0 0-13 0,0 0-10 0,0 0-13 16,0 0-7-16,0 0-10 0,3-66-4 0,-3 61-4 15,0 1-4-15,-3-1-2 0,3 0-4 16,-7 1-3-16,1-1-2 0,3 3 0 0,3-3-1 16,-3 0-2-16,0 3 0 0,0-3-2 0,0 3-2 15,0 0 0-15,-10-1-5 0,10 1-3 16,0 0-3-16,-3 2-4 0,0 0 0 0,-7 0-4 15,7 0-4-15,0 0 2 0,0 4-2 0,-7 1 0 16,7 0-1-16,-3-1-3 0,-4 3-1 0,7 0 2 16,0 0 1-16,0 3-1 0,-7-1 3 15,7-1-2-15,3 1 5 0,-3 3-3 0,-4 0 1 16,1-3 1-16,6 2 0 0,-3-1 1 0,0 1-1 16,-1 1 2-16,-2 0 1 0,6-1-2 0,-3 2 1 15,3 1-1-15,-7-2 0 0,4 2 0 0,3 2-2 16,3-2 4-16,-6 2 0 0,3-2-2 15,3 1 3-15,-3 1-2 0,0 1 0 0,3-1-1 16,0 0 1-16,0 1-2 0,0-4 0 0,0 3 0 16,0 0 1-16,0 0-2 0,6 3 1 0,-3-1 0 15,3 1 0-15,-3-2 1 0,10 2-1 16,-4 0 1-16,-3-1-1 0,10 1 0 0,-7-3-2 16,-3 0 4-16,13 0 0 0,-10-3-1 0,10 1 1 15,-7-2-1-15,7 4 1 0,-7-4-1 0,10-3-1 16,-10 3 1-16,10-3 0 0,-7-2 1 0,4-1 0 15,0-1-2-15,-4-1 2 0,7-1 0 16,-7-3 1-16,7 0 0 0,0 0 1 0,-10 0 2 16,13-7 2-16,-3 0 0 0,-10-1-1 0,10-2 0 15,-4-1 1-15,1-1-3 0,-4 0 0 16,1-2 0-16,3 3-2 0,-7-3 1 0,3 0-1 16,1 1-2-16,-1-3 0 0,-2-1 1 0,-1 1-1 15,4 0 0-15,-10-3 1 0,9 1 0 16,-2 0 2-16,-4 0-2 0,4-1 1 0,-4 0 2 15,0 1 2-15,0-1 0 0,1-1 1 0,-7 0 0 16,6-1 2-16,0 0 0 0,-2-3 4 0,-1 1-1 16,-6 1 0-16,3 1 1 0,-3 0-1 0,0 0-1 15,0 0-1-15,0 2-2 0,0-2-3 0,-3 0 0 16,0-2-1-16,-3 2 0 0,-7 3 0 16,4-3 0-16,-4 5-1 0,-5-3-1 0,5 1-1 15,-5 1-1-15,-1 3-2 0,1 2-2 0,-4 2 1 16,-6 1-6-16,13 0 3 0,-10 2-3 0,0 4-1 15,-3 1 1-15,12 2-3 0,-8 0-2 16,2 0-7-16,6 2-6 0,-5 3-9 0,-1 2-11 16,10 0-18-16,-7 0-36 0,10 2-64 0,-7-3-106 15,7 3-181-15,9-4-965 0</inkml:trace>
  <inkml:trace contextRef="#ctx0" brushRef="#br0" timeOffset="23648.96">5758 10232 469 0,'0'0'341'0,"0"0"-51"0,0 0-4 15,0 0-20-15,0 0-30 0,0 0-39 16,0 0-29-16,0 0-17 0,0 0-25 0,0 0-24 16,0 0-28-16,0 0-25 0,0 0-20 0,0 0-10 15,-6 0-2-15,3 14-2 0,3 2 5 16,-3 3 1-16,-1 1-3 0,-2 1-5 0,0-3-6 16,3 3-5-16,3-2-3 0,0 2-6 0,-3-6-14 15,3 1-33-15,-3 1-69 0,3-1-159 0,0-5-403 16,0-1-850-16</inkml:trace>
  <inkml:trace contextRef="#ctx0" brushRef="#br0" timeOffset="24966">7894 6765 149 0,'0'0'343'16,"0"0"-140"-16,0 0 8 0,0 0-19 0,0 0-19 15,0 0-29-15,0 0-30 0,0 0-27 16,0 0-25-16,-9 120-18 0,6-104-11 0,3 5-12 15,-3 0-7-15,-3 0-9 0,6-1-7 0,-3 3-5 16,3 2-7-16,0-1-8 0,0 4-10 0,0-2-16 16,0 2-26-16,0 2-38 0,3 1-66 15,-3-9-117-15,6-6-716 0</inkml:trace>
  <inkml:trace contextRef="#ctx0" brushRef="#br0" timeOffset="25198.96">7891 7986 0 0,'0'0'204'0,"0"0"-71"15,0 0 8-15,0 0 10 0,-6 127-7 0,6-103-7 16,0-1-16-16,0 0-28 0,0-2-24 15,0 0-22-15,0-1-18 0,0 1-10 0,3 2-10 16,0-2-11-16,0 2-16 0,4-3-32 0,-1 1-56 16,-3-5-94-16,0-2-663 0</inkml:trace>
  <inkml:trace contextRef="#ctx0" brushRef="#br0" timeOffset="25381.97">7953 8961 326 0,'0'0'202'16,"0"0"-75"-16,0 0-44 0,0 0-18 15,0 0-24-15,0 0-23 0,-12 122-19 0,12-103-15 0,0-3-20 16,0 3-15-16,3-4-17 0,0 6-17 16,0-2-20-16,0 2-11 0,-3-5-26 0,6-5-100 0</inkml:trace>
  <inkml:trace contextRef="#ctx0" brushRef="#br0" timeOffset="25532.1">7947 9717 357 0,'0'0'277'0,"0"0"-57"16,0 0-14-16,0 0-19 0,0 0-51 0,0 123-50 15,0-106-45-15,0-3-29 0,0 0-12 0,3-3-21 16,0 1-42-16,-3-5-114 0,0-3-1039 0</inkml:trace>
  <inkml:trace contextRef="#ctx0" brushRef="#br0" timeOffset="26531.73">7817 10204 17 0,'0'0'291'0,"0"0"-62"16,0 0 20-16,0 0 5 0,0 0-19 0,0 0-14 15,0 0-13-15,0 0-16 0,0 0-24 0,0 0-19 16,0 0-22-16,0 0-23 0,-25-29-18 15,25 25-19-15,0-1-15 0,0 0-11 0,0-2-6 16,0 3-7-16,0-3-5 0,0 2-5 0,0 0-3 16,3-2-2-16,0 3-5 0,0-1-3 0,4 0-2 15,2 1 0-15,-6-1-2 0,3 3-3 16,-3 2-3-16,0 0 0 0,4 0-1 0,2 2 2 16,-6 5 0-16,0 2 0 0,-3 5 2 0,0 3-1 15,0 4-3-15,0 1 3 0,-6 3-1 0,-3 1 2 16,-1-1 1-16,1 2-2 0,-3 1 2 0,-1-2 1 15,4-1-1-15,-7-1 0 0,7-2 2 16,-3-1-1-16,2-3 1 0,4 1-1 0,0-8 1 16,3-1-1-16,-3-1 1 0,6-2-2 0,0-2 1 15,0-1-3-15,0-3 1 0,9 4 2 0,0-3 0 16,-3-2 2-16,13 0 1 0,-10 0 1 16,13 0-1-16,-6 0 0 0,5-2-3 0,-2-3 0 15,-4 2-4-15,10-2-5 0,-6 1-14 0,-4-3-26 16,7 2-50-16,-3 0-107 0,-4 1-251 15,-9 1-1033-15</inkml:trace>
  <inkml:trace contextRef="#ctx0" brushRef="#br0" timeOffset="27198.78">7556 9950 344 0,'0'0'129'0,"0"0"15"16,0 0-7-16,0 0-6 0,0 0-9 0,0 0-11 16,0 0-4-16,0 0-7 0,-121 128-11 0,112-107-6 15,-3-1-10-15,-1 1-4 0,4 3 4 0,-6 0 0 16,11-1-2-16,-2 1-4 0,0 3-8 0,3 4-5 15,-3-2-1-15,6 3-2 0,0 1-1 0,0 1-5 16,0 3-2-16,6 0-6 0,0 1-4 16,3 2-6-16,1 2-6 0,2-6 2 0,-3 1 1 15,10 3 1-15,-7-4-4 0,10 1-2 0,-6-2-6 16,5-3 0-16,4 0-2 0,-3-2-2 0,-4-2-3 16,10-1-5-16,0-2 0 0,0 1 1 15,3-3 1-15,0-4 6 0,0-3-3 0,-3-6 0 16,3 2-4-16,0-5-1 0,0-2 5 0,0-5 0 15,3 0 1-15,-3-7 2 0,10-7 1 0,-1 1 0 16,-6-6-2-16,3-2-1 0,0-4-2 16,4-3-2-16,-4-4-1 0,-3-2 1 0,0-4-4 15,-3 0 3-15,0-6-1 0,0 2-1 0,-3-1 1 16,-3-1 0-16,-10 0 3 0,4 3 1 16,-10-3-1-16,1 5 2 0,-10 2 1 0,0 0 2 15,-10 4-1-15,-5 4-3 0,-7 1-1 0,-9 0-9 16,3 3-4-16,-6 3-4 0,-6 1-2 0,-4 0-1 15,1 5-1-15,-1 2-4 0,1 2-11 16,3 7-16-16,-7 1-15 0,16 4-24 0,-6 2-36 16,9 7-65-16,0 5-153 0,7 0-333 0,11-7-397 0</inkml:trace>
  <inkml:trace contextRef="#ctx0" brushRef="#br0" timeOffset="28632.39">12176 7735 736 0,'0'0'218'0,"0"0"-60"0,0 0-23 0,0 0-22 15,0 0-31-15,0 0-28 0,0 0-15 0,0 0 0 16,0 0 16-16,0 0 12 0,0 0 8 0,0 0-4 16,0 42-4-16,0-34-12 0,0 3-13 0,0-1-10 15,0-1-13-15,3 0-10 0,-3 3-9 0,4 2-7 16,-1-3-18-16,-3 6-21 0,0-1-41 16,6 4-68-16,-6-2-122 0,0-4-318 0,0-2-279 0</inkml:trace>
  <inkml:trace contextRef="#ctx0" brushRef="#br0" timeOffset="28815.12">12195 8400 920 0,'0'0'220'16,"0"0"-48"-16,0 0-17 0,0 0-26 0,0 0-29 15,0 0-35-15,0 0-23 0,0 0-19 0,3 124-12 16,-3-105-7-16,0-1-9 0,0 2-3 15,3-1-16-15,-3 2-15 0,6-3-22 0,1 6-34 16,-4-4-37-16,3-2-57 0,-6-2-111 0,3-7-688 0</inkml:trace>
  <inkml:trace contextRef="#ctx0" brushRef="#br0" timeOffset="29031.68">12266 9076 617 0,'0'0'370'0,"0"0"-101"0,0 0-67 16,0 0-41-16,0 0-32 0,0 0-41 0,0 0-36 15,0 0-28-15,0 0-17 0,0 0-9 16,0 0-5-16,0 0-1 0,0 0-1 0,-9 104 4 16,12-95-4-16,-3 3 0 0,6 0-4 0,-6 1-7 15,3 1-9-15,0 3-18 0,1-2-29 0,-4 1-38 16,3 0-48-16,3 3-76 0,-6-7-94 15,0-3-507-15</inkml:trace>
  <inkml:trace contextRef="#ctx0" brushRef="#br0" timeOffset="29165.22">12257 9532 1416 0,'0'0'321'15,"0"0"-106"-15,0 0-60 0,0 0-27 0,0 0-30 16,0 0-40-16,0 0-34 0,0 0-28 0,0 0-33 15,0 0-43-15,0 0-200 0,0 0-1154 0</inkml:trace>
  <inkml:trace contextRef="#ctx0" brushRef="#br0" timeOffset="30315.84">12055 9906 225 0,'0'0'309'0,"0"0"-62"0,0 0 16 15,0 0 1-15,0 0-17 0,0 0-21 0,0 0-21 16,0 0-27-16,0 0-16 0,0 0-15 0,0 0-12 15,0 0-22-15,0 0-18 0,0 0-24 0,-68-42-18 16,68 39-17-16,0 3-14 0,0 0-9 16,0 0-5-16,6-2-3 0,-2 0-2 0,8-3-1 15,-3-2 0-15,13 2 0 0,-3 2 1 0,-1-4 0 16,7 2-1-16,-3 1-2 0,-1 4-2 0,-2 0 2 16,0 0-3-16,-7 0-1 0,3 7-1 0,-2-3-2 15,-7 4 0-15,3 2 0 0,-6-1 0 16,-3 7-1-16,0-2 2 0,-3 3-2 0,-9 1 1 15,3 3 0-15,-7-1 1 0,1 1 3 0,-4 0 1 16,4-3 0-16,-4 1 2 0,3-1 0 16,1-5 0-16,-1 1 0 0,4-2-2 0,3-3 3 15,6-2-2-15,-4-2 1 0,7-3-5 0,0-2-5 16,0 0-10-16,0 0-3 0,4 0 2 0,2 0 3 16,6-2 13-16,4-3 1 0,-1 3 0 15,4-1-3-15,2 1 2 0,-2 2 0 0,6 0 3 16,-7 0-1-16,7 0 1 0,-6 2 2 0,-1 3 1 15,1 2 0-15,3 2-1 0,-13 1-1 16,7 1 2-16,-7 3-2 0,-3-2 4 0,0 3 3 0,-6 1-1 16,0 1 4-16,0 1 1 0,-6 3 2 15,0-2 2-15,-6-2 3 0,-4 2 1 0,1-3 1 16,-4 5-1-16,-6-7 1 0,3 5-2 0,-2-6-3 16,-4 0-4-16,-3 1 0 0,-3-2-3 0,3-1-2 15,-4-1-1-15,4-1 1 0,-6-2-3 16,6-2-2-16,-3-3 1 0,0-2-4 0,3 0-6 15,0-2-12-15,-6-8-22 0,6 1-48 0,-3-3-92 16,3-1-148-16,6 1-243 0,6 3-922 0</inkml:trace>
  <inkml:trace contextRef="#ctx0" brushRef="#br0" timeOffset="31116.19">12245 9532 225 0,'0'0'261'0,"0"0"-23"15,0 0-45-15,0 0-30 0,0 0-9 16,-118 14-6-16,93-7-15 0,6 0-13 0,-2 0-17 15,-1 0-15-15,0 2-19 0,4 3-13 0,-1-3-10 16,-6 2-12-16,4 3 0 0,-7 0-6 16,3 2-4-16,0 0-1 0,-3 3-2 0,0 2-3 15,0 1-3-15,3 1-4 0,-2 3-3 0,-1 2 2 16,-3-2 0-16,6 0 3 0,-3 0 2 0,3-1 4 16,7 1 0-16,-4 0 1 0,0 2-2 0,4 0-2 15,-4 3 0-15,3-2-1 0,4 3 1 16,-1-2-1-16,1 1-2 0,2 2 1 0,1-2 0 15,3-1-1-15,-1 1 2 0,7 2-2 0,3-1 1 16,-6 1-2-16,6 1-1 0,6 0-2 0,0 4-1 16,7-2-2-16,-1-1-1 0,4-3-2 0,-1 0 0 15,4-5-1-15,6 1-1 0,-7 0-2 16,10-4-2-16,3-2 1 0,0 1-3 0,0-5 1 16,0 3-1-16,3-4-1 0,3-3-3 0,1-4 2 15,-4 2-1-15,3-5-1 0,-3 0 2 16,6-5-1-16,-2 0 0 0,5 1 1 0,-9-3-1 15,10-3 3-15,-7-1-1 0,3-6 3 0,3 1-2 16,1-3 0-16,-10 0-3 0,6-2 1 0,-2-3-1 16,2-1 1-16,-6-1 4 0,0-4 1 15,6-1-2-15,-2-2 2 0,-1-2 0 0,-6 0 1 16,6-1 1-16,0-6 0 0,-6 0 1 0,0 0-1 16,0-1 1-16,-3-3 3 0,-3-1 1 0,0 0 0 15,6-2 3-15,-10 1 2 0,1-3 4 16,-6 2 2-16,-1-1 3 0,1 1 0 0,-10-2-1 15,3 6-2-15,-6-2-4 0,-3-2-4 0,0 8-7 16,-12 0-5-16,-4-6-4 0,-5 4-4 0,-7-6-4 16,-3 0-5-16,-13 6-9 0,-2-6-10 15,-4 5-11-15,-3 1-12 0,1-1-9 0,-7 9-2 16,9 6-1-16,1 6 10 0,5 9-5 0,1 7-49 16,12 0-153-16,3 7-225 0,12 0-577 0</inkml:trace>
  <inkml:trace contextRef="#ctx0" brushRef="#br0" timeOffset="31865.43">14691 5853 578 0,'0'0'172'0,"0"0"-65"16,0 0 18-16,0 0 8 0,0 0-14 0,0 0-24 15,0 0-28-15,0 0-28 0,-15 122-18 0,15-101-15 16,0-2-14-16,0 4-21 0,0-2-43 16,-7 1-62-16,7-3-119 0,0-8-713 0</inkml:trace>
  <inkml:trace contextRef="#ctx0" brushRef="#br0" timeOffset="32073.78">14660 6770 566 0,'0'0'128'0,"0"0"-54"0,0 0-34 16,0 0-21-16,0 0-13 0,0 0-12 0,0 0-8 15,-6 129-16-15,6-108-17 0,0 2-16 16,0 0-21-16,0-1-14 0,6-3-3 0,-6-8-289 0</inkml:trace>
  <inkml:trace contextRef="#ctx0" brushRef="#br0" timeOffset="32281.97">14666 7815 402 0,'0'0'272'0,"0"0"-15"0,0 0-37 15,0 0-39-15,0 0-41 0,-21 136-48 0,14-115-46 16,7 0-27-16,-3-1-17 0,3 3-9 0,0 0-4 16,0 3-5-16,3-3-7 0,-3-1-11 15,0-1-19-15,7-2-33 0,-4 1-44 0,0 1-84 16,0-7-81-16,3-4-467 0</inkml:trace>
  <inkml:trace contextRef="#ctx0" brushRef="#br0" timeOffset="32432.31">14583 8938 713 0,'0'0'673'0,"0"0"-450"0,0 0-87 0,0 0-75 15,0 0-39-15,0 0-27 0,0 0-35 16,-22 122-52-16,28-117-109 0,-3-1-219 0,-3-1-650 0</inkml:trace>
  <inkml:trace contextRef="#ctx0" brushRef="#br0" timeOffset="33348.81">14542 9839 0 0,'0'0'85'0,"0"0"100"0,0 0 15 0,0 0 57 16,0 0 1-16,0 0-3 0,0 0-7 0,0 0-29 15,0 0-19-15,0 0-26 0,0 0-18 16,0 0-8-16,0 0-8 0,0-42-8 0,0 40-10 15,0 0-9-15,-3-1-16 0,3 3-21 0,0 0-18 16,-9 0-25-16,6 5-14 0,-10 4-15 0,10 3-1 16,-9 4-2-16,-4 2-2 0,10 3 1 15,-3 0 0-15,-4-1-2 0,7 1 2 0,6-2 0 16,-3 1-3-16,3-4 1 0,0 0-3 0,0-4 2 16,3-3 0-16,0-2-1 0,7 0 0 0,-1-2 4 15,0-3-2-15,4 1 3 0,2-1 0 16,-6-2 1-16,13 0-1 0,-13 0 0 0,13 0 1 15,-3-2-2-15,-4 2 2 0,4 0-1 0,-7 0 1 16,4 0-1-16,-4 0 1 0,4 2-1 16,-7 5 0-16,-3 2-2 0,-3-1 5 0,0 6 3 15,-3 3 3-15,0-1 2 0,-3 2 1 0,-3 6 2 16,-6-6-4-16,-4 7 3 0,1-4-1 0,-4 0 1 16,-3-1 2-16,4 1-1 0,-1-3 0 0,-9-2-1 15,10-4-3-15,-7-1-2 0,6-1-2 16,-9-1-1-16,10-4-3 0,2 2-1 0,-9-5-1 15,7-2-1-15,-1 0 0 0,4 0-3 0,-7-2-2 16,6-5-6-16,1-3-9 0,-1 1-14 0,1-5-19 16,-1 0-20-16,7 0-23 0,-3-1-18 0,2-1-23 15,4 2-48-15,6 0-87 0,-3 2-170 16,3 8-671-16</inkml:trace>
  <inkml:trace contextRef="#ctx0" brushRef="#br0" timeOffset="33615.75">14753 9671 1378 0,'0'0'321'0,"0"0"-56"0,0 0-42 0,0 0-44 16,0 0-46-16,127-56-54 0,-102 51-34 0,3 4-31 15,-6-1-15-15,5-1-12 0,-5 3-26 16,9 0-60-16,-6 0-218 0,-13 0-1162 0</inkml:trace>
  <inkml:trace contextRef="#ctx0" brushRef="#br0" timeOffset="34314.99">16545 7594 718 0,'0'0'277'0,"0"0"-68"0,0 0-17 0,0 0-18 15,0 0-35-15,0 0-37 0,0 0-41 0,0 0-21 16,0 0-11-16,0 0-6 0,0 0-8 0,0 0-8 15,0 0-7-15,0 0-6 0,3 23-7 16,0-18-15-16,-3 2-33 0,0 0-74 0,4 0-171 16,-4-3-989-16</inkml:trace>
  <inkml:trace contextRef="#ctx0" brushRef="#br0" timeOffset="34565.86">16474 8275 636 0,'0'0'274'0,"0"0"2"0,0 0-26 0,0 0-27 15,0 0-36-15,0 0-28 0,0 0-27 0,0 0-27 16,0 0-27-16,-6 125-31 0,6-114-20 15,0 6-17-15,0-3-11 0,0 0-9 0,0-2-14 16,6 5-15-16,-3-3-34 0,0 0-48 0,3-3-105 16,-6 1-233-16,3-5-898 0</inkml:trace>
  <inkml:trace contextRef="#ctx0" brushRef="#br0" timeOffset="34698.72">16458 8999 407 0,'0'0'136'0,"0"0"-38"0,0 0-45 0,0 0-50 16,0 0-59-16,0 0-68 0,0 0-393 0</inkml:trace>
  <inkml:trace contextRef="#ctx0" brushRef="#br0" timeOffset="35615.46">16347 9631 460 0,'0'0'311'0,"0"0"-39"0,0 0 4 16,0 0 6-16,0 0-20 0,0 0-33 0,0 0-31 16,0 0-22-16,0 0-17 0,0 0-14 15,0 0-13-15,0 0-14 0,0 0-14 0,0-115-14 16,0 110-19-16,0 5-20 0,0-2-18 0,0 2-16 15,0 0-13-15,-3 0-8 0,3 5 1 0,-3 2 1 16,3 4 2-16,-4 6 3 0,-5 3-1 16,3 1 0-16,-6-1-2 0,8 3 1 0,-5 1-2 15,3 1 1-15,-6 1-2 0,8-2 4 0,-5 2-2 16,3-1 0-16,0-4 0 0,3-2-2 0,0-3 2 16,3-5-2-16,0-2 4 0,0 0-1 0,3-2-2 15,0 0-1-15,6-2 3 0,0 0 0 16,-2-3-1-16,5 0 2 0,3 1 0 0,-5-3 0 15,11 0 2-15,-2 0 1 0,-3 0-3 0,8-3 3 16,-5 1-4-16,-3 0 2 0,8-1-5 0,-5 1 2 16,0 0-1-16,-7 2 0 0,7-3-4 15,-7 3 1-15,3-2-5 0,-2 2-8 0,-1 0-14 16,-6 0-25-16,7 0-39 0,-1 0-61 0,-6 0-73 16,-2 0-123-16,5 0-237 0,-9 2-915 0</inkml:trace>
  <inkml:trace contextRef="#ctx0" brushRef="#br0" timeOffset="35865.78">16737 9689 1766 0,'0'0'367'0,"0"0"-101"15,0 0-73-15,0 0-56 0,0 0-44 16,0 0-25-16,0 0-6 0,0 0-3 0,0 0 6 15,0 0-4-15,-49 129-9 0,40-100-10 0,5 6-6 16,4-2-10-16,-3 4-5 0,0-3-7 0,-3 3-8 16,12 0-4-16,-6-3-5 0,0 1-1 15,0 0-8-15,0-6-10 0,3 3-24 0,0-6-35 16,1-1-77-16,5 0-151 0,0-9-408 0,-3-7-861 0</inkml:trace>
  <inkml:trace contextRef="#ctx0" brushRef="#br0" timeOffset="36615.58">19547 6182 544 0,'0'0'276'0,"0"0"-36"15,0 0 2-15,0 0-19 0,0 0-26 0,0 0-34 16,0 0-32-16,0 0-39 0,0 0-34 16,0 0-36-16,0 0-26 0,0 0-5 0,0 0-2 15,-7 12 5-15,7 0 1 0,0 4-13 0,4 0-19 16,-4 0-30-16,3 3-45 0,-3 1-72 0,0 1-117 16,0-7-121-16,0 0-590 0</inkml:trace>
  <inkml:trace contextRef="#ctx0" brushRef="#br0" timeOffset="36865.51">19503 7007 848 0,'0'0'182'16,"0"0"-62"-16,0 0-39 0,0 0-27 0,0 0-20 16,0 0-17-16,0 0-13 0,-25 127-6 15,25-109-9-15,0 3-6 0,0-5-7 0,0 3-23 16,4-4-48-16,-1-3-99 0,3-3-756 0</inkml:trace>
  <inkml:trace contextRef="#ctx0" brushRef="#br0" timeOffset="37016.57">19475 7847 807 0,'0'0'94'0,"0"0"-30"0,0 0-37 15,0 0-44-15,0 0-52 0,-12 127-58 0,12-111-76 16,6-9-373-16</inkml:trace>
  <inkml:trace contextRef="#ctx0" brushRef="#br0" timeOffset="37254.54">19444 8931 1587 0,'0'0'315'0,"0"0"-32"0,0 0-76 16,0 0-40-16,0 0-35 0,0 0-37 0,0 0-32 15,0 0-25-15,-6 125-22 0,9-118-11 16,3 2-4-16,-2-2-9 0,-1 0-14 0,6-3-31 16,3 1-65-16,-9 0-166 0,1-3-509 0,5-2-727 0</inkml:trace>
  <inkml:trace contextRef="#ctx0" brushRef="#br0" timeOffset="38448.81">19237 9569 164 0,'0'0'234'0,"0"0"-11"0,0 0 5 15,0 0 3-15,0 0-10 0,0 0-14 16,0 0-13-16,0 0-31 0,0 0-23 0,0 0-21 16,0 0-12-16,0 0-20 0,0 0-12 0,6-60-12 15,0 55-9-15,-6 1-5 0,6 1-9 0,-6 0-8 16,3 1-11-16,0-1-5 0,-3 1-9 16,4 0-1-16,-4-1-4 0,0-1 2 0,3 4-2 15,-3 0 0-15,0-3-2 0,0 3 2 0,3 0 0 16,-3 0 4-16,0 0 2 0,0 0 3 0,0 0 3 15,0 0 1-15,0 0 5 0,0 0 1 16,-3 0-2-16,0 3-3 0,3 4-4 0,-7 0-5 16,-2 3-1-16,-3 2 1 0,9 4 1 0,-13 3 3 15,4-1 1-15,5 3-2 0,-11 3 4 0,12 0 3 16,-10 4-2-16,1 0 5 0,8 4 0 16,-11 0-2-16,8 0 2 0,-2-2-2 0,-3 2-4 15,8-2 0-15,-8-2 2 0,9 2-3 0,-1-3 7 16,-2-2-2-16,0 3-2 0,3 0 0 0,3-3-5 15,-1 0-3-15,-5 3-3 0,6-5 1 0,-3 3-2 16,6-4 0-16,-3 1-1 0,3 1-3 16,0-1 2-16,0 0 0 0,0-3-1 0,0 3-1 15,3-2-1-15,3-2 2 0,-3-1-2 0,3-2 0 16,-3-3 0-16,1 1 1 0,-1-4 0 16,0-1-1-16,6 0 3 0,0-4-3 0,-2 2 0 15,-1-3 2-15,9-1-4 0,-5-3 4 0,-4 0 3 16,12 0-2-16,-8-3 1 0,11-4-1 15,-11-2-2-15,11 0 2 0,-8-5 0 0,9 0-3 0,-1-1 0 16,-8-1 3-16,8-5-2 0,-2 0-1 0,0-5 2 16,-4 3-3-16,1-2 0 0,-4 5-2 15,0-4 0-15,-5 3 0 0,-1 3-1 0,0 3-1 16,-3 1-1-16,-3 0-1 0,0 2-2 0,0 5 1 16,-9 0-1-16,3 2-5 0,-4 5 2 15,-8 0-1-15,5 5 4 0,-5 4 3 0,5 5 3 16,-8 3 5-16,5 1-2 0,1 2 3 0,-1 3-3 15,4 3 3-15,5-3-3 0,-2 2-1 0,6-2-2 16,3-2-15-16,0-3-30 0,3-4-94 16,6-2-210-16,-5-7-1241 0</inkml:trace>
  <inkml:trace contextRef="#ctx0" brushRef="#br0" timeOffset="40482.94">15023 9297 16 0,'0'0'204'0,"0"0"-90"0,0 0-8 0,0 0 6 16,0 0-1-16,0 0-7 0,0 0-5 0,0 0-8 16,0 0-6-16,0 0-8 0,0 0-7 0,0 0-7 15,-118-54-9-15,93 51-2 0,7 3 8 0,-1 0 3 16,-6 0 8-16,7 0 3 0,-7 0-6 16,3 3-3-16,-3 1-12 0,4-1-9 0,2 4-12 15,-6 0-13-15,-3-2-5 0,0 5-7 0,7 1-2 16,-4 1-2-16,0 0 1 0,-3 2-1 0,0 2 3 15,-3 3-2-15,0 0-1 0,0 2-1 16,0 0 0-16,0 5 3 0,0-1 0 0,0 0 0 16,0 5 1-16,0 0 1 0,0 3 4 0,-3-2 3 15,3 4 7-15,0 0 3 0,9-1 2 16,-9 5 0-16,6 1-1 0,4 0-2 0,-4 2 2 16,6 0 0-16,1-1 0 0,5 3-2 0,-2 2-1 15,6 0-2-15,5 3-2 0,1-2-6 0,3 2-3 16,7-1-3-16,2 3-1 0,6-2-3 15,-2-1-3-15,5 0 0 0,1-2-4 0,6 3 2 16,-4-8-5-16,4 0 2 0,6-1-2 0,0-5 0 16,3-4 0-16,7 1-2 0,2-4 1 0,-6 0 0 15,7-6 0-15,2-1 1 0,10-2-1 0,-9-7 1 16,5-1 0-16,4-4-2 0,-3-5 1 0,3 1 1 16,3-3 3-16,-7-7 0 0,7-2 0 15,0-5 1-15,0-7-1 0,-6-3 1 0,3-5 2 16,-4-3-1-16,1-5-3 0,-3-2-4 0,-4-5-3 15,7 0-3-15,-13-6 2 0,3-4 2 16,1-5 6-16,-10 3 7 0,-3-3 5 0,6-2 4 16,-12 4 1-16,0-3-4 0,0 5-1 0,-16-3-2 15,3 6-9-15,-9-2-24 0,-3 7-60 0,-12-2-91 16,-7 2-104-16,-2 4-115 0,-7 11-19 16,15 11-318-16</inkml:trace>
  <inkml:trace contextRef="#ctx0" brushRef="#br0" timeOffset="41315.87">16672 9293 0 0,'0'0'209'15,"0"0"-27"-15,0 0-2 0,0 0-17 0,0 0-22 16,0 0-22-16,0 0-15 0,0 0-11 0,0 0-6 16,0 0-5-16,-133-57-2 0,114 57-6 15,-8 0-3-15,2 4-1 0,0 3-1 0,-6 0 4 16,3 5-2-16,-3 1-7 0,-6 1-10 0,6 0-9 15,0 4-10-15,6 3-3 0,-6 2-4 16,-3 0-5-16,3 2 0 0,6-2 0 0,-3 5 0 0,0-2-1 16,10 3 2-16,-10 1-3 0,12 0 5 15,1-1-3-15,-1 6-1 0,1-2-2 0,8 2-3 16,-2 1 1-16,6-1-1 0,-3 2 0 0,6-1-1 16,0 1-1-16,0 0-3 0,9 2-2 0,0-2-4 15,-2 0-1-15,5-1-2 0,4 4 1 16,-1-3-2-16,1-3 0 0,12 1-1 0,-7-3-1 15,4 1-2-15,6-2 0 0,0-1 0 0,3-2 0 16,6-2-2-16,-5-4-1 0,8 1 1 0,3-7-2 16,-2-2 1-16,6-4 0 0,-4-8-1 15,1-2-1-15,5-7 1 0,-2-7 1 0,-1-2 2 16,-2-5 2-16,-1-5 0 0,1-5 1 0,-4-4 0 16,4-4 1-16,-4-5-1 0,-5 0 0 0,-1-6-1 15,-3 1-1-15,3-3 2 0,-6-1-1 16,-6 1 2-16,0 2-4 0,-7-1-5 0,-5 8-19 15,-4-1-48-15,-9 2-73 0,-6 4-91 0,-7 1-107 16,4 9-100-16,0 9-525 0</inkml:trace>
  <inkml:trace contextRef="#ctx0" brushRef="#br0" timeOffset="42448.78">19516 9349 140 0,'0'0'165'0,"0"0"-65"15,0 0 8-15,0 0-4 0,0 0-8 0,0 0-8 16,0 0-4-16,0 0 2 0,0 0 3 0,0 0 1 16,0 0-1-16,-115-56-7 0,103 56 1 15,-7 0-3-15,7 0-9 0,-7 2-8 0,3 0-13 16,-5 3-7-16,5-3-4 0,-5 3 1 16,-4 2 3-16,9-5-2 0,-5 5 1 0,-7-2 3 0,3 2-3 15,0 0 5-15,3 0 1 0,-6 2 0 0,4 0-6 16,-4 1-6-16,0 0-4 0,0 4-7 15,6 0-4-15,-3 2-2 0,-3 1 0 0,1 1-2 16,2 3 2-16,-6 4-5 0,3-2 0 0,0 2 0 16,12 3 2-16,-8 1 2 0,-1 2 3 15,9 4 1-15,1-1 4 0,-4 5-2 0,4 0-3 16,2-1-2-16,1 0-2 0,6 4-1 0,3-5-3 16,-1 6-2-16,4 1-1 0,4-1-3 0,2 1-2 15,9 1 0-15,1-2-6 0,5-1 0 16,1-3-3-16,-3-1-2 0,9-3 0 0,3 0-2 15,0-1 1-15,0-4-1 0,3-2 2 0,0-2 0 16,9-7 1-16,-9 0 1 0,4-5 1 0,-1-2 0 16,9-5 1-16,-8-3 0 0,5-1 3 15,0-3 0-15,-5-5 2 0,5-4 0 0,0-5 2 16,-8-5-1-16,2-4-1 0,0-4 1 0,3-1 0 16,-6-4-1-16,0-5-1 0,-3-2 1 15,1-3 0-15,-1-1 1 0,-4-3-1 0,-2-1-1 16,-3-1 0-16,-3 2 0 0,2-2 0 0,-15 4-4 15,1-2-4-15,-1 7-14 0,-6 0-17 0,-9 0-25 16,-1 0-25-16,-11-3-32 0,-1 3-46 0,-6 0-83 16,9 9-152-16,-2 11-650 0</inkml:trace>
  <inkml:trace contextRef="#ctx0" brushRef="#br0" timeOffset="47081.45">2970 10276 181 0,'0'0'113'0,"0"0"-27"0,0 0 27 0,0 0 20 16,0 0 3-16,0 0-12 0,0 0-4 15,0 0-2-15,0 0-7 0,0 0-2 0,0 0-10 16,0 0-9-16,103-7-6 0,-97 5-13 0,9-5-7 16,-2 3-10-16,-7-1-6 0,10 0-8 0,-7 1-11 15,6-1-8-15,-2 3-8 0,-4 2-3 16,13 0 0-16,-4 0-3 0,-5 0-1 0,9 0 0 15,-7 0-1-15,7 2 0 0,-1 3-1 0,-5-1 0 16,9 1-2-16,0 0 2 0,-1-1 1 0,-5 1 1 16,6-1 1-16,6-1 0 0,-3 1 1 0,0 1-2 15,3 0-1-15,-4-3 2 0,1 0-1 16,0 1 1-16,0-3 0 0,-6 0 3 0,3 2 0 16,3-2-2-16,0 1 2 0,-4 2-6 0,-8-1-2 15,9 3 3-15,-4-1 0 0,-2 3-1 0,3-2 0 16,2 2 0-16,-2 2 1 0,-9 0-3 15,11-2 2-15,-11 3-2 0,8-3 1 0,1 0 2 16,-9 0-2-16,8-3 3 0,-8 1-1 0,8-3 5 16,1 1 6-16,-9-1 3 0,11-2 5 15,-2 0 4-15,-6 0 1 0,5 0-2 0,-8 0-4 16,8 0-2-16,-5 0-2 0,2 0-3 0,-2-2-2 16,-4 2-3-16,-2 0-2 0,8 0-1 0,-8 2 0 15,11 0-2-15,-11 0-1 0,8 3-2 16,-9-4-2-16,13 4 3 0,-13-3 0 0,13 3-1 15,-13-3 1-15,10 1-2 0,-7-1 0 0,10-2 0 16,-13 2 1-16,13 1 0 0,-12-3 0 0,8 2-1 16,-5-2 0-16,5 5 1 0,-9-5 1 0,10 2-2 15,-10 0 1-15,10 1 0 0,-10-1-2 16,1 0 3-16,5 0-2 0,-6 1 0 0,-6-1-2 16,13 0 3-16,-7-2 1 0,-6 3-3 0,7-1 0 15,2 0-1-15,-6-2 2 0,7 3-2 0,-1-3 1 16,-6 0 0-16,10 2-3 0,-7 0 2 15,0-2 1-15,7 3-2 0,-4-3-1 0,-6 0 3 16,13 0 0-16,-13 2-1 0,13-2 0 0,-10 0 2 16,4 0-1-16,-1 0 1 0,-3 0-1 0,7 0 2 15,-7-2-1-15,0-1 2 0,7 1 0 16,-7 0-1-16,-3-1 3 0,10 1-1 0,-10 0 1 16,0-3-2-16,7 5-5 0,-4 0 0 0,-3-2 2 15,4 2-2-15,2-3-1 0,-3 3 4 16,1 0-1-16,2-2 0 0,-6 2 1 0,13-2-2 15,-10 2 0-15,0 0 1 0,7-2-2 0,-7 2 1 16,7-3 0-16,-4 1 0 0,-6 2 0 0,13-2 0 16,-10-1 0-16,0 1 0 0,1 0 1 15,-1 2 1-15,-6-3-2 0,13 1 2 0,-10 2-1 16,0 0 1-16,-6-2-1 0,6 2 1 0,7 0 1 16,-10-3-3-16,3 3 0 0,-3 0 0 0,0-2 0 15,0 2 0-15,10 0 3 0,-7 0-2 0,-3-2 0 16,0 2-1-16,0 0-1 0,10 0 2 0,-10 0-1 15,0 0-1-15,3 0 1 0,-3 0 0 16,-3 0-2-16,0 0 0 0,3 0-10 0,3 0-13 16,1 0-35-16,-4 0-106 0,-3 0-254 0,0 0-1071 0</inkml:trace>
  <inkml:trace contextRef="#ctx0" brushRef="#br0" timeOffset="47998.49">6276 10310 204 0,'0'0'174'0,"0"0"-51"0,0 0-7 16,0 0-10-16,0 0-7 0,0 0-14 15,0 0-11-15,0 0-9 0,0 0-7 0,0 0-1 16,0 0 4-16,0 0 1 0,0 2 9 0,0-2 16 16,3 0 11-16,3 0 7 0,3 0-1 0,-6 0-13 15,7 0-15-15,-1-2-12 0,3 2-10 16,-2 0-10-16,11 0-12 0,-2 0-6 0,3 0-7 15,3 0-3-15,3 2-6 0,-1-2-1 0,1 3-3 16,0-1 3-16,-3 0-1 0,6 1-3 0,0-3 0 16,-3 2-3-16,-3 0 0 0,3 1-2 0,3-1 2 15,-3 3-4-15,3-1 2 0,-4 1-1 0,1 0-5 16,3 2-5-16,-3 2-20 0,3 0-45 16,3 3-111-16,-9-3-212 0,-15-2-967 0</inkml:trace>
  <inkml:trace contextRef="#ctx0" brushRef="#br0" timeOffset="49382.21">8564 10589 388 0,'0'0'179'0,"0"0"-67"0,0 0-27 0,0 0-22 15,0 0-4-15,0 0 0 0,0 0-2 0,0 0-2 16,0 0-9-16,0 0-6 0,0 0-1 0,0 0-2 16,50-60 3-16,-41 57 2 0,10 2 2 0,-7-1 2 15,10 0-3-15,-4-1 2 0,4 3-2 16,6 0-2-16,-3-2-1 0,3 2-2 0,0 0-3 0,-1-2-5 16,4-1-4-16,0 1-3 0,4-5-2 15,-1 5 0-15,0-3-2 0,0 0-3 0,6-4-2 16,1 2-2-16,-4-2-2 0,3 2 0 0,3 0-1 15,-2 0 1-15,-4 2 1 0,6-2-2 16,-2 3-1-16,-1 1-1 0,3 1-1 0,-2 0 0 16,-4-1 2-16,6 3-1 0,-2 0 3 0,-1 0 1 15,0-2-2-15,1 4 1 0,-4-2-4 0,6 3 1 16,-6-3 2-16,1 0-1 0,-1 0 1 16,3 0 0-16,-6-3-1 0,0 1 1 0,0 0-2 15,4-1-1-15,-7 2 1 0,0-4-1 0,0 1 0 16,0-1 1-16,0 1 0 0,-3-3 2 0,3 0 3 15,0-3 0-15,0 6-1 0,-4-6-1 16,5 3-2-16,-1 3-1 0,-7 1-1 0,4-1 0 16,0 4-1-16,-3-3 0 0,3 3-1 15,-6 0 0-15,5 0-2 0,-5 3-1 0,0-1 0 0,-4 0 2 16,4 1 1-16,0-3 2 0,-7 2 0 0,7 0 2 16,-6-2 0-16,8 0 1 0,-8 0 2 15,-1 0 0-15,4 0-1 0,-3-2 1 0,-1 2-2 16,1-2 0-16,-1-1 0 0,1 1-2 15,-1 0-1-15,-3 2-2 0,4 0-1 0,-4 0 2 0,4 0-1 16,-1 0-1-16,-8 0 4 0,5 0 0 16,0 0 2-16,1 0 4 0,-7 0 0 0,3 0 3 15,-3 0 1-15,4 0-2 0,-4 0-1 0,3 2-4 16,-9-2-3-16,3 0-4 0,-3 0-5 16,0 2-4-16,3 1-9 0,-3-1-12 0,0 5-42 15,0 0-112-15,0 0-347 0,0-2-906 0</inkml:trace>
  <inkml:trace contextRef="#ctx0" brushRef="#br0" timeOffset="50348.12">12886 10136 178 0,'0'0'313'0,"0"0"-124"0,0 0-6 15,0 0-11-15,0 0-3 0,0 0-6 0,0 0-10 16,0 0-6-16,0 0-25 0,0 0-35 16,0 0-38-16,0 0-18 0,-21-12 5 0,27 12 19 15,3 0 14-15,7 0 5 0,-4 0-4 0,4 2-7 16,2 1-8-16,7-3-5 0,-3 0-6 0,6 0-9 15,3 0-8-15,0 0-6 0,0-3-5 0,3 1-5 16,6 0-3-16,-6-1-5 0,7-1-2 16,-10 1-1-16,3 1-1 0,0 0-8 0,3 2-11 15,-6 0-29-15,0 2-68 0,-12 3-184 0,-1-3-1142 0</inkml:trace>
  <inkml:trace contextRef="#ctx0" brushRef="#br0" timeOffset="51448.58">15609 10044 612 0,'0'0'272'0,"0"0"-36"16,0 0-14-16,0 0-35 0,0 0-41 0,0 0-40 16,0 0-40-16,0 0-28 0,0 0-23 0,0 0 4 15,0 0 20-15,0 0 22 0,0 0 24 0,0 0 14 16,28 2-2-16,-22 1-7 0,6-1-17 15,1 0-21-15,2 3-20 0,-2-1-16 0,-4 1-8 16,10 1-5-16,-10 1-1 0,13-2-12 0,-13 4-22 16,13-2-81-16,-13-2-245 0,0-1-1103 0</inkml:trace>
  <inkml:trace contextRef="#ctx0" brushRef="#br0" timeOffset="52400.2">17181 9873 4 0,'0'0'136'0,"0"0"-15"0,0 0 3 16,0 0 25-16,0 0 16 0,0 0 4 15,0 0 7-15,0 0 6 0,0 0-19 0,0 0-20 16,0 0-27-16,0 0-34 0,0 0-25 0,-22-36-29 16,22 36-22-16,0 0-9 0,0 0 3 0,0 2 8 15,0 2 10-15,0 0 9 0,3 1 1 16,-3 0 3-16,3-3 1 0,7 5 3 0,2-2 2 15,-6-1 4-15,7 1-4 0,2-3-2 0,1 3-4 16,-1-3-3-16,4 1-3 0,-1-3-4 0,7 2-3 16,3 0-2-16,0-2-1 0,3 0-1 0,-3 0-3 15,3 0-4-15,0 0 0 0,0 3-4 16,3-1 0-16,0-2-1 0,-3 2-1 0,0 1 1 16,0 1-3-16,0-2 0 0,-3 3 1 0,3 0 1 15,-6-1-1-15,3 3 2 0,-3-2-2 0,-1 0 2 16,-5-3 2-16,9 3 4 0,-9-3 3 0,-1-2 0 15,7 1 3-15,0-1 0 0,-4 0-1 16,1 0 0-16,6 0-3 0,0 0-1 0,-3 0-3 16,-4-1-2-16,-2 1-1 0,6 0-1 0,3-2 0 15,-3 2 0-15,-4 0-1 0,1 0 0 16,3 0-1-16,-7 0-2 0,-2 2 2 0,6-1-1 16,-13 2-3-16,3 1 1 0,1-2-6 0,-10 3-6 15,0-3-7-15,0 3-10 0,-3 2-19 0,0 0-48 16,-3 0-148-16,0 0-720 0,3-2-63 0</inkml:trace>
  <inkml:trace contextRef="#ctx0" brushRef="#br0" timeOffset="54965.78">19866 9910 93 0,'0'0'246'16,"0"0"-106"-16,0 0 4 0,0 0-7 0,0 0-18 15,0 0-14-15,0 0-7 0,0 0-4 16,0 0-2-16,0 0-9 0,0 0-14 0,0 0-14 16,0 0-7-16,0 0-5 0,28-16-3 0,-28 16-3 15,0 0 1-15,3 0 5 0,-3 0 2 16,3 0 12-16,3 2 6 0,-3 1 5 0,7-1 6 16,2 0-2-16,-6-2 0 0,13 3-7 0,-7-3-10 15,13 0-10-15,0 0-15 0,-3 0-9 16,-1 0-8-16,7 0-6 0,3 0-4 0,-6 0 0 15,3 0 1-15,0 0-6 0,-6 0 1 0,-1 0-2 16,7 0-4-16,-6 0 0 0,-10 0-7 0,10 0-3 16,-13 0-10-16,7 0-14 0,-7 2-24 0,-6 0-72 15,7 3-131-15,-1-3-211 0,-6 0-874 0</inkml:trace>
  <inkml:trace contextRef="#ctx0" brushRef="#br0" timeOffset="55715.54">20486 9532 365 0,'0'0'207'0,"0"0"-11"0,0 0-14 0,0 0-8 16,0 0-9-16,0 0-26 0,0 0-8 0,0 0-14 15,0 0-11-15,0 0-6 0,0 0-9 0,0 0-8 16,0 0-9-16,0 0-6 0,-34-50-4 16,34 48-13-16,0 0-6 0,0 2-6 0,-3 0-4 15,3 0-6-15,0 0-4 0,0 0-9 0,0 0-10 16,0 0-9-16,0 0-8 0,0 0-4 0,0 4 4 16,0 1 7-16,0 4 9 0,0-1 11 15,0 6 0-15,0 5 4 0,0 2 4 0,0 2 2 16,0 6 1-16,0 6-3 0,-3 5-5 0,0 0-5 15,-10 7-7-15,7 2-5 0,6 1 0 16,-6 1-4-16,0-1-1 0,0 3-4 0,-4-3-7 16,7 1-13-16,3-4-18 0,-3-2-33 0,3-1-75 15,0-13-157-15,0-12-784 0</inkml:trace>
  <inkml:trace contextRef="#ctx0" brushRef="#br0" timeOffset="113413.34">5702 11043 606 0,'0'0'193'0,"0"0"-118"0,0 0-29 0,0 0 23 16,0 0 19-16,0 0 7 0,0 0-11 16,0 0-34-16,0 0-27 0,0 0-12 0,0 0-10 15,0 0-6-15,19 112-10 0,-16-95-11 0,0-1-20 16,-3 3-36-16,3 0-48 0,3-2-102 0,0-6-573 15</inkml:trace>
  <inkml:trace contextRef="#ctx0" brushRef="#br0" timeOffset="114286.74">5730 12682 0 0,'0'0'0'0,"0"0"53"16,0 0-14-16,0 0 3 0,0 0 20 0,0 0-5 15,0 0-8-15,0 0-13 0,0 0-14 0,0 0-4 16,0 0 12-16,0 0 27 0,0 0 31 0,0 0 36 15,0-18 34-15,0 18 17 0,0-3 0 0,0 3-13 16,0 0-35-16,0 0-42 0,0 0-46 16,0 0-36-16,0 3 5 0,0 6 20 0,0 2 18 15,0 3 16-15,0 6-18 0,-3 1-26 0,3 7-14 16,-3-2-5-16,0-2-2 0,0 2-6 0,0-1-5 16,-4-4-7-16,7 0-11 0,0-5-21 0,0 2-21 15,0-4-34-15,0 0-53 0,0-3-122 16,7 1-33-16,-7-7-420 0</inkml:trace>
  <inkml:trace contextRef="#ctx0" brushRef="#br0" timeOffset="114630.79">5690 13414 926 0,'0'0'308'0,"0"0"-89"0,0 0-39 15,0 0-36-15,0 0-32 0,0 0-38 0,0 0-35 16,0 0-25-16,0 0-12 0,0 0-10 0,0 0-9 16,-31 119-21-16,31-107-37 0,6 0-68 0,-3-5-169 15,-3-3-1005-15</inkml:trace>
  <inkml:trace contextRef="#ctx0" brushRef="#br0" timeOffset="115546.81">7913 11494 160 0,'0'0'66'16,"0"0"15"-16,0 0 21 0,0 0 4 0,0 0-17 15,0 0-35-15,0 0-24 0,0 0-6 16,0 0 37-16,0 0 56 0,0 0 50 0,0 0 28 16,0 0-12-16,0 0-26 0,25 73-31 0,-22-52-38 15,0 2-32-15,0 5-24 0,-3-2-29 0,3 1-18 16,-3 3-28-16,0-2-38 0,0 2-60 0,0 1-103 15,0-7-115-15,0-8-655 0</inkml:trace>
  <inkml:trace contextRef="#ctx0" brushRef="#br0" timeOffset="115863.36">7882 12875 954 0,'0'0'295'0,"0"0"-95"0,0 0-28 16,0 0-48-16,0 0-43 0,0 0-38 0,0 0-30 15,19 127-13-15,-19-106-13 0,6 1-15 0,-6 1-32 16,0 3-51-16,3-1-87 0,-3-4-183 16,0-7-710-16</inkml:trace>
  <inkml:trace contextRef="#ctx0" brushRef="#br0" timeOffset="117787.16">5575 14226 97 0,'0'0'97'0,"0"0"-29"0,0 0 33 0,0 0 57 15,0 0 37-15,0 0 26 0,0 0-11 0,0 0-21 16,0 0-29-16,0 0-26 0,0 0-19 15,0 0-19-15,0 0-19 0,0 0-18 0,0-2-18 16,0 4 11-16,0 5 18 0,3 3 21 0,3 1 15 16,1 5-9-16,-7 5-25 0,3 2-14 15,-3 0-12-15,0 5-3 0,3-3-5 0,-3 4-8 16,0-1-11-16,3 0-6 0,-3 2-4 0,3-5 0 16,0 0-3-16,-3 1-6 0,0-3-1 15,3-4-8-15,3-1-12 0,1-2-31 0,-4-3-59 0,3-1-151 16,-3-3-332-16,0-4-890 0</inkml:trace>
  <inkml:trace contextRef="#ctx0" brushRef="#br0" timeOffset="118947.26">7792 14130 0 0,'0'0'0'16,"0"0"96"-16,0 0 0 0,0 0 8 0,0 0 43 16,0 0 44-16,0 0 25 0,0 0 14 0,0 0-2 15,0 0-15-15,0 0-22 0,0 0-25 0,0 0-19 16,0 0-29-16,-28-26-16 0,28 24-14 0,0-3-12 15,0 1-7-15,0-1-14 0,0 0-6 0,0 1-10 16,3-1-9-16,0 2-2 0,4-2-7 16,-4 0-3-16,6 1-4 0,-3 1-3 0,0-1-4 15,1-1-2-15,2 3-1 0,-3-1-2 0,0 1-1 16,-3 2 0-16,13 0-2 0,-10 0 1 0,0 0-2 16,-6 5-3-16,10-3-1 0,-7 5-1 15,3 0 1-15,-6 2 2 0,0-1 3 0,0 6 2 16,0 0 1-16,-9 2 2 0,-1 1 0 0,-2 4-3 15,-4-5-1-15,7 1-1 0,-6 2 1 16,2 2 0-16,-2-2 0 0,2-3 2 0,1 2-4 16,-4-4 4-16,4-1 1 0,-7 1-1 0,13-5-2 15,-6 1 0-15,2-3-2 0,7-3 0 16,3 3-1-16,0-2 0 0,0 2 0 0,0-2 2 16,0 2 1-16,10 0 1 0,2-3 1 0,-3 6 2 15,10-3 1-15,-7-2-1 0,10 0 0 0,-6 2 0 16,2 0-3-16,4-2 3 0,-7-1-1 0,7-1 0 15,-3-1-1-15,-1-2-6 0,10 2-11 0,-6-2-15 16,-4 0-14-16,4-2-47 0,-3-3-164 0,-7 1-359 16,-3 1-888-16</inkml:trace>
  <inkml:trace contextRef="#ctx0" brushRef="#br0" timeOffset="119815.18">5389 14095 94 0,'0'0'122'0,"0"0"-85"0,0 0-3 0,0 0 8 16,0 0 23-16,0 0 32 0,0 0 41 0,0 0 31 15,0 0 19-15,0 0 4 0,0 0-10 0,0 0-31 16,0 0-39-16,0 0-41 0,3-66-39 0,-15 66-15 16,-7 0-5-16,10 7 2 0,-13-3 5 15,3 3 2-15,4 3-2 0,-7-1 1 0,7 1-5 16,-4 2-5-16,4 2-3 0,-7 0-3 0,0 2 2 16,13 0 1-16,-13 1 0 0,13-1-3 0,-3-1 0 15,-1 4 1-15,4-1-1 0,-7 1 3 0,7 2-1 16,3 2-2-16,-10-5-2 0,13 2 0 15,-3 1 0-15,0 3 0 0,3-6 2 0,-7 4-1 16,7 2 1-16,3 3 1 0,0-3 2 0,0 6 3 16,13-3 0-16,-7 5 1 0,3-1-1 15,7 2-1-15,-4 4 1 0,1-2 3 0,5 6 0 16,4-1 0-16,-7-1-3 0,10-3-4 0,0-3 1 16,3 2-3-16,0-8 3 0,3 0 0 15,-3 1 2-15,6-7-2 0,-3-2-1 0,3-3-2 16,0-4-2-16,0-3 1 0,6-6-1 0,-2 0 2 15,-1-3 3-15,-3-3 2 0,0-5 4 0,0-3 3 16,6-8 0-16,-2-2 2 0,-4-7 1 0,-3-2 3 16,3-1-1-16,-3-9-4 0,-3-2-4 15,0-3-3-15,0-2-4 0,-4-3 1 0,-8-3 3 16,6 5 4-16,-7-1 4 0,-2 3-2 0,-10-2-3 16,0 4-6-16,-3-1-6 0,-3 3-7 0,-10-2-24 15,-5 3-27-15,-7 1-29 0,-6 5-19 0,-6 4 2 16,-1 1 12-16,-8 4 17 0,2 5 20 15,-5 5 10-15,5 6 5 0,-2 5-18 0,6 5-30 16,-7 7-24-16,13 6-39 0,0 10-73 0,6-5-52 16,16-1-552-16</inkml:trace>
  <inkml:trace contextRef="#ctx0" brushRef="#br0" timeOffset="121064.1">7826 13851 168 0,'0'0'111'0,"0"0"-7"0,0 0 32 15,0 0 27-15,0 0 14 0,0 0 5 16,0 0-15-16,0 0-17 0,0 0-22 0,0 0-22 0,0 0-20 15,0 0-17-15,0 0-7 0,0 0-13 16,-77-11-8-16,67 11-13 0,1 0-10 0,-3 0-5 16,-1 0-1-16,4 4 2 0,-10 0 3 0,10-1 0 15,-10 4 1-15,10 2 1 0,-6-2 1 0,2 0 2 16,-5 0 2-16,5 2-1 0,-2 1-1 16,-1 1-5-16,1-2 0 0,-1 5-2 0,-6 0-2 15,13-1-2-15,-13 1-2 0,13 2 0 0,-6 1-2 16,-1-1 0-16,-2 0-1 0,8 3-1 0,1-4 0 15,-7 4-1-15,7-3 0 0,3 5 0 16,-10-5-1-16,13 0 0 0,-3 4 0 0,-3-1 0 16,0-1 0-16,5 3 3 0,-2-2 0 0,3-1-2 15,0 2 1-15,3-1 0 0,-6-1-2 16,6-1 1-16,0 4 1 0,0-3 1 0,0 1-1 16,0-2 1-16,6 7-1 0,-3-4 0 0,3 1-2 15,-3 0 1-15,7 1-1 0,-1-1-1 0,-3 0 0 16,0 3-2-16,-2-1 1 0,11-3-6 15,-6 0 5-15,-2 1-2 0,8-2 0 0,-6 0 0 16,4-1 1-16,-1-3-1 0,-3 2 0 0,10-3 1 16,-7 2-2-16,7-2-1 0,-10 0 1 0,13-3 1 15,-10 3 3-15,10-4 0 0,0-2-2 0,-7 1 1 16,10-4 0-16,0 2 3 0,-3-5-2 16,-1-2 1-16,7 0-1 0,3 0-4 0,0 0 1 15,0 0 0-15,0-2 0 0,-3-5-1 0,3 0 0 16,0 0-1-16,0 0 0 0,0-1 3 0,0-4 2 15,-3 3 0-15,3-3-1 0,0 0 1 16,-3 1 2-16,-3-3 3 0,3 0 3 0,-10-2 4 16,4-2 0-16,3 2 4 0,-10-5 2 0,4 2 2 15,-7-2 3-15,4 1 0 0,-4-5-1 0,1 2-2 16,-4-5-2-16,0 0-5 0,1-1 3 16,-7-1-3-16,0 0-1 0,-3-5-1 0,0 3-4 15,-13-5-5-15,4-2-5 0,-6-2-13 0,-7-3-13 16,-3 1-21-16,-6-2-26 0,0 4-31 15,-6 0-31-15,0 4-32 0,-10 2-45 0,13 6-61 16,-3 3-18-16,-3 10 16 0,5 7 15 0,14 6 56 16,5 1-331-16</inkml:trace>
  <inkml:trace contextRef="#ctx0" brushRef="#br0" timeOffset="126946.92">11950 11298 348 0,'0'0'96'0,"0"0"-52"15,0 0-11-15,0 0 6 0,0 0 7 0,0 0-11 16,0 0-18-16,0 0-20 0,0 0-7 0,0 0-5 15,0 0-8-15,-6 127-7 0,6-105-10 0,0-1-10 16,0 0-5-16,0 0-3 0,0 2-1 16,0-6-12-16,0-9-173 0</inkml:trace>
  <inkml:trace contextRef="#ctx0" brushRef="#br0" timeOffset="127180.09">12009 12001 550 0,'0'0'293'0,"0"0"-81"16,0 0-33-16,0 0-27 0,0 0-24 16,0 0-35-16,0 0-40 0,0 0-27 0,0 0-18 15,0 0-6-15,0 130-5 0,3-116-5 0,0-2-5 16,6 4-13-16,-2 0-11 0,-4-2-21 0,3 5-29 15,0-3-47-15,0-3-87 0,-3 1-92 0,1-7-483 16</inkml:trace>
  <inkml:trace contextRef="#ctx0" brushRef="#br0" timeOffset="127396.81">12052 12795 188 0,'0'0'87'0,"0"0"-21"0,0 0-5 15,0 0-17-15,-9 124-6 0,9-102-12 0,0 2-2 16,3-1-5-16,3-2-5 0,-3 0-3 0,1-1-7 16,2 1-4-16,0-1-3 0,-3-1-5 15,6 2-13-15,-6 2-21 0,4-10-51 0,-7-1-322 0</inkml:trace>
  <inkml:trace contextRef="#ctx0" brushRef="#br0" timeOffset="128531.35">11770 13975 467 0,'0'0'226'0,"0"0"18"16,0 0 22-16,0 0 6 0,0 0-28 0,0 0-46 16,0 0-53-16,0 0-46 0,0 0-38 15,0 0-18-15,0 0 0 0,0 0 2 0,0 0 1 16,0 0-4-16,72-75-5 0,-54 63-5 0,1 0-5 16,-4 3-5-16,1 0-5 0,-1 2-7 0,1 4-4 15,-7 1-4-15,3 2-3 0,-5 0-3 0,-4 0-2 16,3 5 1-16,-6 4 2 0,0 3 5 15,0 2 6-15,-9 4 1 0,-4 1-1 0,1 2-5 16,-1 3-1-16,1-1 0 0,-3-2 0 0,2-2 0 16,4 2-1-16,0-7-1 0,-1-4-1 0,7 2-1 15,0-5-2-15,3-2-2 0,0-1-3 16,0-1-1-16,3-1 2 0,6 0 3 0,-2 1 5 16,5-3 2-16,0 2 1 0,1-2-1 0,-1 2 0 15,7-2-2-15,-1 0 2 0,-2 0-2 0,-1 2-1 16,1 3 2-16,-7-3-1 0,7 5-2 15,-10 0 2-15,0 5 0 0,0-3 2 0,-3 3 2 16,-3 1 2-16,0 3 0 0,-3 0 1 0,-6 1 2 16,0 1 1-16,-7-4 2 0,7 5 1 15,-13-5 2-15,4-1-1 0,-1-2-1 0,-9 1-1 16,6-1-1-16,-5-1-1 0,-1-3-6 0,0 0 1 16,0 0-6-16,-3 0-4 0,0-3-7 0,3 1-9 15,-3-3-11-15,0-2-18 0,0 0-22 0,0 0-40 16,0-4-30-16,3-3-68 0,3-3-205 15,0 3-74-15,19 3-681 0</inkml:trace>
  <inkml:trace contextRef="#ctx0" brushRef="#br0" timeOffset="129381.01">11857 13559 256 0,'0'0'81'0,"0"0"9"0,0 0 12 0,0 0-9 15,0 0-1-15,0 0-6 0,0 0 0 0,0 0 4 16,-121 25-6-16,106-18-9 0,-1 0-6 0,4 0-9 15,-4 3-4-15,1-4-5 0,-1 5-6 16,4 1-10-16,-7 2-7 0,7 0-8 0,-7 2-2 16,7 3-2-16,-7-1 2 0,7 0 1 0,-4 5-2 15,7-2 1-15,-3 2 2 0,-1 0 0 16,4 2 2-16,-4 0 1 0,7 3-4 0,3 0 0 16,-6-1 4-16,3 1 2 0,-1 2 11 0,4 0 2 15,0-3 5-15,3 6 3 0,-6-3 1 0,6 2 3 16,-3 0-2-16,3 5-2 0,0-2-7 15,0-1-7-15,0-2-6 0,3 1-5 0,3-1-7 16,-3 0-3-16,10-2-3 0,-1 0-3 0,-6-1-4 16,7-1 1-16,-1 0-2 0,4 0 0 0,-1 0 0 15,1-4-4-15,-1-1 0 0,4 1-4 0,-4-1 0 16,7-2-4-16,0-4-1 0,-1 0-6 0,1-3-6 16,3-1-6-16,0-3-2 0,3-1-1 15,-7-4 2-15,4-3-4 0,3-2-6 0,3 0-5 16,-6-2-6-16,3-5 1 0,0 0 1 0,0-5 2 15,-1 1-2-15,-2-6-14 0,9-1-12 0,-9 0-4 16,6-3 7-16,-3-4 8 0,3-1 10 16,-3-2 7-16,0 4 2 0,-3-6 12 0,-1-1 13 15,1 1 11-15,-3-1 11 0,3-2 6 0,-10 1 10 16,4 0 5-16,0 0 10 0,-4-1 13 16,1 1 11-16,-4-2 11 0,0-3 7 0,-5 2 6 15,2 1-3-15,-6 1-4 0,0-1-8 0,-3 0-10 16,0-1-7-16,-3 0-9 0,0-2-5 15,-10 3-9-15,-2-3-11 0,-4 0-10 0,-2 3-6 16,-4-3-6-16,-3 4-1 0,-3-3-1 0,0 4-2 16,0 1 3-16,-6 1 2 0,-1 3 6 0,4 4 11 15,-6 5 4-15,6 4 3 0,-3 2 0 0,3 7-4 16,-4 3-1-16,1 2-1 0,0 5-3 0,0 6-9 16,0 6-11-16,-4-1-29 0,4 5-44 15,0 3-66-15,12-5-189 0,3-8-941 0</inkml:trace>
  <inkml:trace contextRef="#ctx0" brushRef="#br0" timeOffset="148281.84">16520 10732 596 0,'0'0'240'0,"0"0"-16"16,0 0 7-16,0 0-10 0,0 0-18 0,0 0-34 15,0 0-50-15,0 0-32 0,0 0-29 0,0 0-19 16,0 0-17-16,0 0-12 0,0-7-9 16,0 7-5-16,0 0 0 0,0 7 6 0,4 0 7 15,-4 0 8-15,0 4-1 0,3 0-2 0,0 3-3 16,-3 3-2-16,6-1-4 0,-6 2-5 0,0 3-4 16,0-1-8-16,0 1-5 0,0 0-8 15,0 5-12-15,-6-6-12 0,6 5-19 0,-3-2-30 16,3 3-50-16,-3-3-74 0,3-2-116 0,0-4-46 15,0-7-509-15</inkml:trace>
  <inkml:trace contextRef="#ctx0" brushRef="#br0" timeOffset="148646.51">16517 11531 673 0,'0'0'216'0,"0"0"-74"0,0 0-30 16,0 0-8-16,0 0-11 0,0 0-23 0,0 0-23 0,0 0-23 15,0 0-10-15,0 0-4 0,0 0-3 16,-12 122-4-16,12-110-2 0,3-2-8 0,-3 0-13 16,6-1-13-16,-3 2-25 0,0-1-40 0,1 1-41 15,-4-1-56-15,0 1-55 0,3-1-201 16,-3-6 186-16</inkml:trace>
  <inkml:trace contextRef="#ctx0" brushRef="#br0" timeOffset="148916.14">16539 12114 0 0,'0'0'339'0,"0"0"-180"16,0 0 3-16,0 0-5 0,0 0-31 0,0 0-32 15,0 0-22-15,0 0-24 0,0 0-12 0,0 0-10 16,-22 122-6-16,22-112-5 0,0 2 0 0,0-3-5 16,0 3-1-16,0-3-4 0,0 5-3 0,3-2-5 15,1-1-10-15,-4-1-15 0,0 3-31 0,3-2-47 16,-3-2-48-16,3 3-47 0,-3-7-22 0,0 1-285 15</inkml:trace>
  <inkml:trace contextRef="#ctx0" brushRef="#br0" timeOffset="149064.31">16520 12640 768 0,'0'0'241'0,"0"0"-59"0,0 0-81 15,0 0-48-15,0 0-51 0,0 0-62 0,0 0-67 16,0 0-93-16,0 0-121 0,0 0-258 0</inkml:trace>
  <inkml:trace contextRef="#ctx0" brushRef="#br0" timeOffset="150529.91">16279 13625 150 0,'0'0'72'16,"0"0"18"-16,0 0 39 0,0 0 46 0,0 0 28 15,0 0 4-15,0 0-4 0,0 0-9 0,0 0-12 16,0 0-7-16,0 0-19 0,0 0-17 0,0 0-14 16,0 0-15-16,-4-50-13 0,4 48-11 15,0 0-12-15,0-1-14 0,0 1-11 0,0 0-7 16,0-1-3-16,0 3-4 0,0-2-6 0,4 0-6 15,-4 2-7-15,0 0-5 0,0 0 0 0,0 0-5 16,0 0-2-16,0 0-2 0,0 0 4 16,0 0-6-16,0 0 0 0,0 0-2 0,0 0-4 15,0 2 9-15,0 5 5 0,-4 4 5 0,-5 1 5 16,6 4-4-16,-6 2-5 0,3 0 0 0,-1 3-5 16,-2 0 3-16,0 0-2 0,3 0 0 15,2-1 0-15,1-4 1 0,-3 3 0 0,3-3-1 16,0-2-2-16,3-2 2 0,0-3-2 0,0-2-1 15,0-1 1-15,0-2-2 0,3-1 1 16,0 1 2-16,3-1 1 0,-3-1-1 0,1 0 3 16,2-2 4-16,6 0 3 0,1 0 2 0,-1 0-1 15,3-4-2-15,1-1-4 0,3 0-1 0,-7 3-4 16,7 0-1-16,-7-2 1 0,3 2-4 0,-2 2 0 16,-1-2-4-16,-5 2-4 0,5 0-8 15,0 0-13-15,-5 0-16 0,-1 0-22 0,3 0-36 16,-6 2-68-16,6 0-149 0,-5 1-249 0,-4-3-928 15</inkml:trace>
  <inkml:trace contextRef="#ctx0" brushRef="#br0" timeOffset="151063.22">16610 13594 166 0,'0'0'154'0,"0"0"-15"0,0 0 34 0,0 0 14 15,0 0-4-15,0 0-18 0,0 0-29 0,0 0-22 16,0 0-19-16,0 0-27 0,0 0-17 0,0 0-11 16,0 0 0-16,-31 11 16 0,28 0 22 15,-6 5 24-15,0 3 19 0,6 4 8 0,-1 3 4 16,-2 1-8-16,-3 3-11 0,0 2-14 0,6 3-13 16,-1-1-18-16,-2 1-13 0,0 2-17 15,3-6-14-15,-3 2-7 0,3-3-7 0,0-4-3 16,3-2-3-16,0-5-2 0,-4-1-5 0,4-6 2 15,-3-1-7-15,3-4-9 0,-6 0-18 0,6-4-31 16,-3 1-70-16,0-4-172 0,-3 0-309 0,6 3-902 16</inkml:trace>
  <inkml:trace contextRef="#ctx0" brushRef="#br0" timeOffset="152030.31">16313 13294 175 0,'0'0'67'0,"0"0"-8"16,0 0 24-16,0 0 22 0,0 0 18 15,0 0-1-15,0 0 6 0,0 0-7 0,0 0-11 16,-115 49-12-16,103-42-19 0,-1 2-11 0,1-2-11 16,2 2-6-16,-2 2-3 0,0 0-6 0,-1 3-1 15,-2 2-5-15,9 3 1 0,-10 0-2 16,4 2 1-16,-4 1 1 0,4 1-6 0,2 3 1 16,-8-1-2-16,9 1-2 0,-10-4-3 0,13 1-1 15,-10 3 0-15,7-3 1 0,3 2-1 16,-7-2 2-16,7 0 2 0,-3 0 4 0,6 3-1 15,0-4 1-15,-1 3-1 0,4-1-5 0,-6 1-1 16,6-2-2-16,0 2 0 0,0 0-3 0,0 1-1 16,6 0-5-16,-2-1-3 0,-1 0-5 0,0 0 0 15,6 1-3-15,-3-3-1 0,4 1 0 16,-4 0-2-16,6-1 0 0,-2 0-1 0,-4-2 1 16,9-1 0-16,-2 1 0 0,-1-3-2 0,4-1 0 15,-7 1-2-15,13-4 0 0,-7-2 1 16,4 3 2-16,-4-1-2 0,1-2 2 0,8-1-4 15,-5 1 1-15,-3-1-1 0,8-1-1 0,-5-1 0 16,3 3-1-16,2-3-2 0,-5-2 0 0,3-2 1 16,3 0-3-16,-1-2 2 0,-2-1-2 0,3-2-1 15,-3 0-4-15,2-2 0 0,-2-3 1 16,3 2 0-16,-3-4 2 0,2-5-1 0,4 3-4 16,-6-3-1-16,3 0 1 0,-7-1-1 0,7-4 2 15,-6 1-1-15,-1-1 1 0,7 0 4 0,-9-1 3 16,2-3 5-16,1 2 3 0,-4-2 5 15,7-1 2-15,-13 1 0 0,7-4 2 0,-4 1 1 16,4-1 2-16,-4 3 3 0,-2-2 1 0,5 1 4 16,-9 0 0-16,1 0 0 0,2 1 3 15,0-2-1-15,-6 1 1 0,0 0 1 0,-3 0-2 16,3-2 0-16,-3 4-1 0,4-2-1 0,-4 2-3 16,0-2-4-16,0 3-1 0,0-3-2 0,0 2 2 15,-4 0-1-15,1 2-1 0,3-2 0 16,-6 2-1-16,-3 0 2 0,0 3 0 0,2-1 3 15,-8 1-1-15,2-3-2 0,7 4 3 0,-12 1-3 16,8 0 1-16,-11-2 0 0,8 5 1 0,-9-3-1 16,7 0-2-16,-4 0 0 0,-5 2 2 0,2 2-3 15,3-2 1-15,-6 3 1 0,1-1-3 0,-1 1 2 16,0-3-2-16,0 5 0 0,-3 0-2 16,0 1-3-16,1 1-4 0,-4 0-7 0,3 3-7 15,6 0-13-15,-3-1-14 0,3 3-35 0,-2 0-66 16,-4 0-203-16,18 0-424 0,-8 0-332 0</inkml:trace>
  <inkml:trace contextRef="#ctx0" brushRef="#br0" timeOffset="154563.54">17668 7523 0 0,'0'0'53'0,"0"0"69"0,0 0-51 16,0 0-28-16,0 0-28 0,0 0-8 15,0 0 1-15,0 0 0 0,0 0-4 0,0 0-3 16,0 0-11-16,0 0-312 0</inkml:trace>
  <inkml:trace contextRef="#ctx0" brushRef="#br0" timeOffset="154748.19">17661 8172 0 0,'0'0'134'15,"0"0"-41"-15,0 0-44 0,0 0-35 0,0 0 2 16,0 0-11-16,0 0-4 0,0 0 0 16,0 0-4-16,4 134 1 0,-4-114-2 0,0-3-13 15,0-8-270-15</inkml:trace>
  <inkml:trace contextRef="#ctx0" brushRef="#br0" timeOffset="154947.49">17649 8876 40 0,'0'0'167'0,"0"0"-128"16,0 0-24-16,0 0-2 0,0 0-4 0,0 0-1 15,0 0-4-15,0 0-5 0,0 0 0 0,0 0-2 16,0 0-1-16,0 0-3 0,19 125-16 16,-19-116-233-16</inkml:trace>
  <inkml:trace contextRef="#ctx0" brushRef="#br0" timeOffset="155163.25">17727 9661 0 0,'0'0'144'0,"0"0"-92"0,0 0-26 15,0 0-13-15,0 0-8 0,0 0-3 0,0 0-1 16,0 0-1-16,0 129-3 0,6-115-1 15,-6 0-2-15,3-2-23 0,-3-5-172 0</inkml:trace>
  <inkml:trace contextRef="#ctx0" brushRef="#br0" timeOffset="155346.57">17736 10366 0 0,'0'0'0'15,"0"0"0"-15,0 0 0 0,0 0 0 0,0 0 0 16,0 0 0-16</inkml:trace>
  <inkml:trace contextRef="#ctx0" brushRef="#br0" timeOffset="155609.84">17764 11294 26 0,'0'0'95'0,"0"0"-80"0,0 0-2 0,0 0-5 16,0 0-5-16,0 0 0 0,0 0-2 0,0 0 0 16,0 0 0-16,0 0-3 0,9 122 1 15,-9-110 0-15,0 0-1 0,0 5 0 0,0-3-5 16,0-3-76-16,0-4 15 0</inkml:trace>
  <inkml:trace contextRef="#ctx0" brushRef="#br0" timeOffset="155879.88">17696 12189 197 0,'0'0'90'0,"0"0"-23"0,0 0-14 0,0 0-15 16,0 0-16-16,0 0-5 0,0 0-9 16,0 0-5-16,0 0-3 0,0 0-2 0,0 0 1 15,-4 129-2-15,4-117 1 0,0-1-2 0,0 3-1 16,0-1-6-16,0 1-9 0,0 5-14 0,0-5-16 16,0 2-11-16,0-4-77 0,0-3-26 0</inkml:trace>
  <inkml:trace contextRef="#ctx0" brushRef="#br0" timeOffset="156113.43">17618 12891 148 0,'0'0'27'0,"0"0"-10"15,0 0 5-15,0 0 6 0,0 0 9 0,0 0 8 16,0 0 5-16,0 0 4 0,0 0 5 16,0 0 17-16,0 0 6 0,0 0-2 0,0 0-9 15,0 0-25-15,-3 111-14 0,3-104-12 0,0 2-11 16,3-4-14-16,-3 2-20 0,0 0-21 0,3 1-35 16,-3-3-63-16,0-3-458 0</inkml:trace>
  <inkml:trace contextRef="#ctx0" brushRef="#br0" timeOffset="157330.13">17603 13658 200 0,'0'0'163'16,"0"0"61"-16,0 0 42 0,0 0 16 0,0 0-13 15,0 0-35-15,0 0-29 0,0 0-28 16,0 0-23-16,0 0-15 0,0 0-16 0,0 0-12 16,12-57-13-16,-9 54-13 0,-3 3-13 0,0 0-15 15,0 0-16-15,0 0-21 0,0 0-11 16,-3 5-10-16,-6 2-2 0,-1 1-1 0,4 6 3 15,3 0 1-15,-9 0 0 0,-1 5 0 0,10-5 1 16,-6 2 0-16,0-2 0 0,2-1 1 0,4-4-1 16,0 0 1-16,3-2-1 0,0-2 0 15,0 0 0-15,0-1 1 0,0-2 2 0,3 1 1 16,7-1 3-16,-1 0 3 0,0-2 1 0,-3 0 1 16,13 0-1-16,-10 0-3 0,10 0-1 0,-7 0-1 15,7 0-3-15,-7 0-1 0,7 0-2 0,-13 0 2 16,10 5-3-16,-7 0 0 0,-3 4 0 15,0-2 0-15,4 2 1 0,-4 3 1 0,0 1 0 16,-6-2 1-16,3 8 4 0,-3-5 1 0,0 0 3 16,0 2 2-16,0-2 4 0,-6 0 3 0,3 1-1 15,-7 1 1-15,4-4 2 0,0 2-3 16,0-5-1-16,-7 1-3 0,1-1 0 0,6-2-2 16,-13 0 0-16,10-2-3 0,-10-1-3 0,10-1-3 15,-13-3-2-15,10 0 1 0,-10 0-4 0,10-3-2 16,-10-1-1-16,4-3-3 0,2 0-7 15,-6-5-5-15,13 3-10 0,-10-3-13 0,10 0-15 16,-3 1-30-16,2-1-39 0,7-1-62 0,0 2-102 16,3-6-195-16,0 8-127 0,0 2-721 0</inkml:trace>
  <inkml:trace contextRef="#ctx0" brushRef="#br0" timeOffset="157716.29">17634 13505 338 0,'0'0'222'0,"0"0"13"0,0 0 41 16,0 0 11-16,0 0-36 0,0 0-55 0,0 0-48 15,0 0-42-15,0 0-17 0,0 0 5 0,0 0 7 16,0 0 4-16,0 0 6 0,0 0-16 15,34-2-16-15,-22 0-17 0,0-2-19 0,4 0-13 16,-7-1-14-16,13 3-8 0,-7-3-5 0,4-2-6 16,3 5-10-16,-10-3-15 0,10 3-24 0,-7-1-37 15,4 1-60-15,3 2-131 0,-13 0-234 0,-3 0-764 16</inkml:trace>
  <inkml:trace contextRef="#ctx0" brushRef="#br0" timeOffset="158563.23">17674 13260 43 0,'0'0'155'0,"0"0"-92"0,0 0 6 0,0 0 20 15,0 0 13-15,0 0 23 0,0 0 17 0,0 0 9 16,0 0 5-16,0 0-14 0,0 0-21 0,-124-5-21 15,105 8-20-15,10 1-11 0,-10 1-9 0,10 0-5 16,-13 1-4-16,13 3-6 0,-13 2-8 16,10 1-4-16,-10 4-1 0,4-2 1 0,2 5 4 15,-9-3 5-15,4 4 6 0,2 1 3 0,-6-3 5 16,3 6 2-16,7-3 0 0,-7 1-3 16,7 1-4-16,-1 0 0 0,4 3-2 0,-4-1 2 15,10 0 1-15,-6 0-6 0,-1 3-5 0,10 0-6 16,0-1-5-16,0 1-6 0,-3 2-2 0,6-2-5 15,0 3 0-15,0 0-4 0,9 1-2 16,-6 1-2-16,3-2-2 0,7 4-3 0,-1 0-1 16,1-1-2-16,-1 1-1 0,-3-3-1 0,13-2 0 15,-13 2 1-15,10-2-5 0,-7-4 3 0,13 1 0 16,-9-4-1-16,2-3-1 0,7-1 2 16,-6 0-2-16,-1-3 1 0,10 0-3 0,-6-3 1 15,0 1-1-15,-1-2-2 0,4-3-1 0,3 0-2 16,0-4-3-16,0-1-4 0,-3-1 8 0,6-6-8 15,-3 3-2-15,-1 0 0 0,4-6-5 0,0-4 3 16,1-1-3-16,-8-3-2 0,10-1-3 16,-9-4-4-16,3-2-5 0,0 0-5 0,0-5-6 15,-3 1 1-15,0-2 7 0,-1-1 11 0,-5-2 13 16,9 2 9-16,-13-1 6 0,4-1 5 0,-4 2 2 16,1-1-1-16,-4-1 3 0,1 2 2 15,-7-3 1-15,6 2 7 0,1 1 4 0,-10-2-1 16,3 2 1-16,0-1-3 0,-3 1-2 0,4-2-4 15,-4 2-4-15,-3 3-2 0,0 0 0 16,0 0-2-16,-3-1-2 0,-4 0 2 0,-2 4-1 16,3-3 0-16,-7-1-1 0,-2 1 1 0,-1-1 1 15,1 2 3-15,-4 0 5 0,1 1 3 0,-7 0 5 16,0 2 3-16,10 4 6 0,-10-2 1 16,-3 3 2-16,3-1 2 0,-3 1 2 0,7 7 2 15,-1-3-1-15,-6 5-1 0,0 4-4 0,-3 0-6 16,3 3-7-16,-3 0-7 0,0 6-5 0,0 3-11 15,0 5-10-15,0 3-16 0,3 1-24 0,-6 3-38 16,0 2-83-16,9-3-257 0,7-6-1066 0</inkml:trace>
  <inkml:trace contextRef="#ctx0" brushRef="#br0" timeOffset="165346.29">19265 10683 264 0,'0'0'145'0,"0"0"41"0,0 0 25 16,0 0 7-16,0 0-20 0,0 0-27 0,0 0-34 15,0 0-37-15,0 0-33 0,0 0-32 0,0 0-12 16,0 0 3-16,-7 10 10 0,7 4 11 0,0 0-4 16,-3 2-12-16,3 4-16 0,0 3-16 15,0 0-20-15,0 5-37 0,0 2-59 0,0 4-113 16,0-8-183-16,0-8-700 0</inkml:trace>
  <inkml:trace contextRef="#ctx0" brushRef="#br0" timeOffset="165596.81">19175 11809 29 0,'0'0'255'0,"0"0"-147"0,0 0 16 0,0 0 1 16,0 0-11-16,0 0-31 0,-47 134-33 15,44-113-26-15,-6 0-18 0,6 2-8 0,3-1-3 16,-4 3-5-16,4 1-1 0,-3 0-5 0,3-2-10 16,0-1-10-16,0 5-21 0,0-2-26 15,0-3-53-15,0-6-228 0,0-5 192 0</inkml:trace>
  <inkml:trace contextRef="#ctx0" brushRef="#br0" timeOffset="165813.07">19085 12802 445 0,'0'0'251'0,"0"0"4"15,0 0-4-15,0 0-42 0,0 0-46 0,0 0-50 16,0 0-42-16,-38 132-35 0,35-118-26 0,3 3-14 16,0-1-12-16,3 0-12 0,1 3-17 0,-1-1-16 15,0 0-25-15,0 3-27 0,9 2-21 0,-9 0-31 16,0 3-24-16,1-2 1 0,-4 2 4 15,0 0 32-15,0-1 47 0,0 1 39 0,0-2 35 16,0-3 21-16,0-2 3 0,0-10-27 0,0 0-152 0</inkml:trace>
  <inkml:trace contextRef="#ctx0" brushRef="#br0" timeOffset="166830.79">19020 13371 114 0,'0'0'150'0,"0"0"11"16,0 0 50-16,0 0 36 0,0 0 16 0,0 0-3 15,0 0-18-15,0 0-29 0,0 0-27 16,0 0-26-16,0 0-26 0,0 0-25 0,0 0-27 16,0 0-27-16,3-49-24 0,-3 49-15 0,0 0-7 15,0 4 0-15,-3 3 5 0,-1 0 8 0,1 0 4 16,-3 5 1-16,3 0-1 0,-6 1 0 15,6-2-3-15,0 3-1 0,-4 2-3 0,-2-2-1 16,3 5-2-16,0 2 1 0,3 0 2 0,-4-2-4 16,1 7 2-16,-3-3-2 0,3 5-2 0,-1-3-1 15,-2 2 0-15,0 1-3 0,3 3-1 0,3-2-1 16,-4 3-2-16,-5-2 0 0,9 5-2 0,0-3 1 16,3 0-1-16,-3 1-1 0,3-4-1 15,0 1-5-15,0 0 5 0,0-4 0 0,3 0-1 16,-3-4 2-16,3-4 0 0,6-2-1 0,0-2 0 15,-2-2 2-15,-4-5-1 0,9 0 2 16,1-5 2-16,-4-2 8 0,6 0 0 0,-2-4 0 16,8-6-1-16,-8-4-6 0,9-2-3 0,-7-5-4 15,4-4-2-15,2 3-2 0,-11-6-6 0,11 2-2 16,-14 0-4-16,5 2-1 0,-3 3-2 16,-6 0-3-16,-3 5-4 0,0 2-2 0,0 2 2 15,-9 3 3-15,0 4-1 0,3 3-3 0,-1 2 3 16,-5 7 1-16,0 2 7 0,2 5 7 0,-5 3 5 15,9 1 1-15,-7 3 3 0,4-1-1 16,6 1 0-16,0 0-2 0,3 4-2 0,0-4-14 16,6 0-20-16,12-6-64 0,-8 2-201 0,8-6-320 15,-11-6-884-15</inkml:trace>
  <inkml:trace contextRef="#ctx0" brushRef="#br0" timeOffset="168563.81">18992 13260 47 0,'0'0'112'0,"0"0"-69"0,0 0 7 0,0 0-2 15,0 0 11-15,0 0 11 0,0 0 2 0,0 0 8 16,0 0 0-16,0 0-11 0,0 0-6 15,0 0-10-15,0 0-8 0,0 0 6 0,-81-7 3 16,72 9-4-16,3 3-4 0,-13 0-8 0,13 2-1 16,-10 1 2-16,4-1 4 0,3 4 7 15,-13 1 1-15,13 0 5 0,-13 2 4 0,13 0 0 16,-13 2 1-16,13 0-2 0,-10 2-4 0,10 0 0 16,-10 3-3-16,13 5 3 0,-3-1-1 0,-10 0 3 15,16 3-2-15,-7-3-3 0,1 3-2 16,-3-3-4-16,9 2-3 0,0 1-4 0,-7-4-5 15,7 5-7-15,-3-4-2 0,6 1-4 0,0-1-5 16,0 1-3-16,0-2-2 0,0 2-4 16,0 0 0-16,0-1-2 0,0 1 0 0,6-2-1 15,-3 6-1-15,3-4-3 0,-2 0 0 0,-1-2 2 0,0-1-3 16,0 0 1-16,6 1 1 0,0 1-3 16,1-5 3-16,-4 3 2 0,10 1-3 0,-7-1 0 15,13-5-2-15,-13 0 2 0,13-2-1 16,-4-2 2-16,1-2 1 0,6-5 0 0,-7 2 1 15,1-4 0-15,9-3 0 0,-7-2 1 0,4 0-1 16,-3 0 0-16,3-5-3 0,6-2 0 0,-3-2-1 16,-1-3 0-16,1 1 1 0,0-3-2 0,-6 0 1 15,0-4 0-15,3-2 1 0,-7 1 2 16,-2-2 1-16,8 0 0 0,-11 1 0 0,9-3 1 16,-7 2 1-16,1 0 0 0,-1-4 1 0,1 3-1 15,-4-2 1-15,3 1-1 0,-5-3 0 16,8 3 0-16,-11 1-1 0,-1-4 1 0,9 3-1 15,-9-2-4-15,-2 1 4 0,-1 2 0 0,0-1-2 16,3 0 3-16,-6 2-2 0,0-2 1 0,0 3-1 16,0-3 0-16,-6 4-2 0,0-2-1 15,-1 0 0-15,-11 0 1 0,12 1-3 0,-13-1 0 16,3-2 0-16,-11 0 1 0,8 2 1 0,-3-1 2 16,-6-1 1-16,4 4 3 0,-4 3 0 0,3 2 1 15,3 0 1-15,0 5 0 0,-2 2 0 16,-4 1 0-16,3 3-6 0,9 1-6 0,-8 2-4 15,-1 2-7-15,12-2-5 0,-8 3-8 0,2 1-15 16,4 0-27-16,-7 3-50 0,9 0-111 0,-2 0-277 16,9-2-897-16</inkml:trace>
  <inkml:trace contextRef="#ctx0" brushRef="#br0" timeOffset="170175.09">3163 14505 0 0,'0'0'64'15,"0"0"1"-15,0 0-17 0,0 0-7 16,0 0 14-16,0 0 5 0,0 0 3 0,0 0 12 15,0 0 4-15,0 0 18 0,0 0 21 0,0 0 11 16,-31-23-1-16,31 21-18 0,0 2-32 0,0 0-27 16,0 0-21-16,0 0-13 0,0 0 2 15,3 0 4-15,0-3 8 0,3 3 3 0,10 0-3 16,-10 0-3-16,16 0-4 0,-13 5-6 0,13-3-4 16,-13 3-6-16,13-3-2 0,-10 3 0 0,10 0-1 15,-10-1 1-15,13-1-1 0,-7-1 3 0,-2 0 3 16,9 1 4-16,-4-3 2 0,-5 2 2 15,9 0-2-15,0 1-3 0,-4-1-5 0,-2 0-4 16,6 1-2-16,3 2-1 0,-4 2-1 0,1 0 1 16,-3 0-1-16,3 3 0 0,6-1 1 0,-6 0 0 15,2 3-1-15,1-3-1 0,0 3 0 16,-9-3 1-16,9 3 0 0,0-4 0 0,-4-1 0 16,4 2-2-16,-3-2 1 0,-6 0 1 0,6-2 0 15,-4-1 0-15,-8 1 1 0,8 0-1 16,-5-3-1-16,2 3-1 0,1-3 2 0,-6 0 0 15,5 1 1-15,-5-3-1 0,8 2 0 0,-11 0-2 16,14 1-1-16,-11-1 2 0,8-2 1 0,-8 2 0 16,5 1 1-16,-5 1 0 0,5-1-4 15,-2-1 4-15,-4 3 2 0,-2-3 1 0,8 0 1 16,-8 1-2-16,8-3-3 0,-9 2 1 0,10 0-2 16,-10 1 2-16,10-3 2 0,-7 0 1 0,1 2 1 15,-1-2 0-15,-6 0 2 0,10 0 1 0,-7 0 2 16,-3 0 1-16,10 0 2 0,-7 0 4 15,-3 0 4-15,1 0 2 0,5 0 2 0,-6 0-1 16,0 0-5-16,4 0 6 0,-1 0 0 0,-3 0 0 16,-3 0 6-16,4 0-8 0,-1 0-3 0,0 2-5 15,-3-2 0-15,0 0-4 0,3 0-3 0,-6 0-1 16,3 0 1-16,1 0 0 0,5 0 2 16,-6 0-1-16,3-2 0 0,-3 0-2 0,0-1-4 15,4-1-2-15,5 1-7 0,-6 1-7 0,0 0-12 16,-3 2-25-16,10 0-30 0,-7 0-46 15,0 4-81-15,-3 1-247 0,-3 0-820 0</inkml:trace>
  <inkml:trace contextRef="#ctx0" brushRef="#br0" timeOffset="171062.52">6366 14491 15 0,'0'0'159'0,"0"0"-130"0,0 0-7 0,0 0 1 15,0 0 1-15,0 0 9 0,0 0 5 0,0 0 13 16,0 0 20-16,0 0 13 0,0 0 10 0,0 0 15 16,0-53-2-16,0 48-3 0,0 5 2 0,-3-2-8 15,3 0-5-15,0 2 0 0,-4 0-11 16,4-3-7-16,0 3 0 0,-3 0-6 0,3 0-2 16,0-2-5-16,0 2-6 0,0 0-2 0,-3 0-4 15,3-2 0-15,0 2-1 0,0 0-7 16,0 0-4-16,0 0-14 0,0 0-8 0,0 0-6 15,0 0-5-15,0 0-3 0,0 0-5 0,0 0-9 16,0 0-13-16,0-3-4 0,3 3 1 16,0 0 6-16,4 0 10 0,-1-2 8 0,13 2 0 0,-10-1 2 15,13 1 2-15,-4 0 2 0,4 0 2 16,6 0 1-16,0 0 3 0,0 0 1 0,-1 0 2 16,1 0 0-16,3 0-2 0,3-2-1 0,-3-1-3 15,4-1-1-15,-4 1 0 0,0-1 0 0,0 4-1 16,0-3-1-16,0 3-1 0,-3 0-2 15,-1 0-3-15,-2 5-2 0,0 4-4 0,-9-3-12 16,8 3-12-16,-2 1-24 0,-3 4-52 0,2-5-140 16,-14-2-1087-16</inkml:trace>
  <inkml:trace contextRef="#ctx0" brushRef="#br0" timeOffset="172463.31">8530 14438 187 0,'0'0'46'0,"0"0"-18"0,0 0-4 15,0 0-6-15,0 0-1 0,0 0-4 0,0 0-9 16,0 0 0-16,0 0-3 0,0 0 0 16,0 0 2-16,0 0 3 0,9-34 7 0,4 27 5 15,-4 5 5-15,0-3 8 0,7 1-2 0,-4-1 3 16,4 0-1-16,-1 1-4 0,4-1-5 15,-4 0 2-15,7 1-3 0,0-3-3 0,-4 4-3 16,4-1-5-16,3-1 4 0,0 3 3 0,-1-3 9 16,-2 0 3-16,3 1 2 0,3-1 2 0,-3 1 11 15,-1-1 5-15,1 0 9 0,3 3 2 0,-6-2-2 16,9 0-8-16,-3-1-5 0,0 3 8 16,0-1 7-16,0 1 5 0,-1 0-5 0,4-1-18 15,-3 1-14-15,-3 2-13 0,3 0-7 0,3 0-3 16,-3 0-4-16,3 5 2 0,-6-3-3 0,9 3 1 15,-3 2-1-15,-6-3-1 0,6-1 2 0,0-2-1 16,0 1 1-16,-3-2 1 0,3 0 0 16,0 0 2-16,-3 0 2 0,-1 0 0 0,4 0-2 15,-6-2 0-15,3 2-4 0,-3 0 1 0,3 0 1 16,0 0-2-16,-3 0 2 0,2 0-4 0,-2 0 2 16,0-1 0-16,-6-2 0 0,6 1 2 15,-4 0-2-15,4-3 1 0,-3 3 0 0,-1-3 1 16,4-2 3-16,0 0 1 0,-6 0 3 0,5 0-3 15,1 3-1-15,0-3-4 0,-3 2 1 16,3 0-1-16,-4 1 0 0,4-1 2 0,-6 3-1 16,2-1 0-16,13 3-2 0,-12 0 0 0,0 3 0 15,-3 1-2-15,2 3 2 0,1 0 0 0,-10 3-2 16,13-1 2-16,-9 0 0 0,2 5 1 16,4-2-1-16,-7-2 2 0,4 4 1 0,-3-2 2 15,2-3-1-15,-5-2 2 0,2 0 0 0,1 0 0 16,-1-2 7-16,-3-3 4 0,4 0 1 0,-4-2 3 15,4 0-5-15,-1 0-5 0,-2 0-2 0,-1 0-5 16,1 0 1-16,2-2-4 0,-6 0 0 16,4-1-5-16,-4 1-8 0,0 2-13 0,-2 0-18 15,5 0-26-15,-3 2-59 0,-9 1-114 0,3-1-705 0</inkml:trace>
  <inkml:trace contextRef="#ctx0" brushRef="#br0" timeOffset="173863.3">12595 14141 144 0,'0'0'165'0,"0"0"-117"0,0 0-17 15,0 0-9-15,0 0-4 0,0 0-7 0,0 0 1 16,0 0-2-16,0 0-2 0,130-23-1 16,-114 28-1-16,-7-3-1 0,13 3 1 0,-7-1-1 15,1 1-1-15,5 0 1 0,4-1 0 0,-3 1 2 16,6 0-2-16,0-3 3 0,0 0 0 15,3 1 1-15,0-3 2 0,0 0 4 0,0-3 2 16,-3-1 1-16,3 1 1 0,3-1 1 0,0-3-3 16,3 2 1-16,-6 0 1 0,3 1 0 0,-3 1 1 15,3 1-2-15,-3 0-1 0,0 2-2 16,0 0-2-16,3 0-2 0,-9 0 0 0,3 4 0 16,3-1-3-16,-3 1-3 0,3 1-1 0,-3 0 0 15,0-1-1-15,-3 1 3 0,3 0 0 0,-1-3 1 16,4 3 2-16,-3-3 2 0,3 0 6 15,0-2 7-15,0 0 6 0,0 0 3 0,0-2 1 16,0-3-3-16,0 1 1 0,0-1-1 0,4 0-4 16,-4 1 1-16,6-1-3 0,-6 3-1 0,0-3-3 15,3 3-4-15,0-1-2 0,0 1-2 0,0 0-4 16,-3-3 1-16,0 1-2 0,0 1-1 0,0 1-2 16,-3 0-3-16,6-3-1 0,-3 3-1 15,10-1-2-15,-7-1 2 0,6-1-3 0,-6-4-1 16,3 4 0-16,4 2-1 0,-1-4 0 0,-6 0 0 15,3 0 4-15,0-3-3 0,1 3 2 16,-1-2-1-16,-3 2 0 0,-3 0 2 0,6 0 1 16,-6 0 1-16,0 0 0 0,0 2-1 0,-3 3-1 15,0 0-2-15,3-1-3 0,-3 3-1 0,0 0-1 16,-7 0 3-16,4 0-1 0,-3 0 2 16,3 0 2-16,0 0 1 0,-7 0 0 0,1 0 1 15,6 0-1-15,-13 0 0 0,10 0 0 0,-7 0 1 16,1 0 0-16,-7 0 0 0,10 0 2 15,-10 0 0-15,10 0 0 0,-13 0-1 0,6 0 0 16,1-2 2-16,-7 2 0 0,-3 0 1 0,6-2 1 16,-3 0 0-16,1 2 0 0,-4-3 2 0,-3 3 1 15,0 0 4-15,0 0 0 0,0 0-31 0,0 0-55 16,-10 0-91-16,4 3-310 0,0-1-122 0</inkml:trace>
  <inkml:trace contextRef="#ctx0" brushRef="#br0" timeOffset="174896.14">16955 13955 686 0,'0'0'285'16,"0"0"-6"-16,0 0-15 0,0 0-51 0,0 0-58 15,0 0-57-15,0 0-51 0,0 0-22 16,0 0-9-16,0 0-2 0,0 0 14 0,0 0 21 16,9 3 10-16,-6-3 14 0,3 0 0 0,-3 0-2 15,0 0 2-15,-3 0 4 0,7-3 5 0,-1 3-2 16,0 0-5-16,3 0-16 0,-6-2-15 0,10 2-21 16,-4 0-11-16,0-2-7 0,-6 2-6 15,10 0-11-15,-1-3-21 0,-6 1-38 0,13 2-82 16,-13 0-265-16,0 0-939 0</inkml:trace>
  <inkml:trace contextRef="#ctx0" brushRef="#br0" timeOffset="175763.18">18316 13916 180 0,'0'0'89'16,"0"0"-12"-16,0 0 25 0,0 0 26 0,0 0 8 16,0 0-8-16,0 0-28 0,0 0-29 0,0 0-15 15,0 0 9-15,0 0 20 0,0 0 25 16,0 0 19-16,0 0-8 0,-19 21-9 0,25-21-12 15,-3 0-10-15,-3 0-7 0,7 0-3 0,-4 0-4 16,3 0-6-16,-6 0-3 0,6 0-3 0,3 0-3 16,4 0 2-16,-7 0-6 0,13 0-2 15,-10 0-5-15,10 2-8 0,-7 0-7 0,7 1-7 16,-7-1-9-16,7 3-10 0,-7-3-3 0,7 3-6 16,-7-4-8-16,10 4-13 0,-13-3-23 0,13 3-41 15,-4-3-134-15,-5-2-387 0,-7 2-885 0</inkml:trace>
  <inkml:trace contextRef="#ctx0" brushRef="#br0" timeOffset="176446.5">19491 13843 147 0,'0'0'93'0,"0"0"17"0,0 0 31 15,0 0 13-15,0 0 6 0,0 0-6 0,0 0-18 16,0 0-2-16,0 0-3 0,0 0-4 0,0 0 5 15,0 0 1-15,0 0-10 0,0 0 1 16,-13-49-7-16,13 49-16 0,0 0-14 0,0 0-20 16,0 0-24-16,0 0-20 0,0 0-9 0,0 0 2 15,4 2 14-15,8 3 12 0,0-1 9 0,-2 3 1 16,11-2-2-16,1 2-3 0,-10-2-4 16,16-1-6-16,-6 1-7 0,0 0-9 0,0-2-4 15,5-1-8-15,1 3-5 0,0 0-1 0,-3-1 1 16,-6 1-5-16,5-3 0 0,4 1-3 15,-6-1-6-15,0 0-4 0,-4 1-6 0,7-3-7 16,-6 2-11-16,-1-2-10 0,7 0-24 0,-6 0-42 16,2 0-82-16,4 0-178 0,-6 0-199 0,-10 0-842 0</inkml:trace>
  <inkml:trace contextRef="#ctx0" brushRef="#br0" timeOffset="176813.44">20241 13497 721 0,'0'0'310'0,"0"0"9"0,0 0-17 0,0 0-33 16,0 0-48-16,0 0-54 0,0 0-45 16,0 0-39-16,0 0-26 0,0 0-14 0,0 0 3 15,0 0 9-15,0 0 7 0,0 0 2 0,-71 118-4 16,55-87-11-16,7 6-9 0,-3 3-11 15,-1 1-12-15,4 3-8 0,-6-1-11 0,8 6-17 0,1-3-18 16,0 4-37-16,-6-1-75 0,8-13-267 16,1-8-1153-16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15T09:31:12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 4638 0 0,'0'0'0'0,"0"0"33"16,0 0 22-16,0 0 12 0,0 0 12 0,0 0 20 16,0 0 6-16,0 0 6 0,0 0-6 0,0 0-6 15,0 0-5-15,0 0-5 0,0-35-6 0,0 26-4 16,0 4-3-16,0 1-5 0,0-1 1 15,0 3 3-15,0-1 4 0,0 2 12 0,0 1 6 16,0-2 2-16,0 2-5 0,0 0-6 0,0 0-10 16,0 0-10-16,0 0-8 0,0 0-11 0,0 0-9 15,0 0-9-15,0 0-8 0,0 0-8 16,0 0-3-16,0 0-1 0,0 0 0 0,0 0 3 16,0 0 4-16,0 0 3 0,0 0 5 0,0 0 2 15,0 0 0-15,0 0 2 0,0 0-1 0,0 0 3 16,0 0-1-16,0 0 2 0,0 0-2 15,0 0 0-15,0 0-5 0,0 0-5 0,0 0-5 0,0 2-5 16,0-2-2-16,0 0-5 0,0 0-2 16,0 0 0-16,0 0 0 0,0 0 2 0,0 0-1 15,0 0 0-15,0 0 1 0,0 0-1 0,0 0 1 16,0 0 0-16,0 0 0 0,0 0 0 16,0 0-2-16,0 0 0 0,0 0 0 0,0 0 0 15,0 0-1-15,0 0 1 0,0 0-2 0,0 0 0 16,0 1 1-16,0-1 0 0,0 3 2 15,0-1 2-15,0 0 3 0,3 3-3 0,-3-5 1 16,3 2 1-16,0 1 2 0,7-3-4 0,-7 2 0 16,0-2 0-16,3 2-1 0,-6-2 1 0,3 3 0 15,0-3-1-15,10 0-2 0,-10 0 3 16,0 2-2-16,3-2 0 0,-6 2-1 0,6-2 0 16,7 3-1-16,-4-3 2 0,-6 0 0 0,13 0-1 15,-7 0 1-15,-3 0-2 0,13 0 3 0,-10 0-1 16,10 0 1-16,-7 0 0 0,10 0-4 0,-10 0 3 15,13 0-1-15,-6 0 2 0,-4 0-2 16,10 0 2-16,0 0-1 0,-10 0 0 0,10 0 2 16,-3 0-2-16,-7 2-2 0,10 0 1 0,-3-2-2 15,-10 3 1-15,10-1 1 0,-10-2 0 0,10 2 1 16,0-2 0-16,-10 0 0 0,10 3 3 0,-1-3-2 16,-5 0 1-16,6 0 1 0,-7 0-1 15,10-3 4-15,-3 1-1 0,3-3-2 0,-7 1 3 16,7-1 0-16,0 0-1 0,0 1-3 0,-10-1 1 15,10 0-1-15,-3 1-2 0,-7 1 2 16,10 2-3-16,-7-1 1 0,-5 2-1 0,5-2 0 16,-5 2 0-16,2 0-1 0,-2 0 0 0,-7 0 1 15,9 2-1-15,-8 0 1 0,-1-2 1 16,0 1 0-16,6-1 1 0,-5 0-3 0,-4 0 2 16,0 0-1-16,3 0 1 0,3 0 1 0,-2 0-3 15,-4 0-6-15,0-1-16 0,12-3-40 0,-8 4-103 16,-1 0-299-16,-3 0-1158 0</inkml:trace>
  <inkml:trace contextRef="#ctx0" brushRef="#br0" timeOffset="9549.81">3922 4463 0 0,'0'0'38'16,"0"0"-3"-16,0 0 5 0,0 0 20 0,0 0 16 16,0 0 12-16,0 0 5 0,0 0-11 15,0 0-4-15,0 0-1 0,0 0 2 0,0 0 13 16,28-36 16-16,-28 36 13 0,3-3 12 0,-3 3 7 16,0 0 7-16,0-2 5 0,0 2 0 0,0 0-7 15,0 0-19-15,0-2-20 0,0-1-20 0,0-1-16 16,0 1-11-16,0 1-5 0,0 0-9 0,0-3-8 15,0 3-5-15,-3-3-8 0,0 0-9 16,0 5-2-16,-6-4-8 0,6 1-1 0,0 1-3 16,-4 0-3-16,1 2-2 0,-6-3-2 0,6 3 1 15,2 0-1-15,-5 0-2 0,-3 0 4 0,6 3-1 16,-1 1 0-16,-8 3 2 0,9 0 2 16,-4 0-1-16,-5 3 2 0,9-1 0 0,-4 3 1 15,-5-1 1-15,9 1 0 0,-1-2 2 0,-2 2 0 16,-3 2-1-16,6 2 1 0,-4-2 4 15,-2 2-2-15,6 1 0 0,-1-1-2 0,1-1 0 16,-6 1 0-16,9 1-2 0,0-3 2 0,0 0 2 16,3-1-3-16,-4-1-1 0,4 2 0 0,0-1 1 15,4-2-1-15,-1 1 0 0,0-3 0 0,3-2-1 16,9 3 3-16,-8-6 4 0,5 1 1 16,0 0 4-16,-2-3 5 0,8-2 1 0,-8 0 1 15,8 0-3-15,-5 0-2 0,2-5-2 0,-2 1 0 16,-4-3-3-16,6 0 0 0,-5-3-2 0,5 1-1 15,-6-3-2-15,1 1-2 0,5-2-3 16,-5-1-2-16,-7 0-1 0,12 0-2 0,-9-2 0 16,1 0-1-16,-4 2 0 0,9 0-1 0,-9 3 1 15,3 0-1-15,-3 4 2 0,-3 2 0 16,0 0-1-16,0 5-1 0,0 0-9 0,0 0-13 16,0 0-16-16,0 0-1 0,0 5 10 0,0 2 14 15,0 2 16-15,-3 2 4 0,3 3 3 0,0 0-1 16,0-3 1-16,0 3 2 0,0 0 0 0,0 0-3 15,3-2 0-15,1 2-2 0,-4-4-2 16,6 2-10-16,9-1-32 0,-5 1-90 0,-4-5-293 16,6 0-1050-16</inkml:trace>
  <inkml:trace contextRef="#ctx0" brushRef="#br0" timeOffset="9983.98">4229 4802 75 0,'0'0'227'0,"0"0"2"15,0 0 51-15,0 0 19 0,0 0-25 16,0 0-47-16,0 0-66 0,0 0-62 0,0 0-42 16,0 0 1-16,0 0 18 0,0 0 26 0,0 0 18 15,-6 55-9-15,3-34-21 0,-6-3-28 0,3 3-21 16,6-1-18-16,-4-1-11 0,1-1-6 0,3 1-8 16,-3-3-15-16,3-2-37 0,0 1-116 15,0-3-456-15,3-8-875 0</inkml:trace>
  <inkml:trace contextRef="#ctx0" brushRef="#br0" timeOffset="11582.85">6691 4399 40 0,'0'0'24'0,"0"0"2"0,0 0 29 0,0 0 25 16,0 0 17-16,0 0 8 0,0 0-8 0,0 0-12 16,0 0-8-16,0 0 1 0,0 0 6 0,0 0 3 15,3-10 4-15,-3 10 6 0,0 0-1 16,0 0-4-16,3-2-8 0,-3 2-14 0,0-2-6 15,0 2-1-15,0-3 3 0,0 3 5 0,0-2-1 16,4 0-4-16,-4-1-9 0,0 1-10 16,0 2-9-16,0-2-5 0,0-1-3 0,0 1 0 15,0 2-1-15,0-2 0 0,0-1-1 0,0 1-2 16,-4-2-4-16,1 1-6 0,0 1-1 0,0 0-10 16,-3 0-3-16,-3 0-2 0,6-3 0 15,-4 3-2-15,4 0 0 0,-12-1 1 0,12 1-1 16,-4 0 2-16,1 2 0 0,-9 0-2 0,12 0-1 15,-4 2 1-15,-5 0-2 0,0 5 1 0,5-2-4 16,1 3 0-16,-9 1 1 0,9 3 1 0,-4 0 0 16,-5 2 2-16,12 0 1 0,-7 4 1 15,1-4-1-15,0 4 2 0,3-2 0 0,2 3-1 16,-2-3 0-16,6-2 1 0,-6 2 0 0,6-2 1 16,0 0 0-16,0-1-2 0,0-4 1 0,0 3-1 15,6-3 2-15,0-2-1 0,-2 0 1 16,2-2 2-16,-3-1 4 0,12-1 1 0,-5-1 1 15,-4 0 2-15,9-2-1 0,-5 0 1 0,2 0 0 16,4-4 0-16,-4-1 0 0,0-2 1 0,-2-2-2 16,2-1-4-16,4-1-1 0,-4-6-8 15,0 7-1-15,-2-4-4 0,5 0 0 0,-9 2-2 16,4 1-1-16,-7 1-1 0,9 1 0 0,-9 0-3 16,0 4 3-16,0 1 2 0,-3 1 2 15,0 1-1-15,0 2-13 0,0 0-17 0,0 0-19 16,-3 2-1-16,0 3 11 0,0 2 18 0,-9 2 18 15,9 5 9-15,3-2 6 0,-3-1 2 0,-1 6 4 16,1-6 0-16,3 0-1 0,0 3-1 0,0-3-2 16,0 1-2-16,7-3-2 0,-4-2-3 15,6 0-8-15,6 0-15 0,-5-2-58 0,5-3-294 16,-5 3-962-16</inkml:trace>
  <inkml:trace contextRef="#ctx0" brushRef="#br0" timeOffset="12334.09">7042 4698 367 0,'0'0'223'0,"0"0"20"0,0 0-9 0,0 0-28 16,0 0-36-16,0 0-46 0,0 0-47 0,0 0-28 15,0 0-17-15,0 0-9 0,0 0-6 16,0 0-7-16,0 0-2 0,0 0-4 0,24-7-1 16,-20 9 4-16,-4 3 3 0,0-1 6 0,0 3 4 15,0 0 2-15,0 2 2 0,0 1 2 16,-4-1-1-16,-2 3-1 0,0 2-2 0,-6-5-3 16,9 3-1-16,-4-1 2 0,-2-3-2 0,-3-1 6 15,9 0 1-15,-4 0-2 0,1 0 0 0,-3 0-1 16,0-2-4-16,9 0-3 0,-4-1-6 15,1-2-5-15,3 3-3 0,0 0 0 0,0 2 2 16,0 0 1-16,0 0 1 0,7 0 1 0,-4 0 2 16,9-3 1-16,-3 6 6 0,1-7 1 15,5 2 2-15,-2-1-5 0,5 1-8 0,-2-5-15 16,8 0-27-16,1 2-78 0,-9-2-355 0,-4 0-954 0</inkml:trace>
  <inkml:trace contextRef="#ctx0" brushRef="#br0" timeOffset="14132.93">9990 4368 0 0,'0'0'129'0,"0"0"49"15,0 0 23-15,0 0 33 0,0 0 30 0,0 0-16 16,0 0-29-16,0 0-28 0,0 0-34 0,0 0-35 16,0 0-22-16,0 0-21 0,0 0-16 0,0 0-12 15,-3-36-8-15,3 36-9 0,-3-2-6 16,0 0-4-16,-3-1-6 0,6 1 1 0,-3-3-8 15,0 5 3-15,3-2 0 0,-7 0-6 0,4 2-1 16,0-3-5-16,0 1-2 0,-6 2-1 0,0 0-2 16,5 2 0-16,-2 3 0 0,-6 2 2 0,3 0 1 15,-1 2 0-15,-5 2 0 0,5 0 0 16,1 3-2-16,-9 0 4 0,11 0 1 0,-8-2 2 16,6 2 0-16,-1 0 1 0,-2 0 1 0,9-1-1 15,-10-2 2-15,7 1-2 0,0 0-1 16,-3-1-1-16,9-2-1 0,-3 3-1 0,3-3-1 15,-4 1-2-15,4-1 3 0,0 0-1 0,4-1-2 16,-1 2 1-16,-3-1 1 0,9-4 0 16,0 4 1-16,1-4 2 0,-4-1 0 0,6 1-1 15,-3-3 1-15,1 1 0 0,2-1 3 0,-3-2 0 16,4 0 0-16,-1 0-1 0,-2-2-1 0,5-3-1 16,-3-2-1-16,-2-2-3 0,5-3-3 15,-5 0-3-15,8 1-4 0,-9-2-6 0,1-3-10 16,2 2-5-16,-3 0-5 0,-2 0-5 0,-1 0 0 15,0 0 2-15,-3 0 6 0,0 6 5 0,-3-1 7 16,0 4 1-16,0-2-2 0,0 5-2 0,-3 2-4 16,0 0-3-16,-3 0 4 0,0 2 5 15,-1 3 6-15,4 2 11 0,-3 2 7 0,-3 1 6 16,3 4 5-16,6 0 0 0,-7 0 3 0,4 2-2 16,3-2 0-16,0 0 0 0,0 0-3 0,3-1-2 15,4-1-2-15,-1 2-3 0,6-3-5 0,1-4-9 16,2 0-22-16,1-2-79 0,-1-3-357 15,-5-2-908-15</inkml:trace>
  <inkml:trace contextRef="#ctx0" brushRef="#br0" timeOffset="14716.45">10291 4638 387 0,'0'0'386'15,"0"0"-35"-15,0 0-32 0,0 0-51 0,0 0-72 16,0 0-59-16,0 0-46 0,0 0-34 0,0 0-18 16,0 0-9-16,0 0-2 0,0 0-1 0,0 0-7 15,0 0-6-15,44-23-5 0,-38 23-4 16,0 0-3-16,-3 0-3 0,0 0-1 0,-3 2 2 16,0 1 0-16,0 1 3 0,0 6 1 0,-3 1 3 15,0-1 0-15,-6 3 0 0,6 1-2 16,-7-3-2-16,4 1 0 0,-3 1 0 0,6-1-2 15,0-5 1-15,-4 5-3 0,7-3 0 0,-3-2 0 16,3-2-1-16,0 2 1 0,0-3-1 0,0-1-1 16,0-1 2-16,3 0-1 0,4 3 0 0,-4-3 1 15,0 1-1-15,6-1 1 0,-6 0 1 16,10 1-1-16,-10-2 2 0,9 3-1 0,-3-1-1 16,1-1 1-16,2 0 0 0,-3 3 0 0,4-3 2 15,-1 1-1-15,-6-1-1 0,4 3 0 0,-1-1 1 16,-3-1-2-16,-3 1 1 0,3 1-1 0,-6 0 0 15,0-1 5-15,0 1 2 0,0 4 8 16,-6 0 4-16,-6 1 0 0,-4-1 1 0,-2 5-2 16,2-6-3-16,-5 4-2 0,-4-5 0 0,6 2-5 15,-6-4-2-15,-3 4-2 0,13-4-8 16,-10-1-10-16,3-1-19 0,1 1-30 0,2-1-74 16,4-1-270-16,5-2-1032 0</inkml:trace>
  <inkml:trace contextRef="#ctx0" brushRef="#br0" timeOffset="19417.34">3752 4206 20 0,'0'0'56'15,"0"0"-34"-15,0 0-4 0,0 0-5 0,0 0 1 16,0 0 5-16,0 0 4 0,0 0 7 0,0 0 12 16,0 0 13-16,0 0 16 0,-62-47 5 0,59 47 8 15,-3-2 0-15,-1 2-16 0,-5 0 1 0,6 0-11 16,3 0-12-16,-4 5-6 0,-8-1-13 0,9 1-10 15,-4 2-9-15,-5 2-5 0,9 0 0 16,-7 5-3-16,-5 0 2 0,8-1-2 0,-8 1 0 16,5 2 0-16,-5 1 2 0,8-1 6 0,-11 0 3 15,11 0 5-15,-8 2 6 0,12-2 1 0,-7 0 1 16,-2-2-2-16,9 3-1 0,-4-1-3 16,-5 0-5-16,12 2-7 0,-7-2-2 0,-2 3-2 15,6 1-1-15,3-1 1 0,-4 4-2 0,-5-1 0 16,6 2-2-16,6 1 1 0,-3-4 0 15,0 5-3-15,0-4-2 0,3 1 2 0,-4 0-2 16,4 1 4-16,0 4 2 0,0-4 2 0,0 6-1 16,4-2 2-16,2 2-1 0,-3-3 1 15,3 1 3-15,10 0 1 0,-10-3 2 0,12 0 0 0,-5 0 1 16,5-1 1-16,-5-1 2 0,8-2 1 16,-8-4 1-16,12 2 2 0,-1-5 2 0,1 2 0 15,-6-2-5-15,9-2 0 0,0-1-3 0,3-1-4 16,-3 1-1-16,0-3 0 0,-1 2-3 0,1-1 3 15,0-2 1-15,-9-2-1 0,9-1-1 0,0 1 1 16,-4-3 2-16,1-2-3 0,-3 3-1 16,0-3 1-16,6 0 0 0,-1 0 1 0,1-5 4 15,0-2 4-15,0-2 7 0,-6-3 7 0,3-2 3 16,0-1 0-16,2-4-2 0,1 1-3 16,-3-5-6-16,3-3-2 0,-3-1-6 0,-3 2-3 15,5-3 0-15,-2 0 0 0,0-1 3 0,-13 1 0 16,13-2 2-16,-9 2 1 0,-1-1-1 0,-5-2 2 15,8 6 0-15,-12-3 1 0,10-1 0 16,-7 3 1-16,-6 1-1 0,0-1 2 0,-3 1-5 16,0-2 1-16,0 1-2 0,0 1-3 0,-3-3-3 15,-3 1-1-15,-9-1-3 0,5 0-5 16,-11 0 1-16,8-1-2 0,-9-1 3 0,7-3 0 16,-10 1-4-16,-3 3-4 0,-3-4-6 0,-3-2 2 15,-6 6-5-15,0-1-5 0,-1 2 3 0,-8 5 1 16,8 2 16-16,-11 6 7 0,14 3 1 0,-11 10-5 15,12 2-13-15,2 0-12 0,-2 5-18 0,6 2-28 16,0 1-41-16,3 1-68 0,7-4-191 16,11-1-655-16</inkml:trace>
  <inkml:trace contextRef="#ctx0" brushRef="#br0" timeOffset="20649.14">6859 4065 0 0,'0'0'8'0,"0"0"54"16,0 0 17-16,0 0 27 0,0 0 28 0,0 0 17 15,0 0 14-15,0 0-2 0,0 0-9 0,0 0-9 16,0 0-23-16,0 0-14 0,0 0-13 0,0 0-10 16,-84-60-3-16,72 54-5 0,8 1-4 15,-5 0-4-15,-6 1-7 0,8 1-11 0,-2-1-13 16,-6 1-13-16,2 3-13 0,-5 0-10 0,8 0-6 15,-8 0-3-15,5 3 0 0,-5 1 0 16,5 3-2-16,-8 3 0 0,8-2 3 0,-5 1 1 16,-7 5 5-16,12 0-1 0,-8 0 0 0,-1 2 2 15,3 1-1-15,-2 1 1 0,-1-3 1 0,3 6 1 16,-2 0-1-16,2 0 2 0,0 2-2 16,-2-4 2-16,5 3-1 0,-5-1 2 0,-1 2 0 0,9 0-1 15,-5 1-1-15,5-2-1 0,-5 3-1 0,9-1 0 16,-4 1-1-16,4 0 2 0,3-2-2 15,-4 2 1-15,-2 3 1 0,9 0 2 0,0-1 2 16,-3 3 0-16,2-2 0 0,1 5-2 0,-3-7 0 16,6 2-2-16,-6 0 0 0,6 3 0 15,0-2 0-15,0-1 1 0,6-1-1 0,0 4 0 16,-3-2 1-16,4 1 1 0,-1-2 0 0,9 0 2 16,-2-2-1-16,-1 2-1 0,7-2 1 15,2 0 0-15,1-4 2 0,-3 1-4 0,9-2 1 16,0 2-4-16,-4-4 0 0,4-1 0 0,-3-3 0 15,6 2 2-15,0-1-5 0,-3-2 2 0,9 0 1 16,-6 0-2-16,0-3-5 0,0 1 1 16,0-4 0-16,0-1 1 0,0 0 1 0,0-2 3 15,-3-3-1-15,3 0 0 0,0-2 3 0,-3 0-1 16,3-2 3-16,-6-5 4 0,6-2 2 0,0-2 4 16,-3-3-1-16,3-4 0 0,-6-1 1 15,3-2-3-15,3-2-1 0,-7 1 0 0,4-6 2 16,-3 2 0-16,3-1-2 0,-9-2 1 0,8-4 0 15,1 3 1-15,-3-3 1 0,0-1-1 0,-9 2 1 16,8-3-4-16,-2 4 0 0,-6-4-2 0,5 2 3 16,-8 1 1-16,5 0 1 0,-12 2 0 15,10-3-2-15,-7 1-1 0,-6-2-2 0,0-3-5 16,-3 0-7-16,0-2-8 0,-3 0-11 0,-9-3-19 16,-7-1-19-16,-2-1-23 0,-7-2-22 0,-3 2-29 15,-6-2-34-15,-1 5-36 0,-2-1-2 16,-7 5 24-16,7 8 51 0,-9 6 69 0,11 6 33 15,-2 8 12-15,-6 7-15 0,11 2-64 0,4 2-96 16,13 0-370-16</inkml:trace>
  <inkml:trace contextRef="#ctx0" brushRef="#br0" timeOffset="21715.71">10003 3999 18 0,'0'0'222'15,"0"0"-71"-15,0 0 14 0,0 0-2 16,0 0-17-16,0 0-19 0,0 0-13 0,0 0-16 15,0 0-11-15,0 0-11 0,0 0-5 0,0 0-8 16,-124-56-6-16,111 56-6 0,-5 0-10 0,5 2-6 16,-5 3-14-16,5 2-5 0,-5 0-5 0,2 4-5 15,-2 1-1-15,2 0-3 0,-6 5 2 16,-2 2 2-16,5 2 3 0,-3 2 5 0,-2 0 5 16,-1 4 4-16,3 3 5 0,0 3 1 0,-3-3-2 15,1 1-3-15,2 2-5 0,3 4-3 0,-2-5-5 16,2 2-1-16,7-1-3 0,-1 2-2 0,-2-1 1 15,9 0 0-15,-4-1 1 0,1 1-2 16,3 3 2-16,6-5-3 0,0 5 3 0,0-5 1 16,0 3 1-16,0 2 0 0,9-1-1 0,3 1 1 15,-2-2-4-15,5 1 4 0,-2 2 0 16,5-1 0-16,1-4 2 0,-1 2-5 0,1-2-3 16,0-2 0-16,9-3-2 0,-4-2 8 0,4-3-3 15,0 3 2-15,3-9 2 0,3 2 0 0,0-3-1 16,4-2-2-16,-1-2-1 0,6-3-5 15,-2-2 3-15,-1 0-3 0,3-3-3 0,1 3 1 16,-7-7-3-16,3 0 0 0,4 0 1 0,-10-7 2 16,6 0 1-16,-3-4 3 0,0-5 0 15,-2-3-3-15,-1-2 0 0,-3-2-1 0,0 1 2 16,-3-4-1-16,-1-4 1 0,5 0 1 0,-8-2 0 16,1-3 1-16,0-4 0 0,-3-2 2 0,-1-1-3 15,7-5 4-15,-3 0-4 0,-6-4-1 0,-1-1-1 16,-5-2-1-16,2-1-2 0,-6-3-4 0,-9-1 0 15,0-1-8-15,0 3-11 0,-6-4-16 16,-6 6-31-16,-10 2-33 0,0 5-36 0,-9 2-26 16,-6 2 3-16,0 5 19 0,-6 7 37 0,-1 4 41 15,-2 6 32-15,-1 5 18 0,-2 6 16 0,5 4 5 16,-9 5-4-16,13 2-11 0,-6 6-41 16,8 8-123-16,11-2-124 0,5-3-254 0</inkml:trace>
  <inkml:trace contextRef="#ctx0" brushRef="#br0" timeOffset="22432.96">10750 4613 0 0,'0'0'105'0,"0"0"-72"15,0 0-3-15,0 0 14 0,0 0 23 0,0 0 25 16,0 0 26-16,0 0 34 0,0 0 30 16,0 0 21-16,0 0 3 0,0 0-21 0,0 0-25 15,40 4-21-15,-21-4-19 0,-4 0-11 0,4 0-7 16,6 0-3-16,-3 5-3 0,5-3-6 16,5 5-11-16,-1 0-14 0,6 3-15 0,-3-1-14 15,3 0-12-15,0 0-9 0,0 3-8 0,4-1-6 16,-4 0-3-16,-3 1-4 0,3 2-7 15,4-3-7-15,-7 3-11 0,0 0-12 0,0-2-23 16,-3 0-49-16,-3 0-136 0,-3-5-308 0,-10 0-869 0</inkml:trace>
  <inkml:trace contextRef="#ctx0" brushRef="#br0" timeOffset="23538.98">7628 4606 55 0,'0'0'55'0,"0"0"-22"15,0 0-3-15,0 0 35 0,0 0 33 0,0 0 14 16,0 0 19-16,0 0 9 0,0 0 2 0,0 0 2 15,0 0-4-15,0 0-7 0,68 2-5 16,-59-2-8-16,4 0-12 0,2-2-16 0,1 2-21 16,2-5-13-16,1 3-9 0,3-1-2 0,2-1 1 15,1 4 0-15,6-5 1 0,3 3-6 0,3-3-6 16,4 3-6-16,2-1-7 0,4 3 2 16,-1 0-3-16,10 0-2 0,0 3-2 0,0 4-7 15,-4-3 0-15,4-1 3 0,9 4 0 0,-9 0-1 16,3-3-3-16,3 3-9 0,-6-2-5 15,0 0-6-15,-1 2-10 0,-8 0-25 0,3 2-58 16,-16 0-233-16,-10-4-1096 0</inkml:trace>
  <inkml:trace contextRef="#ctx0" brushRef="#br0" timeOffset="24899.92">4636 4795 0 0,'0'0'55'16,"0"0"-8"-16,0 0-17 0,0 0 0 16,0 0-4-16,0 0-5 0,0 0-6 0,0 0-10 15,0 0-3-15,0 0-1 0,0 0 7 0,0 0 5 16,0 7 8-16,9-4 4 0,-3-2 2 15,0 1 6-15,0 0 3 0,10 1 6 0,-4-1 3 16,4 0-1-16,-1 1 0 0,4-1 0 0,3-2-6 16,-4 2-4-16,10-2-3 0,-6 0-6 0,-4 0-1 15,7 0-1-15,0 0 1 0,-3 0 3 16,-4 0 1-16,7 0 4 0,0 0-3 0,-3 0-8 16,-7 0-1-16,13-2-5 0,-6 0 5 0,-7-1 3 15,10 1 0-15,-3 2-1 0,-7 0-2 0,10 0-3 16,0 0-1-16,-3 0 4 0,-4 0-1 0,10 0-2 15,-6 2-6-15,-4 1-4 0,4 1-3 16,3-1-2-16,0 1 3 0,-7-1 2 0,4 1 1 16,3-1 4-16,0-1 2 0,-10 0 3 0,10-2 1 15,0 0 3-15,-3 0 2 0,-7 0 3 0,4 0 5 16,-7 0 3-16,10 0-4 0,-13 0-4 16,13-2-6-16,-13 0-4 0,10-1-1 0,-10 3-1 15,3-2-2-15,4 0-3 0,-10 2 1 0,10 0 1 16,-10 0 4-16,0 0 2 0,9 0 8 0,-5 0 5 15,-4 0 4-15,13-3 5 0,-10 3 1 16,-3-2-2-16,13 0 0 0,-10-1 0 0,0 1-3 16,7-3-3-16,-10 3-6 0,9 0-8 0,-5-1-1 15,2 1-2-15,1 0 1 0,-4 1-2 16,6 1-2-16,-5-3-2 0,-4 1-1 0,3 0 2 16,1-1-2-16,-4 3 3 0,0-2 0 0,-6 2 0 15,3 0-2-15,-3 0-3 0,0 0-5 0,6 0-6 16,-6 0-5-16,0 2-7 0,0 3-10 0,0 1-14 15,0 3-32-15,-6-2-163 0,6-2-1137 0</inkml:trace>
  <inkml:trace contextRef="#ctx0" brushRef="#br0" timeOffset="54956.89">15091 4265 0 0,'0'0'98'0,"0"0"-19"16,0 0-31-16,0 0 21 0,0 0 31 0,0 0 36 16,0 0 31-16,0 0 15 0,0 0 12 0,0 0-10 15,0 0-7-15,0 0-17 0,12-83-23 0,-12 79-16 16,0-6-20-16,0 4-17 0,0-4-17 16,0 3-8-16,-6 0-11 0,3-2-7 0,0 2-2 15,0 1-4-15,0 2-5 0,-3-1-6 0,-1 0-7 16,-2 3-6-16,6 0-6 0,-9 2-6 15,-1 0-1-15,7 0-3 0,-10 4 0 0,4 3 0 16,0 4 0-16,-7 0 1 0,7 1 1 0,-7 4 0 16,7 0 1-16,-7 1 3 0,0 4 0 0,4-3-1 15,-7 4 1-15,10-1-2 0,-10 3 2 16,7 1 2-16,-1 0 0 0,4 2-1 0,-4-1 1 16,10 2 1-16,-6-2 2 0,2-2 3 0,4-1 1 15,3 0 1-15,3 3 0 0,0-5 2 0,3-1-1 16,10 1 0-16,-1 0 4 0,-3-5 0 0,13 0 2 15,-3-2 1-15,2-3-2 0,7 0 3 16,3-2-2-16,0-2-1 0,0-2-2 0,6-3-4 16,-3-2 0-16,1 0-2 0,5-4-1 0,-9-6-1 15,12-1 0-15,-5-2-1 0,2-6 1 0,-6-1-1 16,0-4 0-16,6-4-1 0,-6 2-1 0,-3-5-1 16,0 1-2-16,-3 0-2 0,-3-1-1 15,-3-4-1-15,0 2 1 0,-4 1 0 0,-2 0-1 16,-7 0-3-16,0 4-5 0,-6 1-4 0,-3-1-13 15,-3 2-16-15,-12-1-27 0,-1 1-38 16,-5 4-45-16,-7-1-58 0,-3 4-50 0,-7 3-29 16,1 2-8-16,0 4 34 0,0 8 52 0,6 0 49 15,0 2 50-15,0 4 34 0,3 6 25 16,0 4 16-16,9-5 3 0,7-2-210 0</inkml:trace>
  <inkml:trace contextRef="#ctx0" brushRef="#br0" timeOffset="55672.65">15745 3971 261 0,'0'0'168'0,"0"0"-9"0,0 0 11 15,0 0 14-15,0 0 5 0,0 0-14 0,0 0-24 16,0 0-28-16,0 0-27 0,0 0-15 0,0 0-12 15,0 0-10-15,0 0-13 0,-9-23-11 0,9 23-13 16,0 0-9-16,0 0-7 0,0 0-1 16,0 0-1-16,0 0 1 0,0 0-2 0,0 0 0 15,0 0-1-15,0 0 1 0,0 0 3 0,0 0 3 16,0 0 5-16,0 0 5 0,0 0 6 0,0 0 6 16,0 0 6-16,0 0 3 0,0 0 1 15,0 0 0-15,0 0-3 0,0 0-4 0,0 0-6 16,0 0-5-16,0 0-6 0,0 0-5 0,0 0-5 15,0 0-2-15,0 0-2 0,0 0-1 0,0 0 0 16,0 0-1-16,0 0 1 0,0 0-2 16,0 0 2-16,0 0 2 0,0 0 1 0,0 0 1 15,0 0 3-15,0 0-1 0,0 0 2 0,0 0 2 16,0 0-2-16,0 0-2 0,0 0 5 0,0 0 0 16,0 0 2-16,0 0-2 0,0 0-3 15,0 0-3-15,0 0-1 0,0 0-2 0,0 0-1 16,0 0-3-16,0 0 0 0,0 0-2 0,0 0-3 15,0 0-5-15,0 0-4 0,0 2 2 16,0 3 4-16,0 4 8 0,0 2 7 0,-3 3 5 0,3 2 2 16,-3 4 1-16,3 1 0 0,-3 5 0 15,0 2 1-15,-4-4-1 0,1 9 0 0,-3-3-2 16,6-2-4-16,-3 1-3 0,-4-3-4 0,1-5 1 16,6-3-3-16,3-2 0 0,-3-2-2 0,3-5 1 15,0 2 0-15,0-2 2 0,0 3-2 16,0-3-1-16,0 1 0 0,0 1-5 0,3-1 0 15,-3-1-7-15,9 3-5 0,-6-3-11 0,0 0-14 16,7-3-26-16,-7 3-32 0,0-2-52 0,6-2-118 16,-6 0-179-16,0-3-63 0,-3 0-527 0</inkml:trace>
  <inkml:trace contextRef="#ctx0" brushRef="#br0" timeOffset="56015.25">15693 4355 275 0,'0'0'326'0,"0"0"-68"16,0 0-25-16,0 0-15 0,0 0-3 0,0 0-25 16,0 0-30-16,0 0-25 0,0 0-14 0,0 0-10 15,0 0-10-15,127-123-14 0,-109 120-17 16,7 1-16-16,-3 2-14 0,6 0-5 0,-10 0-8 15,1 2-3-15,3 6-5 0,-7 1-3 0,1 3-2 16,-10 2-1-16,6 0 2 0,-6 5 5 0,-2-1 2 16,-4 5 2-16,-4-1 1 0,-8 4-3 0,0 2 0 15,-10-5-5-15,10 6-1 0,-10-5-4 16,3-1 0-16,1 0 0 0,-10-2-5 0,3-1-1 16,3-4-5-16,4-4-1 0,-7-3-2 0,6-2-3 15,4-2-4-15,-7-5-6 0,13 0-11 16,-4 0-16-16,1 0-29 0,9-5-47 0,-10-2-76 15,7-5-164-15,0 5-246 0,6 0-848 0</inkml:trace>
  <inkml:trace contextRef="#ctx0" brushRef="#br0" timeOffset="56465.12">16406 4309 681 0,'0'0'319'0,"0"0"-1"15,0 0-30-15,0 0-38 0,0 0-59 0,0 0-58 16,0 0-42-16,0 0-27 0,0 0-14 15,0 0-13-15,0 0-9 0,0 0-5 0,0 0-3 16,-109-23-1-16,103 32 0 0,-3-2-3 0,6 0-2 16,3 2-6-16,0 1-1 0,0-1-3 15,0 0 1-15,0 2 1 0,0 0 1 0,6 3 3 16,3-2 2-16,3 2 3 0,-2 0-1 0,2-2-1 16,1-1-4-16,-1 5 0 0,0-5 0 15,-5 3-1-15,2-2-2 0,-3 1 2 0,0-1 2 16,-6 0 3-16,0-1 11 0,0 3 5 0,-6 0 6 15,0-3 2-15,-7 0-5 0,1-1-4 0,-3 4-5 16,-1-7-6-16,-3 0-9 0,-2-3-3 16,2 3-3-16,1-4-4 0,2-1-6 0,1-2-10 15,-1 0-12-15,1 0-20 0,2-2-35 0,-2-3-83 16,2 0-206-16,-2 1-279 0,12-1-845 0</inkml:trace>
  <inkml:trace contextRef="#ctx0" brushRef="#br0" timeOffset="57283.86">16620 4389 51 0,'0'0'151'0,"0"0"-64"16,0 0 59-16,0 0 51 0,0 0 30 0,0 0-17 15,0 0-58-15,0 0-52 0,0 0-13 16,0 0 18-16,0 0 29 0,0 0 24 0,0 0-3 16,37 7-20-16,-19-7-22 0,-2-4-22 0,-1-3-19 15,13 0-17-15,-9-3-14 0,6 1-11 0,-4-2-10 16,7 0-6-16,-3-3-6 0,-6 0-4 15,3 0-2-15,-1 0 0 0,-5-2-2 0,-1 4-2 16,-9 1-2-16,4 0-5 0,-7 4-4 0,-3 0-12 16,0 3-15-16,-3-3-31 0,-10 7-32 0,-2-3-16 15,-1 3-5-15,-12 3 24 0,4 4 27 16,-1 4 28-16,-6 0 19 0,3 3 14 0,-3 4 12 16,9 1 12-16,-3 2 12 0,-3 2 8 0,13 2 13 15,-1 0 6-15,1 5 5 0,3-4 5 16,8 1-4-16,4-2-3 0,0 1-7 0,4-3-10 15,8-2-7-15,3-4-6 0,4 0-9 0,6-3-15 16,6-5-23-16,0-4-57 0,-3-1-161 0,-10-4-930 16</inkml:trace>
  <inkml:trace contextRef="#ctx0" brushRef="#br0" timeOffset="59068.73">17187 4307 90 0,'0'0'97'16,"0"0"-44"-16,0 0 11 0,0 0 15 0,0 0 27 15,0 0 18-15,0 0 8 0,0 0 0 0,0 0-7 16,0 0-10-16,0 0-10 0,0 0-7 0,0 0-9 16,0 0-4-16,0-42-3 0,0 40-2 15,0-1-6-15,0 3-7 0,0 0-11 0,0 0-14 16,0 0-16-16,0 0-14 0,0 0-17 0,0 0-14 16,0 3 1-16,-6 1 6 0,6 3 13 15,-3 5 16-15,3 4 4 0,-3 0 2 0,-7 1-2 16,7 3 1-16,3 0 1 0,-6 1 3 0,0 3 3 15,0-1 2-15,-1-1 1 0,1-3-2 0,6-1-2 16,-3-4-6-16,3-2-1 0,0-3-4 16,0-2 1-16,0-5 2 0,0 3-3 0,0 0 3 15,0-5 2-15,0 0 2 0,0 0 5 0,0 0 13 16,0 0 12-16,0 0 4 0,0-3-2 0,0-1-11 16,3-6-16-16,0 1-12 0,7-5-8 15,-4-2-5-15,6-3-3 0,-6-1-2 0,7 0 1 0,-1-4-1 16,4 3-1-16,-1 3 2 0,1-1 0 15,-4 6-1-15,7-1-1 0,-4 0-1 0,7 5-2 16,-3 5-6-16,-1-1-10 0,4 5-17 0,-10 0-20 16,10 0-29-16,-10 2-47 0,10 5-158 15,-16 0-266-15,7-5-859 0</inkml:trace>
  <inkml:trace contextRef="#ctx0" brushRef="#br0" timeOffset="59898.97">17779 4277 304 0,'0'0'223'0,"0"0"-17"16,0 0-6-16,0 0 6 0,0 0 0 0,0 0-13 15,0 0-22-15,0 0-37 0,0 0-32 16,0 0-29-16,0 0-25 0,0 0-21 0,0 0-16 16,0-33-11-16,0 33-7 0,-3 2 2 0,3 5 4 15,0 5 9-15,-3 2 9 0,3 5 9 16,-3 6 10-16,-3 2 4 0,0 5 6 0,-4 3 3 15,4 0-3-15,6 4 5 0,-3-5 6 0,3 1-2 16,0-3-2-16,0-7-9 0,3-4-11 0,0-7-5 16,10-2 4-16,-4-5 7 0,-3-3 8 0,10-4 8 15,-4-2 5-15,7-5-9 0,-1-7-10 0,7-7-15 16,-3-4-11-16,-7-3-7 0,10-1-4 16,-3-4-5-16,-7 1-2 0,7 0-1 0,-7 2-4 15,1 4-2-15,-10 3-7 0,10-2-7 0,-7 7-7 16,-6-1-9-16,6 6-13 0,-6-1-14 0,4 4-25 15,-4 6-56-15,0-1-156 0,-3 5-285 16,0 0-882-16</inkml:trace>
  <inkml:trace contextRef="#ctx0" brushRef="#br0" timeOffset="60415.48">18434 4491 606 0,'0'0'274'15,"0"0"-28"-15,0 0-16 0,0 0-5 0,0 0-6 16,0 0-34-16,0 0-28 0,0 0-22 0,0 0-17 15,0 0-14-15,0 0-11 0,0 0-9 16,0-118-10-16,-7 109-6 0,4 2-9 0,-3-2-8 16,3 3-8-16,0-1-6 0,0 2-6 0,0-2-9 15,-7 2-6-15,-2 3-8 0,9 0-3 0,-6-1-5 16,-7 3-1-16,7 3-3 0,-10 1-2 16,10 6 1-16,-7 4-2 0,1-1 3 0,-7 5 1 15,13 5 1-15,-13 1 3 0,13-1 2 0,-7 1 0 16,4 2 0-16,9-1 1 0,0-4-2 15,-4-2 1-15,7-3 0 0,0-5-1 0,0-4 1 16,10 0 4-16,-7-3 2 0,9-1 3 0,4-3 3 16,-7 0-2-16,13-7-1 0,-4-3-3 0,1-4-9 15,9-1-2-15,-6-6-2 0,-1 3-3 16,-2-1-4-16,6 1 0 0,-10 4-1 0,4 3 0 16,-13 2-1-16,10 4-3 0,-10 3-5 0,-3 2-6 15,-3 0-1-15,3 5 1 0,-3 4 6 0,3 4 6 16,-3 5 7-16,0 1-1 0,0 4 0 0,0 3-7 15,0-4-7-15,0 1-15 0,6-2-40 0,-3 0-77 16,7-3-168-16,-4-4-259 0,-6-4-689 0</inkml:trace>
  <inkml:trace contextRef="#ctx0" brushRef="#br0" timeOffset="61049.08">18871 4098 359 0,'0'0'196'0,"0"0"43"16,0 0 24-16,0 0-6 0,0 0-29 0,0 0-35 15,0 0-36-15,0 0-27 0,0 0-14 0,0 0-17 16,0 0-12-16,0 0-16 0,0 0-20 0,0 0-13 16,-41-31-16-16,35 31-8 0,3 5-6 15,-3 2-1-15,3 5 5 0,0 2 10 0,0 3 12 16,0 6 12-16,-1 3 3 0,-2 4-2 0,3 1-3 15,-3 7-5-15,3-1-4 0,0 2-10 16,3-3-8-16,-3-1-6 0,3-2-5 0,0-6 1 16,0-4-2-16,0-5 0 0,0-1 2 0,3-8 2 15,-3 0 2-15,0-4 4 0,3-3 4 0,0-2 7 16,3 0 6-16,-3-2 3 0,7-7-2 16,-4-3-7-16,9-7-9 0,1 1-9 0,-1-5-6 15,1 3-3-15,-4-1 0 0,4 5-2 0,-4-1 0 16,0 3 1-16,-2 3-3 0,8-1 0 0,-8 7-4 15,-4 3-2-15,9 2 0 0,-5 0 1 0,-7 5 0 16,6 4 2-16,0 3 3 0,-2-1 2 0,-4 6 4 16,-3-1 3-16,0 0 1 0,0 2 3 15,0 0 1-15,-3 1 0 0,-4-3 0 0,-2 0-1 16,0-2 1-16,3 3-2 0,-10-2 1 0,4-4 0 16,2-1 0-16,-11-3-3 0,11 0 2 0,-11-3 0 15,5 1-3-15,4-3-2 0,-7-2 0 16,4 0-4-16,-1 0-4 0,1 0-1 0,2 0-7 15,-2-2-9-15,12-3-9 0,-4 1-20 0,1-1-37 16,3 0-50-16,3 1-95 0,0-3-195 16,3 2-222-16,3 0-835 0</inkml:trace>
  <inkml:trace contextRef="#ctx0" brushRef="#br0" timeOffset="61365.75">19330 4046 1405 0,'0'0'273'0,"0"0"-121"0,0 0-63 16,0 0-20-16,0 0 18 0,0 0 31 0,0 0 22 15,0 0 12-15,0 0-6 0,0 0-16 0,0 0-19 16,-19 134-16-16,16-104-20 0,-6 2-21 0,6 3-17 16,-1-3-16-16,-2-2-8 0,0-1-7 15,3-1-2-15,3-4-3 0,-6-1-1 0,6-5 0 16,0 0-3-16,0-4 0 0,0-2-7 0,6-1-5 16,-3-2-13-16,3-4-24 0,-6 2-43 15,3-5-74-15,0 3-141 0,1-5-351 0,-4 0-877 0</inkml:trace>
  <inkml:trace contextRef="#ctx0" brushRef="#br0" timeOffset="61798.94">19553 4348 1166 0,'0'0'362'16,"0"0"-197"-16,0 0-61 0,0 0 3 15,0 0 22-15,0 0 19 0,0 0 4 0,0 0-13 16,0 0-18-16,0 0-25 0,0 0-24 0,0 0-18 16,0 0-8-16,130-43-10 0,-114 31-5 0,5 0-7 15,-11 1-6-15,11-3-3 0,-11 0-4 16,8 1-3-16,-12-1-6 0,7 5 1 0,-4-1-1 15,-3 1-1-15,-6 0 0 0,3 2 1 0,1 0-1 16,-4 0 0-16,0 0-3 0,0 2-5 16,-7 1-5-16,4 1-4 0,-3 1-4 0,-9 0 0 15,5 2 1-15,-8 2 5 0,8 5 3 0,-5 2 3 16,-1 3 3-16,1 2-1 0,2 4-1 0,-5 1 5 16,5 3 1-16,-2 4 5 0,-1 2 3 15,10-1 5-15,-9 3 3 0,9 2 6 0,2-2 6 16,4-2-1-16,0 1 0 0,0-3-7 0,0 2-2 15,7-5-7-15,11-2-5 0,-8-8-7 0,14 1-7 16,-5-5-14-16,3-4-20 0,9-1-40 0,0-4-127 16,-7 0-457-16,1 0-906 0</inkml:trace>
  <inkml:trace contextRef="#ctx0" brushRef="#br0" timeOffset="63399.1">20499 3835 458 0,'0'0'195'16,"0"0"-15"-16,0 0-24 0,0 0-7 0,0 0-8 15,0 0-5-15,0 0-8 0,0 0-10 0,0 0-9 16,0 0-12-16,0 0-11 0,0 0-15 0,49-23-17 16,-49 23-20-16,0 0-12 0,0 2-1 15,0 2 11-15,-3 6 10 0,-12 1 5 0,-1 3-9 16,-9 5-14-16,-6 1-10 0,0 3-5 0,-3 3-4 15,-3-1-2-15,-10-2-2 0,10 2 2 16,-3 0-2-16,0 1 0 0,2 0-2 0,4-1 2 16,3 0-1-16,0 5 0 0,3-2-2 0,0 2-1 15,13-1 0-15,-7-1-1 0,1 2 1 16,14-2 1-16,-2-1-2 0,0-2-4 0,9 1-1 16,0-3-2-16,6-3 1 0,0-1-1 0,3-1 4 15,13 1 1-15,-3-3 6 0,9-4 4 0,3-3 0 16,0-2-4-16,9-2-9 0,-6-3-18 0,0 0-42 15,0-2-143-15,-6 0-303 0,-9 0-879 0</inkml:trace>
  <inkml:trace contextRef="#ctx0" brushRef="#br0" timeOffset="63865.27">20784 4661 113 0,'0'0'137'0,"0"0"2"0,0 0 74 0,0 0 59 16,0 0 15-16,0 0-32 0,0 0-53 15,0 0-42-15,0 0-20 0,0 0-8 0,0 0-9 16,0 0-6-16,0 0-4 0,9-115-12 0,7 94-9 16,-4 3-10-16,-6-3-17 0,13-2-14 0,-10 1-14 15,10-2-15-15,-10 1-7 0,13-3-8 0,-10 0-3 16,13-2-1-16,-3-5-1 0,-1 1-1 0,1-2-6 16,6-1 0-16,0 0 2 0,3 2-3 0,-6-2 1 15,0 4-2-15,-7 6 1 0,7 3 0 16,-3 1 2-16,-7 5 0 0,7 4-1 0,-10 3-2 15,1 4-2-15,-7 0-13 0,-3 5-14 0,0 0-7 16,3 7 1-16,-6 3 15 0,0 6 19 16,0 5 11-16,0 3 7 0,-12 6 2 0,9 1-3 15,-7 6 2-15,-8 1-2 0,12-3-2 0,-10 0-1 16,10-1-5-16,3-2-1 0,-3-4-6 0,3 2-9 16,-10-5-9-16,10-2-25 0,0-2-34 15,0-5-61-15,0-2-155 0,0-4-240 0,0-3-886 0</inkml:trace>
  <inkml:trace contextRef="#ctx0" brushRef="#br0" timeOffset="64032.51">20995 4321 1774 0,'0'0'186'0,"0"0"-125"16,0 0-12-16,0 0 32 0,0 0 28 0,0 0 16 15,0 0-6-15,0 0-22 0,0 0-21 16,124 4-21-16,-99-4-21 0,-1 0-19 0,1 3-17 15,6-1-20-15,-3 0-40 0,0 5-71 0,-6-2-241 16,-10-1-1044-16</inkml:trace>
  <inkml:trace contextRef="#ctx0" brushRef="#br0" timeOffset="64315.56">21838 4337 1154 0,'0'0'707'0,"0"0"-670"0,0 0-5 0,0 0 46 15,0 0 21-15,0 0 10 0,-115-95-9 0,94 88-15 16,-1 1-21-16,6 4-19 0,-5 2-15 0,8 0-10 16,-5 2-3-16,5 6-3 0,-5 1 1 0,2 3-2 15,4 2-3-15,3 0-5 0,-7 5-1 16,10-1-1-16,6 5-2 0,-3-3 0 0,3 3 1 15,0 1-1-15,3-1 2 0,9 0-3 0,7-5-5 16,-1 0-2-16,-2-2-6 0,12-2-9 0,0-4-10 16,3-1-19-16,6-9-39 0,6 0-122 0,-12 0-279 15,-15-2-957-15</inkml:trace>
  <inkml:trace contextRef="#ctx0" brushRef="#br0" timeOffset="64832.74">22430 3816 1839 0,'0'0'186'16,"0"0"-136"-16,0 0-57 0,0 0 15 0,0 0 32 16,0 0 35-16,0 0 25 0,-93 122 14 0,68-89-1 15,4 3-15-15,5 3-17 0,-5 8-18 16,-4 1-12-16,12 0-12 0,-8 2-10 0,8-3-10 15,-2-3-8-15,9-8-4 0,-1-3-1 0,1-10 0 16,-3-2-3-16,9-7 0 0,0-6 0 0,0-3-1 16,0-1 1-16,0-1 1 0,0-3 5 0,0 0 2 15,0 0 7-15,0-5-3 0,9-2-7 16,-6-1-11-16,3-6-13 0,-2 0-6 0,-4-2-10 16,0-1-13-16,0 1-19 0,0-5-20 0,0 1-27 15,-7-3-21-15,-8 0-22 0,6 0-11 0,-4-3 21 16,-2 6 45-16,2-1 54 0,-2 5 60 15,9 7 44-15,2 2 24 0,1 4 13 0,3 1-11 16,0 2-18-16,0 0-26 0,0 0-22 0,0 0-14 16,0 0-10-16,0 0 7 0,7 0 5 15,-4 2 14-15,3 1 10 0,9-1 3 0,-5 0 0 16,8 1-6-16,-5-1 1 0,5 0 2 0,-5 3-3 16,8-3 0-16,-8 5-3 0,12 0-9 0,-4 0-2 15,-5 5-2-15,5-2 0 0,-2 4 2 16,-7 0 1-16,7 3-1 0,-6 1 2 0,-7 1-1 15,6-1 7-15,-6 2 2 0,1-1 1 0,-7-1-4 16,3-1-3-16,-3-1-4 0,0-2-5 0,0 0-2 16,0-5-3-16,0-1-2 0,0-1-4 0,0-2-8 15,0-3-12-15,0-2-17 0,0 0-50 16,0-2-151-16,0-3-404 0,0 1-894 0</inkml:trace>
  <inkml:trace contextRef="#ctx0" brushRef="#br0" timeOffset="64999.2">22468 4077 1375 0,'0'0'900'0,"0"0"-805"16,0 0-56-16,0 0 16 0,0 0 14 0,0 0 5 16,0 0-15-16,0 0-25 0,0 0-20 0,0 0-14 15,0 0-15-15,0 0-28 0,0 0-50 0,65 91-147 16,-47-79-376-16,-12-5-870 0</inkml:trace>
  <inkml:trace contextRef="#ctx0" brushRef="#br0" timeOffset="65365.52">22868 4325 1030 0,'0'0'471'0,"0"0"-177"15,0 0-85-15,0 0-47 0,0 0-43 16,0 0-32-16,-128-2-25 0,110 11-14 0,-1 7 4 16,-6 0 4-16,4 5 3 0,8 2 0 0,-5 0-7 15,8 3-11-15,4-2-11 0,6 2-8 16,0-3-3-16,3-2 2 0,7-5 2 0,8-5 4 16,-5-2 2-16,11-4-1 0,4-5-5 0,0 0-5 15,3-5-5-15,0-4-6 0,3-2-2 0,-3-7-1 16,3-1-3-16,-6-2-6 0,3-2 1 15,-6 2-4-15,-3 1 1 0,-7 2 1 0,-8-1 2 16,8 0 0-16,-12 3 1 0,-3 0-1 0,0 1-5 16,-3-2-8-16,-3 1-7 0,-10 5-2 0,1-1-4 15,-7 5-6-15,-3 2-6 0,10 5-7 16,-4 0-2-16,-6 5 0 0,13 4 3 0,-10 5-1 16,13 2-6-16,-10 1-20 0,13 3-62 0,3 0-171 15,-3-1-234-15,6-7-880 0</inkml:trace>
  <inkml:trace contextRef="#ctx0" brushRef="#br0" timeOffset="65681.78">23227 4314 1900 0,'0'0'162'0,"0"0"-116"0,0 0 3 0,0 0 38 16,0 0 38-16,0 0 16 0,0 0-12 15,0 0-28-15,-43 127-29 0,30-109-23 0,10-5-16 16,3 1-11-16,-3-7-1 0,3 0-4 0,0-5 3 16,0-2 5-16,3 0 6 0,0 0 9 0,13 0-2 15,-4-9-9-15,4 0-10 0,-4-5-12 0,10 1-6 16,-7-1-3-16,7 2 0 0,-3-2-1 16,-4 5 0-16,1 0-2 0,-7 4-1 0,0 0-2 15,7 5-2-15,-10 0 0 0,0 7-3 0,-3 3 1 16,0 4 6-16,-3 2 4 0,0 5 4 0,0 1 3 15,0-1 1-15,-6 2-3 0,6-2-2 16,-3 0-2-16,0-6-5 0,3 1-7 0,0-2-17 16,0-4-28-16,3-3-51 0,0-5-89 0,3-2-376 15,7 0-987-15</inkml:trace>
  <inkml:trace contextRef="#ctx0" brushRef="#br0" timeOffset="66316.25">23869 3773 1308 0,'0'0'305'0,"0"0"-53"0,0 0-31 15,0 0-40-15,0 0-35 0,0 0-27 16,0 0-21-16,0 0-15 0,0 0-9 0,0 0-9 16,0 0-3-16,0 0-3 0,0 0-4 0,-62-5-1 15,59 8-7-15,0-1-6 0,3 2-5 0,-3-4-5 16,3 2-6-16,-3 0-3 0,3-2-5 0,0 0-2 16,0 5-2-16,-3-5 0 0,3 2-2 15,0-2 0-15,0 3 0 0,0-3 0 0,0 0-1 16,0 0-1-16,0 0-1 0,0 0 0 0,0 0-1 15,0 2 1-15,0-2-2 0,0 0 1 0,0 0-2 16,0 0-1-16,0 0-1 0,0 0-3 16,0 2 5-16,0-2-2 0,0 0 2 0,0 0 5 15,0 0-2-15,0 0 0 0,0 0 2 0,0 0 0 16,0 0 1-16,0 0 2 0,0 0-2 16,-10 0 0-16,10 0 3 0,0 0-2 0,0 0 0 15,0 0-1-15,0 0-2 0,0 0-4 0,0 0 0 16,0 0-5-16,0 0-1 0,0 3-4 0,13 1 1 15,-7 6-2-15,3 1 4 0,10 5 4 16,-4 3-3-16,10 2-1 0,0-1 2 0,3 1 0 16,0 0 2-16,0 0 1 0,3-3-3 0,-4 1 0 15,-5 0 0-15,6-2 0 0,0 1-1 0,-6-1 2 16,-1 1-1-16,-5-4 0 0,3 2 0 0,-7-5 0 16,3 1-2-16,-5-3 2 0,-4 0 0 15,-3 0-1-15,0 3-1 0,-3 4 2 0,0 3-3 16,0 1 2-16,-6 8 1 0,-6 0-1 0,-7 2 2 15,-6 1-2-15,10 4 2 0,-10 0-3 0,-3 4 2 16,0 0-2-16,-3-2-3 0,-3 0-6 16,-3-3-12-16,-10-1-19 0,7-1-37 0,-10 0-74 15,7 0-170-15,6-9-489 0,12-9-857 0</inkml:trace>
  <inkml:trace contextRef="#ctx0" brushRef="#br0" timeOffset="72532.97">2239 8695 0 0,'0'0'0'15,"0"0"34"-15,0 0 36 0,0 0 0 0,0 0 25 16,0 0 3-16,0 0 1 0,0 0-15 0,0 0-14 15,0 0-17-15,0 0-6 0,0 0-4 16,0-5-3-16,0 5 5 0,0 0-1 0,0 0-9 16,0 0-8-16,0 0-13 0,0 0-8 0,0 0-5 15,0 0-4-15,0 0-3 0,0 0-5 0,0 0 4 16,0 0 5-16,0 0 4 0,3 0 8 0,0 0-2 16,0 0-2-16,0 0 2 0,3 0 0 15,7 0 1-15,-7 0 3 0,0 0 3 0,0 0-1 16,10 0 5-16,-10 0 0 0,0 0-1 0,10 0-6 15,-10 0-3-15,0 0-4 0,0 0-1 16,10 3 2-16,-7-3 0 0,-6 2 4 0,13-2 1 16,-7 0 5-16,0 0 3 0,10 0 1 0,-10 0 4 15,10 0-2-15,-10 0 1 0,13-2-3 16,-10-1 2-16,10-1-7 0,-13 1-4 0,13 1-3 16,-16 0-3-16,13-1 1 0,-10 1 1 0,10 0 4 15,-10 2-5-15,0 0 3 0,7-2-5 0,-10 2-6 16,0 0 0-16,7 0 1 0,-7 2 0 0,0 0 1 15,-6 0-1-15,6 1 1 0,7-1 0 0,-7 0 0 16,0-2 1-16,-6 3 1 0,6-3 1 16,7 0 0-16,-7 0 2 0,0 0 0 0,-3 0-1 15,13 0 0-15,-10 0 0 0,0 0 1 0,10 0 1 16,-7 0-2-16,-3-3 1 0,10 1-3 0,-7 2 0 16,-3-2 0-16,6 2 0 0,-2 0-1 15,-4 0 1-15,-3 0-4 0,0 0 0 0,10 0 1 16,-10 0-2-16,0 0 4 0,0 0 1 0,0 0 1 15,-3 2 1-15,6 0 2 0,3-2 2 0,-5 3 2 16,-1-3 4-16,3 0 5 0,-3 0 6 16,0 0 6-16,9 0 6 0,-8 0 4 0,5 0 2 15,-6-3-2-15,3 1 2 0,7 0-2 0,-7-1-3 16,-3 1-4-16,3-2-6 0,-3 1-6 16,10 1-6-16,-10 0-4 0,0-1-5 0,0 3-5 15,-3 0-2-15,3 0-1 0,0 0-1 0,6 0-1 16,-6 0-1-16,1 0 1 0,-1 0-1 0,0 0 2 15,0 0 1-15,0 3 3 0,0-1 0 0,9 0 1 16,-8-2 1-16,2 3-2 0,-3-1 0 16,-3-2 2-16,6 0 1 0,3 2 3 0,-6-2 1 15,4 0 2-15,-4 0 3 0,-3 0 2 0,3 0 4 16,-3 0-1-16,0 0 3 0,3 0-2 0,-3 0 5 16,0 0 7-16,0 0 8 0,0 0 8 15,0 0 1-15,0 0-5 0,0 0-11 0,0 0-12 16,0 0-13-16,0 0-12 0,0 0-13 0,0 0-23 15,0 0-35-15,0 0-43 0,3 0-46 0,6 0-273 16,-9 0-945-16</inkml:trace>
  <inkml:trace contextRef="#ctx0" brushRef="#br0" timeOffset="73831.39">4434 8353 0 0,'0'0'0'0,"0"0"70"0,0 0-35 16,0 0-13-16,0 0 3 0,0 0 8 0,0 0 14 16,0 0 21-16,0 0 21 0,0 0 7 15,0 0 12-15,0 0 1 0,0 0 10 0,25-20 12 16,-25 18 5-16,0 0 4 0,6 2-6 0,-6-3-3 16,0 3-2-16,0 0-3 0,0 0-4 0,0 0-6 15,0 0-10-15,0 0-6 0,0 0-7 16,0 0-6-16,0 0-6 0,0 0-12 0,0 0-18 15,-6 0-18-15,0 0-14 0,2 0-11 0,1 0-3 16,0 0-3-16,-6 0-4 0,-3 0-3 0,2 0-1 16,1 0 0-16,-7 5 0 0,4 0 1 0,-7-1 1 15,7 3 1-15,-7-1-1 0,10 1 0 16,-6 0-2-16,5 5-1 0,1-3-2 0,-6 3 3 16,11-3-2-16,-2 0 1 0,0 1 2 0,0-1 0 15,0 0 1-15,6-2 0 0,0 0 1 0,0-1 0 16,0 1-1-16,0 0 1 0,12 0 3 15,-6 0-1-15,0 0 3 0,1 0 1 0,11-2 0 16,-8-1-1-16,11 1 0 0,-11-3 0 0,11 3-2 16,-8-1 0-16,8 1 1 0,-2 0-2 15,-7-1 2-15,1 1-2 0,2 0 0 0,-5-1 0 16,8 3 0-16,-12-2 2 0,1 2-1 0,5-4 2 16,-9 4 1-16,0 0 1 0,-3-2 6 0,0 2 7 15,0 0 8-15,0 2 7 0,-6 1 3 0,-6-1-2 16,5 3-6-16,-5-1-4 0,-7 1-5 15,7-3-3-15,-7-1-3 0,7 2-7 0,-10-3-3 16,1 2-3-16,8 0-1 0,-9-2-3 0,7 0-4 16,-4-2-7-16,-2-1-17 0,8 1-25 15,-8-3-31-15,11 1-42 0,-8-1-53 0,11 0-86 16,-2 1-147-16,-3-1-93 0,12 0-560 0</inkml:trace>
  <inkml:trace contextRef="#ctx0" brushRef="#br0" timeOffset="74181.42">4654 8616 540 0,'0'0'406'0,"0"0"-56"16,0 0-54-16,0 0-71 0,0 0-86 0,0 0-56 16,0 0-15-16,0 0 10 0,0 0 15 0,0 0 3 15,0 0-14-15,0 0-21 0,-56 138-22 0,56-114-14 16,-3-3-9-16,0-2-10 0,3 0-4 0,0 0-7 15,-3-3-14-15,3-5-25 0,0-1-54 16,0-6-180-16,0-1-643 0,0-1-319 0</inkml:trace>
  <inkml:trace contextRef="#ctx0" brushRef="#br0" timeOffset="75114.82">4329 8108 0 0,'0'0'13'15,"0"0"17"-15,0 0-5 0,0 0-5 0,0 0 9 16,0 0 1-16,0 0 4 0,0 0-1 0,0 0 3 15,0 0-6-15,-124 17 12 0,111-10 5 0,-5 3 5 16,5-1 3-16,-5 3-11 0,8-1-9 16,-11 1-5-16,11 2-5 0,-12 0 12 0,13 0 6 15,-13-2 9-15,13 5 7 0,-9 1 7 0,5-1 5 16,-5 4 1-16,2-1 0 0,-3 0-1 0,7 3 0 16,-7 1 0-16,4-1-2 0,3 0 0 15,-1 2-6-15,-2 0-8 0,8 3-9 0,1-2-13 16,-6 2-8-16,6 1-2 0,6-1-3 0,-7 2-4 15,7 0 0-15,-3-1-1 0,3 1 1 16,0 3 1-16,3-2 11 0,4 4-1 0,-4-2-6 16,9-1-1-16,-3 0-14 0,-2-2-5 0,11 0-1 15,-8-2-4-15,11-1 0 0,-5-2-2 0,9-4 1 16,-4 0 0-16,7-1 2 0,-9-4-1 16,15 1-1-16,-9-3-2 0,3-3 0 0,3-4-1 15,-3 2 1-15,6-4 1 0,-3-3 4 0,6-2 4 16,0 0 1-16,-3 0 3 0,0-2 1 0,0-5 3 15,-3-2 1-15,0 2-3 0,0-5-2 0,3 1 4 16,-2-6 1-16,-1 0 9 0,-4-2 3 16,4-4-5-16,-3 0 2 0,3-3-3 0,-3 2-1 15,0-2-1-15,-3 3-1 0,0-3 1 0,-10 1-2 16,10 0-2-16,-3 0 0 0,-7-3-2 0,7 0 0 16,-10 4 2-16,10-4 1 0,-13 0 0 15,10 0 2-15,-10 1-1 0,7-1 2 0,-7 0 0 16,-3 3 1-16,7-3 4 0,-7-1-2 0,0-2-3 15,-6 4-3-15,3-4-4 0,-3 0-6 0,0-2-2 16,-6-4-6-16,-3 3-6 0,-7-5-7 16,1-1-19-16,-7 4-10 0,-3-1-11 0,-3 5-5 15,7 3 13-15,-4 1 9 0,-6 4 9 0,3 3-2 16,-9 5-12-16,-1 2-8 0,4 4-20 16,0 0 12-16,-3 8-66 0,-9 2-83 0,8 0-147 15,1 5 5-15,-9 3 83 0,15-1 72 0,15-2 94 0</inkml:trace>
  <inkml:trace contextRef="#ctx0" brushRef="#br0" timeOffset="75765.7">3107 8757 0 0,'0'0'97'0,"0"0"-17"0,0 0 28 0,0 0 32 15,0 0 30-15,0 0 14 0,0 0-16 0,0 0-7 16,0 0-18-16,0 0-16 0,0 0-18 16,0 0-19-16,0 0-17 0,-9-26-16 0,9 24-7 15,0 2-12-15,0 0-9 0,0 0-10 0,0 0-8 16,0 0-10-16,0 0-7 0,0 0-7 0,0 0-10 16,0 0-8-16,0 0-14 0,0-3-14 15,0 3 2-15,0 0 8 0,0 0 12 0,3-2 5 16,0 0-11-16,0 0-21 0,-3 2-28 0,3-3-42 15,0 1-119-15,6 0-49 0,-6 2-313 0</inkml:trace>
  <inkml:trace contextRef="#ctx0" brushRef="#br0" timeOffset="76131.33">3107 8757 103 0,'6'-54'86'0,"-6"54"25"0,-3-2 8 16,0 0-2-16,3-1-6 0,0 2-18 0,0-1-2 16,0-3 0-16,0 3-2 0,0-1 6 15,-3 1 9-15,3 2 2 0,0-2 5 0,0 2-7 16,0-3-7-16,0 3-4 0,0 0-8 0,0 0-13 16,0 0-19-16,0 0-20 0,0 0-17 0,0 0-15 15,0 0-3-15,0 0 2 0,0 0 7 0,3 0 6 16,3 0 6-16,6 0 1 0,-2 0 2 15,-4 3-1-15,9-1-1 0,-5-2-1 0,12 2-3 16,-10-2-1-16,10 0-4 0,-1 0-2 0,-2 0-3 16,6 0 0-16,0 0-1 0,2 0 1 0,-8 0-2 15,6 0 1-15,3-2 0 0,3 2 1 0,0 0-2 16,0 0 0-16,-3 0-2 0,3 0 0 16,0-2-2-16,0 2-1 0,0 4 0 0,0 1-4 15,0 0 1-15,-3-2-6 0,3 2-14 0,-3 0-26 16,-4 2-50-16,-8-3-233 0,-1-1-1054 0</inkml:trace>
  <inkml:trace contextRef="#ctx0" brushRef="#br0" timeOffset="77498.83">5175 8526 0 0,'0'0'51'15,"0"0"44"-15,0 0 10 0,0 0 14 16,0 0 17-16,0 0 1 0,0 0-16 0,0 0-13 16,0 0-10-16,0 0-13 0,0 0-8 0,0 0-9 15,-28 0-12-15,28 0-9 0,-3 0-5 16,3 0-1-16,-3 0-4 0,0 0 6 0,3 0 5 15,-3 0 7-15,3 0 3 0,0 0-9 0,0 0-10 16,0 0-13-16,0 0-11 0,0 0-11 0,0 0-14 16,0 0-14-16,0 0-6 0,0 0 3 15,6 0 11-15,0 0 15 0,0 3 11 0,10-1 7 16,-7-2 3-16,13 2 0 0,-7-2-3 0,10 3-1 16,-3-1-1-16,3 0-3 0,-7 1-2 15,7-1-2-15,6 0-3 0,0 3 1 0,-3-3 3 16,3 3 4-16,0-3 4 0,0 1 1 0,0-3 1 15,3 0-2-15,3 0-1 0,1 0 1 0,-1 0 1 16,0 0 1-16,-3 0-4 0,13 0-2 0,-10 0 0 16,0 0-5-16,6 0 2 0,-2 0 2 0,-4 0 0 15,9 0 0-15,-8 0-3 0,-1 0-1 16,9 2-4-16,-8 0 1 0,-1 1-1 0,-3-1 1 16,9 0 2-16,-9-2 1 0,4 5 5 0,-7-5 0 15,3 1 2-15,-3-1 3 0,0 0 3 0,-3 0 1 16,0 0 2-16,-4 0 0 0,-2 0-1 15,0 0-2-15,3 0 1 0,-4 0-4 0,-8 2-4 16,8-2-1-16,-11 0-2 0,8 0 3 0,-8 0 1 16,2 0 1-16,-3 3-1 0,1-3 0 15,-7 0 2-15,3 0-3 0,3 0 1 0,-6 0-1 16,3 0 1-16,-2 0-6 0,-4 0-3 0,9 0-3 16,-3 0-1-16,-3 0-4 0,0 0-3 0,0 0-13 15,1 0-22-15,-1 0-40 0,0 0-106 16,9 0-317-16,-12 0-947 0</inkml:trace>
  <inkml:trace contextRef="#ctx0" brushRef="#br0" timeOffset="78431.85">7373 8345 0 0,'0'0'15'0,"0"0"96"0,0 0 39 16,0 0 59-16,0 0 45 0,0 0 3 0,0 0-6 15,0 0-16-15,0 0-24 0,0 0-36 0,0 0-34 16,0 0-32-16,0 0-25 0,-21-122-18 16,11 113-17-16,7 2-13 0,-3 2-13 0,-6 0-9 15,2 3-6-15,1 0-7 0,-3 2-5 0,2 0-4 16,1 7-4-16,-3 0-4 0,2 4-2 16,-2 3 1-16,-4-1 0 0,13 6 2 0,-6-3 6 15,0 0 0-15,3-2 1 0,2 2-2 0,4-2 2 16,0-1-3-16,0 1 1 0,0 0 2 0,4-2 0 15,8-1 4-15,-6-1 0 0,3 1 2 16,1-1-1-16,2-1 1 0,-3-2 2 0,10 0 2 16,-7 0 1-16,7-1 0 0,-10 1 0 0,10 2-1 15,-10-4 2-15,-2 2-2 0,5 0-1 16,-6-3 3-16,0 3-4 0,-3-2 6 0,-3-3 6 16,0 5 11-16,0-2 15 0,0 4 14 0,-3-2 5 15,-3 5-4-15,-6-3-16 0,-4 1-11 0,1 2-8 16,-4 0-1-16,0-5 1 0,4 0-4 0,-7 2-4 15,1-4-6-15,11-1-8 0,-11-1-7 0,11 1-14 16,1-1-21-16,-7-3-29 0,7 0-52 16,0 2-99-16,0-2-276 0,9 0-911 0</inkml:trace>
  <inkml:trace contextRef="#ctx0" brushRef="#br0" timeOffset="79065.67">7522 8621 0 0,'0'0'0'0,"0"0"0"16,0 0 87-16,0 0-6 0,0 0 12 0,0 0 41 15,0 0 19-15,0 0 9 0,0 0 16 0,0 0 5 16,0 0 0-16,0 0-9 0,0 0-32 16,0 0-29-16,3-62-24 0,0 55-19 0,4 2-10 15,2 1-6-15,-6 1-9 0,0-1-8 0,3 1-9 16,-6 3-11-16,10 0-6 0,-4 0-4 0,0 0-2 15,-3 3-1-15,3 1-1 0,-6 3 2 16,7 3 2-16,-7-1 5 0,0 0 6 0,0 4 1 16,0-1 0-16,-7 4-3 0,1-2-2 0,0 0-4 15,-10 0-1-15,13-5-2 0,-6 5-3 0,-3-2 0 16,2-4 0-16,-2 4-1 0,-4-3 2 0,10-2-2 16,-9 2-3-16,5-2 1 0,4 0 0 0,3 0-3 15,-3-2 0-15,0-1-3 0,6 1-5 16,0-3-2-16,0 3-2 0,0 0 1 0,6-1 4 15,3 3 5-15,-3-2 3 0,10 2 3 0,-4-1 1 16,1 1-1-16,5-3 0 0,1-1-2 0,-7 4-8 16,13-5-8-16,-9 3-49 0,2-1-42 15,4-4-157-15,-10 3-574 0,-5-3-75 0</inkml:trace>
  <inkml:trace contextRef="#ctx0" brushRef="#br0" timeOffset="79698.73">7442 7782 96 0,'0'0'102'16,"0"0"13"-16,0 0 19 0,0 0-1 0,-118-43-24 16,93 39-17-16,0 4-9 0,0 0-4 0,-3 0-7 15,-3 4-12-15,4 6-15 0,2 4-11 16,-3 2-7-16,-3 4-5 0,0 1-5 0,0 6 2 15,-6 4 5-15,3 5-3 0,3 1-1 0,0 7-3 16,0-1-4-16,3 6 9 0,6-1 3 16,0 3 6-16,4 6 4 0,5-1 3 0,-2 3-2 15,8 1-6-15,4 0-9 0,3 0 6 0,0-3-5 16,7 1-2-16,-1-5-4 0,12-2-16 0,-2-5-2 16,6-3 2-16,5-3 1 0,5-3 2 0,-1-6 3 15,3-3 2-15,3 0 3 0,3-2 3 16,0-6 3-16,-2 0 3 0,5-6 2 0,0 0 5 15,-2-4 1-15,5-6-2 0,-2 1 1 0,2-5-6 16,-5 0-6-16,8-2 0 0,-9-3-6 0,10-2-2 16,-10-2 4-16,7-3 11 0,-7-4 8 0,-6-3 11 15,7-3 6-15,-1-3-3 0,-9-6 3 16,0 1 0-16,-3-1-7 0,-6-2-4 0,-1-4-4 16,7 2-7-16,-6-1-1 0,-4-4 1 0,1 3 2 15,-7 1 3-15,4-6-4 0,-10 2-4 16,3-2-5-16,-5 0-12 0,-4 1 0 0,-4-3-11 15,-5 0-16-15,-9 3-13 0,-4-3-37 0,-6 1-41 16,-3 3-33-16,-9 1-54 0,-1 4-57 0,4 1-46 16,-9 4-21-16,2 4 17 0,7 6 73 15,-3 7 91-15,6 10 65 0,12 3 47 0,0 3 1 16,13 4-204-16</inkml:trace>
  <inkml:trace contextRef="#ctx0" brushRef="#br0" timeOffset="80298.67">8173 8792 371 0,'0'0'95'0,"0"0"-47"0,0 0-7 0,0 0 14 0,0 0 19 16,0 0 11-16,0 0 13 0,0 0 7 16,0 0-7-16,0 0-4 0,0 0-5 0,143 0-2 15,-115 0 15-15,6 2 22 0,-3 3-12 0,6-1-19 16,4 1-25-16,-4 1-27 0,3 1-1 15,-3-3-2-15,7 3-3 0,-4 0-10 0,0 0-3 16,4-2-1-16,-1 0 0 0,4-1-2 0,-7 1-6 16,10-1 0-16,-4 1 2 0,1 0 2 0,-1-3 3 15,1 0-2-15,-1 1-2 0,4-3 2 16,-7 2 8-16,4-2 0 0,-7 2 0 0,0-2 0 16,-3 3-5-16,-2-3-3 0,-4 0 3 0,-4 0-7 15,-2 0-1-15,-6 0 5 0,0-3 0 16,-4-1 5-16,-3 1 2 0,1-1-1 0,-10 1-6 15,0 1-3-15,3 2-5 0,-3-2 0 0,-3 2-1 16,0 0-2-16,0 0-13 0,-3-3-25 0,-3 3-40 16,0 0-92-16,0 0-255 0,3 0-1051 0</inkml:trace>
  <inkml:trace contextRef="#ctx0" brushRef="#br0" timeOffset="81898.17">10642 8531 0 0,'0'0'135'0,"0"0"-25"15,0 0 12-15,0 0 28 0,0 0 30 0,0 0 28 16,0 0-5-16,0 0-14 0,0 0-13 0,0 0-25 15,0 0-24-15,0 0-20 0,0 0-26 16,-22-106-23-16,6 102-21 0,10-1-18 0,-9 3-11 16,-1 2-7-16,-2 0-2 0,2 7-2 0,-6 2 1 15,1 3-1-15,5 4 2 0,-3-1-1 16,1 1-1-16,2 1 1 0,4 1 1 0,0 1-1 16,2 2 0-16,7-5 0 0,0-1 0 0,0-1 2 15,3-2-1-15,3-1 0 0,3 1 1 0,4-3 1 16,2 1 3-16,-3-1 0 0,10-2 0 0,-7 0-2 15,1 0 3-15,5-4-2 0,1 4-2 16,-7 0 3-16,1-2-3 0,2 2 0 0,-5-3 0 16,2 1-2-16,-6 2 2 0,-3-2 5 0,-3 2 11 15,0 2 15-15,0 0 14 0,-6 3 6 0,-9 2 0 16,2 0-6-16,-5-1-5 0,-1-2-3 0,-6 1-4 16,6-3-6-16,-8 1-8 0,8-4-6 15,-3-1-5-15,1 0-3 0,5-3-5 0,1 0-4 16,2-2-8-16,1 0-9 0,6 0-23 0,-4-2-31 15,1-3-60-15,3 3-139 0,3 0-244 0,-4-1-868 16</inkml:trace>
  <inkml:trace contextRef="#ctx0" brushRef="#br0" timeOffset="82698.2">10747 8853 0 0,'0'0'287'15,"0"0"-103"-15,0 0 38 0,0 0 44 16,0 0 0-16,0 0-28 0,0 0-42 0,0 0-55 15,0 0-42-15,0 0-25 0,0 0-13 0,0 0-5 16,0 0-7-16,0 0-7 0,43-71-7 0,-30 69-6 16,-4 2-9-16,0 0-3 0,4 0-5 15,-4 0-5-15,0 0-1 0,-6 0-5 0,7 5-2 16,-4-1-2-16,-3 1-3 0,-3 0 3 0,0 5 4 16,0-1 3-16,-6 5 1 0,-3-2 0 15,2 2-2-15,-5 0 0 0,0 0-1 0,-1-3 1 16,4 1 0-16,-4-3-1 0,10-3 1 0,-9 1 0 15,9-2-1-15,-6-3-2 0,5 0 1 0,4 1-3 16,0-1-7-16,0-2-8 0,0 0 1 16,0 0-2-16,4 2 10 0,8-2 9 0,-6 0 1 15,7 0 2-15,2 3-4 0,-3-1-1 0,4 0 1 16,-1 1 1-16,1-1 1 0,-4 0 0 0,4 3 2 16,-7 0-3-16,-3-1 2 0,1 6 0 0,-1-3 2 15,-3 4 1-15,-3 3 5 0,0 0 4 16,-9 1 1-16,2 2 1 0,-5-1-2 0,-4-5-2 15,4 6-3-15,-7-6-1 0,4 3-2 0,-4-4-4 16,4-3-3-16,-1 1-2 0,-5-4-8 0,5-1-5 16,-2-3-10-16,5 0-19 0,-5 0-28 0,2-5-48 15,1-2-94-15,2 1-259 0,7 4-882 0</inkml:trace>
  <inkml:trace contextRef="#ctx0" brushRef="#br0" timeOffset="83332.1">10921 8075 104 0,'0'0'68'0,"0"0"-41"0,0 0 6 16,-124-53 11-16,89 44 12 0,-2 0 25 0,3 5 30 16,-3 1 25-16,-3 3 10 0,-1 0-2 0,10 3-20 15,-6 5-21-15,3 4-16 0,-6 1-21 0,6 1-13 16,-7 7-16-16,4 0-10 0,-3 7-8 15,-1-3 1-15,7 3 2 0,0 2 3 0,0 0 8 16,0-1 9-16,3 4 13 0,-3 1 9 0,12 0 9 16,-3 3 7-16,4 1 2 0,-4 0 1 15,9 4-7-15,1 4-6 0,6-3-6 0,2 6-12 16,4 1-9-16,3 1-13 0,0 1-10 0,6 0-11 16,7-1 0-16,2-1-5 0,7-1-1 0,-3-4-1 15,5-1-1-15,4-4-3 0,0-6 3 16,6-2 0-16,4-2 2 0,-4-4 0 0,9-6-2 15,-3-2 2-15,10 1-4 0,-3-7-1 0,2-1 0 16,-2-4-1-16,2-2-1 0,4-3-3 0,-3-2 1 16,-1-2 2-16,4-5 0 0,-7-5 2 0,4-2 1 15,-3-2 0-15,-1-3 2 0,-3 0-1 16,4-7-2-16,-7 1 1 0,-2-1-2 0,-1-2 4 16,-6-1-3-16,3-4 2 0,-6-1 0 0,0-3 2 15,-4-2 1-15,1 4 1 0,-3-6-1 0,0 6 1 16,-7-4 1-16,4 1 0 0,-7 0-1 15,-9-3-2-15,0 4-1 0,-3-2-2 0,-3-1-3 16,-6 2-10-16,-10-2-20 0,-2 3-27 0,-4 1-31 16,-6 1-36-16,0-2-34 0,-3 3-46 0,-3 7-48 15,6 1-36-15,0 7-35 0,9 5-178 16,6 7 161-16</inkml:trace>
  <inkml:trace contextRef="#ctx0" brushRef="#br0" timeOffset="83748.1">11395 8625 529 0,'0'0'235'0,"0"0"-34"16,0 0-19-16,0 0 21 0,0 0 31 0,0 0 9 16,0 0-14-16,0 0-31 0,0 0-24 0,121 3-31 15,-90-1-22-15,0-2-21 0,6 0-18 0,0 0-19 16,4 0-18-16,2 0-14 0,-9 0-16 16,10 2-6-16,-1 1-5 0,-6-1-6 0,7 0-11 15,-1 3-9-15,-6 0-17 0,7-3-37 0,-4 0-88 16,-9 1-320-16,-12-3-1080 0</inkml:trace>
  <inkml:trace contextRef="#ctx0" brushRef="#br0" timeOffset="94198.84">1253 7101 0 0,'0'0'0'0,"0"0"0"0,0 0 134 0,0 0 85 0,0 0 6 16,0 0-9-16,0 0-17 0,0 0-26 15,0 0-18-15,0 0-15 0,0 0-15 0,0 0-11 16,-7-66-10-16,7 61-5 0,-3-2-5 0,3 2-6 16,-3-2-11-16,0 3-17 0,0-1-12 0,-9 0-14 15,9-2-10-15,-1 5-6 0,-5-2-7 0,-6 1-6 16,8 1-5-16,-5 2-3 0,-3 0 0 16,2 0 0-16,-5 2-2 0,2 3 0 0,-3 4-4 15,-2-2-2-15,8 5-1 0,-5-1-1 0,8 1 2 16,1 2 0-16,-6-2 1 0,8-1 1 15,1 1-6-15,3 1-5 0,-6-2-2 0,9 1-1 16,0-3 5-16,9 5 5 0,-6-2 7 0,7-3 6 16,-4 3 2-16,9-3 2 0,-5 0 1 15,8 1-1-15,-5-2 0 0,5 1 0 0,-5-2 1 16,8 0 0-16,-5 0-1 0,5 2 0 0,-11-2 0 16,11 3-1-16,-11-1-1 0,8 0 0 0,-11 0 0 15,8 1 2-15,-9-1 4 0,0 2 7 0,-6 0 6 16,0 1 5-16,0-3 8 0,0 5 4 15,0-2-1-15,-3 2-3 0,-3 0-2 0,-9-3-7 16,5 1-9-16,-8-2-10 0,8 2-3 0,-2-3-4 16,-7 1-5-16,-2-4-6 0,8-1-6 15,-8 2-14-15,5-2-29 0,-2-5-54 0,5 2-121 16,-5-2-191-16,8 0-151 0,-2 0-429 0</inkml:trace>
  <inkml:trace contextRef="#ctx0" brushRef="#br0" timeOffset="95014.52">1454 7424 0 0,'0'0'0'16,"0"0"0"-16,0 0 0 0,0 0 0 15,0 0 0-15,0 0 0 0,0 0 6 0,0 0 87 0,0 0 17 16,0 0 9-16,0 0 7 0,0 0-3 16,0 0 8-16,0 0-3 0,-25-11-6 0,25 6 3 15,-3 3-6-15,0-1-1 0,0 1-4 0,0 0-12 16,0-1-16-16,-6 1-13 0,6 0-13 0,-1-1-15 15,-2 3-14-15,3 0-13 0,-9 0-13 16,9 0-6-16,0 0 4 0,-1 3-4 0,1 1-2 16,0 1-2-16,-3 0-8 0,-6 2 2 0,5 0 1 15,4 2 4-15,0-2-1 0,-3 1 1 0,-6-1-1 16,8 5 0-16,4-5 1 0,-3 2-2 16,3 0 0-16,-3 0 0 0,3 1 1 0,0-1 0 15,0 0 3-15,0 1 0 0,0-3 3 0,0 2 3 16,6-1 3-16,-6-1 4 0,7 5 5 0,5-3 3 15,-3 0-4-15,10 3 0 0,-7-3 3 16,7-4 2-16,-7 0 9 0,4-3 2 0,-4 0 0 16,-2-2 4-16,8 0 5 0,-8 0 9 0,5-2 7 15,-3-5 6-15,-5-2 1 0,8-1-4 16,-9-4-9-16,4-2-11 0,2-3-9 0,-6 2-6 16,-3-2-4-16,-3 3-5 0,0 0-3 0,0 0-2 15,0 4-8-15,-6-2-10 0,-9 6-14 0,5-1-29 16,-11 4-45-16,8 0-87 0,-12 5-210 15,13 0-196-15,-3 0-506 0</inkml:trace>
  <inkml:trace contextRef="#ctx0" brushRef="#br0" timeOffset="102358.2">2853 7263 128 0,'0'0'129'0,"0"0"50"16,0 0 35-16,0 0-2 0,0 0-2 0,0 0-9 16,0 0-13-16,0 0-10 0,0 0-20 15,0 0-21-15,0 0-22 0,0 0-16 0,-25-49-8 16,25 46-10-16,0 0-3 0,0 1-5 0,0-1-8 15,-3 1-6-15,3 0-7 0,0 2-8 16,0 0-2-16,0 0-4 0,0 0-4 0,-3 0-2 0,3 0-5 16,0 0-4-16,0 0-7 0,0 0-3 15,0 0-4-15,0 0-5 0,0 0 0 0,0 0-4 16,0 0 0-16,0 0-2 0,0 0 0 0,0 0-2 16,0 0-4-16,0 2 0 0,-3 3 1 0,3-2 4 15,0 4 0-15,0 2 5 0,0 3 1 16,0 4 1-16,-10 1-5 0,10 1 2 0,-3 3 0 15,3-1 0-15,0 3-1 0,0 0 1 0,0 3 2 16,0-3 0-16,0-3 4 0,0-1-3 16,0-1-1-16,0-6-1 0,0 2 1 0,0-7 1 15,0-3-1-15,0 1 0 0,3-3 3 0,-3-2 1 16,0 0 6-16,0 0 7 0,0 0 11 0,0 0 8 16,0 0 8-16,0-2-1 0,0-5-9 15,0-2-14-15,0-5-15 0,0 0-10 0,0-2-4 16,0-3-2-16,0 2 1 0,10-2-2 0,-7 3 0 15,3-1 0-15,-3 1 1 0,3 2 4 0,10 0 0 16,-10 5-1-16,0-2 1 0,10 4 0 16,-7 0-4-16,-3 3 5 0,10 4 0 0,-7-3 0 15,-3 3-2-15,10 0-2 0,-4 0-7 0,-6 3-12 16,10 1-21-16,-10 1-33 0,3 0-71 0,4-1-176 16,-4 3-366-16,-9-4-863 0</inkml:trace>
  <inkml:trace contextRef="#ctx0" brushRef="#br0" timeOffset="102764.71">3138 7463 1767 0,'0'0'256'0,"0"0"-65"0,0 0 5 16,0 0-14-16,0 0-31 0,0 0-33 0,0 0-35 15,0 0-28-15,0 0-18 0,0 0-10 0,0 0 0 16,0 0 0-16,0 0 0 0,62-76-1 0,-43 60-5 16,-10-1-2-16,9 1-4 0,-5 2-2 0,-7 1-3 15,10-3 0-15,-7 2-3 0,-9 3-1 16,6-3 0-16,3 2-4 0,-6 3 1 0,-3-1-1 15,0 1-4-15,0 2 1 0,0 4-7 0,-3-2-7 16,-9 3-10-16,9 2-9 0,-3 0-11 0,-4 0-1 16,-5 2 3-16,2 6 4 0,-5 4 14 0,5 4 4 15,-5 0 6-15,12 5 2 0,-10 2 2 16,10 1 2-16,3-2 4 0,0 1 3 0,0-2 2 16,3-2-2-16,0-1 4 0,6-5-5 0,-3-1 1 15,12-3-3-15,-5 0-8 0,8-4-22 16,-2-3-43-16,6 1-100 0,-13-3-280 0,9 0-1093 0</inkml:trace>
  <inkml:trace contextRef="#ctx0" brushRef="#br0" timeOffset="103497.43">3532 7304 849 0,'0'0'285'0,"0"0"-76"0,0 0 15 16,0 0-11-16,0 0-22 0,0 0-37 15,0 0-35-15,0 0-32 0,0 0-23 0,0 0-14 16,0 0-9-16,0 0-9 0,0 0-5 0,0 0-5 16,-87-2-7-16,84 14-4 0,-7-2-3 0,4 4 2 15,-9 5 3-15,12-3 1 0,0 3 5 0,-4-1 4 16,4 3 5-16,-6-1 3 0,9-1 0 15,-3 1-4-15,3-3-4 0,0-6-3 0,3 1-1 16,6-3 0-16,-3-2 3 0,-2-2 6 0,2-5 7 16,0 0 4-16,13-2 2 0,-13-8-5 15,12-1-9-15,-5-6-7 0,5-1-9 0,-5-5-4 16,5 2-3-16,-8-4-4 0,8-3-1 0,-8 3-5 16,-1-6-1-16,3 2-3 0,-2 4-3 15,-7-1 0-15,3 1 1 0,6 1-2 0,-9 2-2 16,0-1-3-16,1 0-3 0,-4 2 0 0,0 2 0 15,0 2 6-15,0 3 4 0,0 2 6 0,-4 5 6 16,1 3-2-16,0 1-8 0,0 3-14 0,-9 0-4 16,9 7-2-16,-7 5 9 0,-5 4 11 0,9 2 7 15,-1 3 1-15,-5 2 3 0,3 2 1 16,6 3 0-16,-4-1 1 0,1 1 2 0,-3 0 4 16,6 0 3-16,3-2 4 0,0-2 0 0,0-1 4 15,0-4 1-15,12-1 0 0,-9-4 1 0,4-1-1 16,-4-6-1-16,3 2-3 0,6-2 1 15,-6-4-3-15,1 1 1 0,-4-1 4 0,9-3 1 16,-6 0-3-16,4 0-2 0,-4-3-3 0,6-1-4 16,-2-3-2-16,-7-3-2 0,12 3-2 0,-9-2 2 15,1 1-4-15,-4-1-1 0,3-3-1 16,6 5-2-16,-9-2-2 0,4-1-2 0,-4 1-2 16,-3 2-2-16,3-2-5 0,0-1-6 0,6 1-4 15,-6 2-4-15,0 0-2 0,-3 4 3 0,4 0-1 16,-4 1 0-16,0 2-5 0,0 0-11 15,0 5 4-15,0 1 11 0,0 3 14 0,0 5 18 16,3 2 6-16,-3 0 0 0,0 5 3 16,0 0 4-16,3-1 1 0,0 3-2 0,3-4 5 0,0 2-1 15,0-5-3-15,-2-2-3 0,-1 0-2 0,3-6-3 16,6-1 0-16,-6-2-1 0,1-3 0 16,-4 0 2-16,9-2-3 0,-6-2-3 0,1-7-16 15,-4-3-24-15,3-3-47 0,6-4-96 0,-2 3-148 16,-7 4-268-16,-3 3-907 0</inkml:trace>
  <inkml:trace contextRef="#ctx0" brushRef="#br0" timeOffset="104248.08">3832 7561 0 0,'0'0'259'16,"0"0"27"-16,0 0 30 0,0 0-23 16,0 0-56-16,0 0-40 0,0 0-28 0,0 0-31 15,0 0-19-15,0 0-17 0,0 0-18 0,0 0-15 16,0 0-17-16,0 0-16 0,25-101-8 0,-19 85-7 15,1 3-4-15,-7-3-4 0,9 0-5 16,-3 2-7-16,-3 0-1 0,0 0-3 0,0 4-4 16,1-1-1-16,-4 4-6 0,0 2-5 0,0 2-5 15,3-2-6-15,-3 5-9 0,0-2-3 0,0 2-4 16,0 0-6-16,0 0 2 0,3 0 9 16,-3 0 7-16,0 0 6 0,6 0-3 0,0 0-21 15,-6 0-39-15,3 0-80 0,0 0-203 0,-3 0-546 0</inkml:trace>
  <inkml:trace contextRef="#ctx0" brushRef="#br0" timeOffset="104582.1">4208 7256 1312 0,'0'0'379'0,"0"0"-118"0,0 0-34 0,0 0-32 15,0 0-48-15,0 0-39 0,0 0-35 0,0 0-24 16,0 0-17-16,0 0-14 0,0 0-7 16,0 0-7-16,0 0-4 0,-115-14 0 0,102 25 0 15,4 3 1-15,-6 0 2 0,8 2 1 0,4-2-1 16,0 4 1-16,-3-2 3 0,-3 0 3 0,9 1 1 15,-3-3 4-15,3 0 2 0,0 0-1 0,0-1-3 16,3-2-1-16,9 1-4 0,-9-1-2 0,3-1-2 16,-2-1-3-16,5 0-2 0,3-2-7 15,-6 0-7-15,7 0-18 0,2-2-22 0,-5-1-45 16,11-1-98-16,-2-1-214 0,-10-2-316 0,-2 0-673 16</inkml:trace>
  <inkml:trace contextRef="#ctx0" brushRef="#br0" timeOffset="105014.56">4332 7387 924 0,'0'0'497'0,"0"0"-261"15,0 0-52-15,0 0 11 0,0 0-11 0,0 0-32 16,0 0-35-16,0 0-42 0,0 0-28 0,0 0-16 16,0 0-10-16,0 0-6 0,0 0-6 0,80-134-3 15,-77 118-6-15,4 0 0 0,-1 3-1 16,0-1-1-16,-3 5 0 0,-3-1-2 0,0 1-1 15,0 2-5-15,-3 2-3 0,-3 1-3 0,0 1-5 16,-1 3-5-16,4 0-3 0,-3 3 0 0,-9 6 4 16,11 0 10-16,-5 5 7 0,-6 0 7 15,8 4 2-15,1 0 1 0,0 6-2 0,-6 1 2 16,9-2 4-16,-1 4 1 0,4-1 3 0,0-1-1 16,0-4-2-16,0 0 0 0,4-3-4 15,8-4-3-15,-6 0-4 0,0-3-13 0,1 1-22 16,8-3-57-16,-6-2-153 0,-2-2-340 0,-1-1-875 0</inkml:trace>
  <inkml:trace contextRef="#ctx0" brushRef="#br0" timeOffset="105448.42">4574 7290 618 0,'0'0'321'0,"0"0"-116"0,0 0-28 0,0 0-14 15,0 0-18-15,0 0-17 0,0 0 0 0,0 0 3 16,0 0-2-16,0 0-8 0,0 0-13 16,0 0-15-16,0 0-8 0,0 0-5 0,-35 92-5 15,35-80-10-15,0 0-8 0,0-5-9 0,-3 2-7 16,3-7-2-16,0 3-2 0,0-3 6 0,0-2 5 16,0 0 6-16,0 0 4 0,0-2-6 0,0-5-12 15,3 0-15-15,0-5-14 0,10-2-7 16,-7 0-2-16,3-2-1 0,1 2-1 0,2 2-1 15,-6 1 1-15,13 0-1 0,-7 4-1 0,4 0 2 16,-1 3-3-16,1-1 1 0,-4 5-5 0,7 0-7 16,-7 0-13-16,-6 0-18 0,13 5-30 0,-10 4-67 15,-6-2-216-15,4-2-1025 0</inkml:trace>
  <inkml:trace contextRef="#ctx0" brushRef="#br0" timeOffset="107091.65">3991 5453 0 0,'0'0'0'16,"0"0"73"-16,0 0 46 0,0 0 46 0,0 0 28 16,0 0 6-16,0 0-22 0,0 0-25 15,0 0-18-15,0 0-16 0,0 0-12 0,0 0-9 16,-7-30-16-16,7 30-18 0,0 0-23 0,0 0-24 15,0 0-21-15,0 0-9 0,3 2-1 0,1 5 9 16,-1 3 11-16,9 4 10 0,-3 4 9 0,-2 2 5 16,8 6 4-16,-6 4 3 0,-6 5 0 15,10 1 1-15,-4 3 2 0,-3 5 1 0,-3 2-1 16,-3 3-5-16,4-2-6 0,-1 0-4 0,-3 2-3 16,0-6-3-16,0 1 0 0,-3-1 0 15,3-1 0-15,-4-3 1 0,4-3 0 0,-3 4 1 16,0-5-1-16,-3 1-2 0,0 1 0 0,-3-2 1 15,5 1 0-15,1 1 1 0,-3-4 0 0,3 2-5 16,-6-2-3-16,3 0-3 0,6-1-5 16,0-5-5-16,0 1 2 0,-4-7-4 0,4-2-3 15,0-8-9-15,0 1-11 0,4-5-30 0,-4-5-60 16,3-2-83-16,0 0-292 0,-3 0-911 0</inkml:trace>
  <inkml:trace contextRef="#ctx0" brushRef="#br0" timeOffset="107497.52">3901 6593 34 0,'0'0'285'0,"0"0"-44"0,0 0 21 0,0 0 2 16,0 0-37-16,0 0-42 0,0 0-28 0,0 0-41 15,0 0-36-15,0 0-26 0,0 0-10 0,0 0 6 16,0 0 18-16,-31 61 18 0,31-40 7 16,0-2-5-16,0 0-14 0,3-1-20 0,9-2-16 15,-6-3-11-15,1-1-9 0,-1-5 0 0,9-5 1 16,-5-2 1-16,14-7-3 0,4-11-16 0,0-4-35 16,6-11-107-16,-9 5-353 0,-9 9-1012 0</inkml:trace>
  <inkml:trace contextRef="#ctx0" brushRef="#br0" timeOffset="108564.76">1857 7449 1 0,'0'0'126'16,"0"0"-8"-16,0 0 51 0,0 0 27 0,0 0 19 15,0 0-16-15,0 0-30 0,0 0-12 0,0 0-27 16,0 0-14-16,0 0-19 0,0 0-27 0,0 0-20 16,0 0-20-16,-12-7-12 0,12 4-9 0,0 3-1 15,0 0 4-15,0-2 8 0,3 1 11 16,0-2 8-16,0 1 5 0,0 0 0 0,-3-3-2 16,0 5-1-16,3-2-2 0,1 0-4 0,-4 2-2 15,9-3-6-15,-9 3-5 0,3 0-4 0,-3 0-3 16,0 0-7-16,0 0 0 0,0 0-2 0,0 0-1 15,0 0-1-15,3 0-1 0,-3 0 1 16,0 0-1-16,0 0 2 0,0 0-2 0,0 0 1 16,0 0 3-16,0 0 4 0,0 0 3 0,0 0 4 15,0 0 0-15,0 0-1 0,0 0-4 16,0 0-5-16,0 0-4 0,0 0-5 0,3 0-2 16,0 3 1-16,0-1 0 0,13 0 2 0,-7 1 0 15,4 1 2-15,8 2 0 0,7 1 0 16,-3 0 2-16,6 0-1 0,0-2 4 0,0 2-1 15,0 0 1-15,3-1-1 0,0-1-4 0,-3 2 1 16,0-2-2-16,0-1 0 0,-3-1-1 0,3 1-3 16,-6-1-7-16,-3-1-18 0,-7 0-37 0,4-2-92 15,-10 3-276-15,-3-1-1023 0</inkml:trace>
  <inkml:trace contextRef="#ctx0" brushRef="#br0" timeOffset="108980.76">2341 7274 131 0,'0'0'213'15,"0"0"6"-15,0 0 21 0,0 0 7 0,0 0-15 16,0 0-28-16,0 0-23 0,0 0-31 16,0 0-31-16,0 0-25 0,0 0-25 0,0 0-17 15,0 0-22-15,0 0-15 0,-6-2-11 0,9 2-5 16,3 0 0-16,-3 2 4 0,16 5 4 0,-10 0 1 15,10 5 5-15,-7-1-1 0,10 5 2 16,-10 0 1-16,10 2-1 0,-13 1 4 0,10 2-2 16,-13 0 1-16,10-1 1 0,-13 1 1 0,0 2-1 15,-3 0-4-15,0 3-3 0,-3-2-7 0,-10 2-5 16,7-1-8-16,-9-4-11 0,-1 2-26 16,-6-5-55-16,10 0-126 0,-7-6-290 0,13-5-891 0</inkml:trace>
  <inkml:trace contextRef="#ctx0" brushRef="#br0" timeOffset="109848.87">4136 7688 0 0,'0'0'103'0,"0"0"-9"16,0 0 13-16,0 0 5 0,0 0-11 15,0 0-17-15,0 0-16 0,0 0-14 0,0 0-14 16,0 0-8-16,0 0-7 0,0 0 1 0,0 0 15 15,0 0 14-15,-9-16 17 0,9 16 14 0,0 0 5 16,0-2 8-16,-9 2 9 0,9 0 9 16,0-3 4-16,0 3-1 0,0 0-8 0,-3-2-7 15,3 2-10-15,0 0-9 0,0 0-9 0,0 0-12 16,-3-1-11-16,3 1-13 0,0 0-11 0,0 0-12 16,0 0-9-16,0 0-7 0,0 0-5 0,0 0-3 15,0 3-1-15,0 2 2 0,0 4 4 16,0 3 5-16,0 4 4 0,0 3 7 0,0 4 6 15,3-2 9-15,0 6 11 0,6-2 5 0,-6-2 2 16,0-2-8-16,0-2-11 0,0-4-6 0,1-1-8 16,-1-2-4-16,0-5-4 0,6 0-4 15,-9-5-4-15,3-2-3 0,0 0-9 0,-3 0-18 16,0 0-27-16,0-7-66 0,0-2-181 0,0 2-332 16,0 2-856-16</inkml:trace>
  <inkml:trace contextRef="#ctx0" brushRef="#br0" timeOffset="110180.88">3960 7916 70 0,'0'0'74'0,"0"0"45"15,0 0 57-15,0 0 43 0,0 0 25 0,0 0-1 16,0 0-13-16,0 0-7 0,0 0-11 0,0 0-16 16,0 0-17-16,0 0-14 0,0 0-20 0,0 0-17 15,58 84-18-15,-48-84-16 0,5-7-12 16,-5 0-17-16,11-5-10 0,-11 1-13 0,11-1-9 15,-8 0-9-15,8 1-6 0,-11-1-8 0,11 5-5 16,-2 0-5-16,-3 2-12 0,-1 3-20 16,-3 1-44-16,13-1-89 0,-15-1-323 0,-1 1-1131 0</inkml:trace>
  <inkml:trace contextRef="#ctx0" brushRef="#br0" timeOffset="117180.43">6580 7182 220 0,'0'0'255'0,"0"0"1"15,0 0 10-15,0 0-29 0,0 0-38 0,0 0-37 16,0 0-37-16,0 0-34 0,0 0-24 0,0 0-20 15,0 0-14-15,0 0-3 0,-34-30-6 0,34 28 2 16,-4 2 0-16,4 0 6 0,0-3 4 16,0 3 3-16,0-2 4 0,0 2 7 0,0-2 1 15,0 2-2-15,-3 0 2 0,3 0-5 0,0 0-1 16,0 0-4-16,0 0-11 0,0 0-11 0,0 0-11 16,-3 0-9-16,3 4-2 0,0 1 1 15,-6 7 1-15,6-1 4 0,-6 6 1 0,3 0-2 16,3-1 1-16,-3 1 2 0,3 1-1 0,-3 1 1 15,3-1-1-15,0-1-1 0,0-4 1 16,0-2 1-16,0-2 0 0,0-2 1 0,0-2 1 16,0-3 1-16,0 1 6 0,0-3 9 0,0 0 13 15,0 0 11-15,0 0 11 0,0 0 6 16,0 0-7-16,0-7-15 0,0 2-18 0,0-2-20 16,0-2-12-16,3 0-1 0,-3 0-4 0,3 0 2 15,-3 0-1-15,3-1 2 0,9 3 1 0,-6 1 1 16,1 1 0-16,-1 0 1 0,9 1 1 0,-5 1 3 15,2 3 0-15,0 0-1 0,-2 0-4 0,8 0-17 16,-8 0-19-16,8 3-34 0,-5-1-48 16,5 3-99-16,-8-1-200 0,-7-1-968 0</inkml:trace>
  <inkml:trace contextRef="#ctx0" brushRef="#br0" timeOffset="117514.43">6803 7364 1310 0,'0'0'357'0,"0"0"-142"0,0 0-22 0,0 0-17 16,0 0-20-16,0 0-40 0,0 0-44 16,0 0-26-16,81-129-16 0,-69 108-10 0,0-1-7 15,-2 3-7-15,-1 3-4 0,0-1-7 0,-3 1-6 16,-2 5-8-16,-4-1-13 0,3 4-12 0,-3-1-12 15,0 2-15-15,0 4-17 0,-3 1-27 0,-4 2-18 16,1 0 2-16,-9 2 15 0,8 8 42 16,-2 0 37-16,-6 4 22 0,5 0 17 0,-8 4 13 15,12 1 9-15,-4 2 12 0,1 2 10 0,0-1 10 16,9 2 7-16,-4-1 5 0,4-2 2 16,0 0-2-16,0-4-5 0,4-3-11 0,-1-2-10 0,9-1-10 15,-3-4-6-15,1 0-7 0,5-2-8 16,-2 0-14-16,2-5-21 0,1 0-27 0,2 0-59 15,-5-3-122-15,5 1-310 0,-8 0-872 0</inkml:trace>
  <inkml:trace contextRef="#ctx0" brushRef="#br0" timeOffset="118480.76">7194 7173 1050 0,'0'0'347'15,"0"0"-98"-15,0 0-24 0,0 0-31 16,0 0-46-16,0 0-47 0,0 0-39 0,0 0-31 16,0 0-14-16,0 0-10 0,0 0-9 0,0 0-1 15,0 0-2-15,0 0 3 0,-115 21 0 0,106-1 2 16,2 1 1-16,1-3-1 0,3 3 5 0,3-2 0 16,0-3 1-16,0-1 3 0,0-1 3 15,3-2-1-15,3-5 5 0,1-5 9 0,-4 3 9 16,12-5 12-16,-9 0 3 0,7-7-2 0,-1-3-7 15,-3-1-10-15,1-4-8 0,2-4-9 0,-3-2-9 16,1 0 0-16,2 0-4 0,-3 0-2 0,-5 4-2 16,8-2-3-16,-6 3 0 0,3 0 1 15,-9-3 0-15,10 5 4 0,-1-4 0 0,-6 5 1 16,3-1 0-16,-6 2-2 0,3 1 2 0,-3 1-2 16,0 3-2-16,0 3 1 0,0-1-6 15,0 5-8-15,0 0-14 0,0 0-8 0,-6 5 0 16,0 4 8-16,-3 0 14 0,-1 5 9 0,7 0 6 15,-3 5 1-15,0-2 3 0,-6 4 2 0,8 0 2 16,4 2 2-16,-3 1 6 0,3-2 0 16,0 1 3-16,0 0 4 0,0-2 4 0,3 0-1 15,-3-6 2-15,10 4 1 0,-4-8-1 0,0 1 1 16,0-3-3-16,-3-4 1 0,7 0-1 0,-1-3 3 16,-3 0 1-16,0-2 0 0,1 0-2 0,2-2-4 15,-3-3-3-15,0-2-4 0,-3-2-2 16,7 0-2-16,-1 2-4 0,-3-5-3 0,-3 3-2 15,1 1-2-15,2-2-3 0,-3 6 1 0,3-3-6 16,-3 0 0-16,0 4-2 0,-3-1-2 0,3 1-2 16,-3 1-4-16,0 2-2 0,0-2-3 15,0 2 2-15,0 0 1 0,0 0 5 0,0 0-1 16,0 0 8-16,0 0 2 0,0-2 4 0,0 2 5 16,0-3 0-16,0 1 2 0,3 0 1 0,-3-3-1 15,0 0 2-15,0 1-1 0,0-1 1 16,0-2 0-16,0 5-2 0,0-3-1 0,0-2-1 15,4 2-2-15,-4 1 3 0,6-1-2 0,-6 0 1 16,6 2 0-16,-6 1 1 0,0-3-1 16,3 3-1-16,-3 2 1 0,0-3 2 0,3 3 0 15,-3 0-2-15,0 0 4 0,0 0-3 0,0 0 5 16,0 0 2-16,0 0 2 0,0 0-2 0,0 0 1 16,0 0-1-16,0 0-1 0,0 0-7 0,0 0-1 15,0 0-3-15,0 0-6 0,0 3 2 0,-3-1-6 16,3 3 1-16,-3 3 2 0,3 1 2 15,-6 3 4-15,0 4 1 0,6 0 1 0,0 0 0 16,-4 3 2-16,4 0 0 0,0-2 3 0,0 2-2 16,4-1 3-16,2-4-1 0,0 0-1 0,-3-4 0 15,3-1 0-15,-3 0 1 0,0-4 0 16,7-2 6-16,-1 0 2 0,-3-3 5 0,0 0 3 16,4-3-3-16,2 0-3 0,-3-4-4 0,-2-2-2 15,5-1-3-15,-3-1-2 0,-6-1-1 16,13-2-4-16,-7 0-3 0,-6 0-3 0,7 0-5 15,-1 4-1-15,-3-2-1 0,-3 3-3 0,0 2-2 16,-3 2-4-16,0 3-3 0,0 2-9 0,0 0-10 16,0 0-13-16,0 2 2 0,0 3 6 15,-6 4 16-15,3 3 18 0,0 1 7 0,-3 3 4 16,3-2 1-16,-4 2-2 0,7 0-2 0,0-2-9 16,0 0-13-16,10-2-29 0,-1-4-72 15,0-1-101-15,-6-2-208 0,10-3-930 0</inkml:trace>
  <inkml:trace contextRef="#ctx0" brushRef="#br0" timeOffset="118764.39">7823 7279 1229 0,'0'0'323'0,"0"0"-122"0,0 0-25 0,0 0-26 15,0 0-37-15,0 0-24 0,0 0-16 0,0 0-11 16,0 0-15-16,0 0-15 0,0 0-14 0,0 0-6 16,0 0-3-16,0 0 2 0,-115 39 6 15,112-26 6-15,0 3 5 0,0-2 6 0,3 5 6 16,0-5 3-16,0-2-1 0,3-1-4 0,0 1-8 16,0-4-9-16,7-1-6 0,-1 0-8 0,0 0-5 15,-6-2-3-15,13-1-7 0,-7-1-12 16,4-3-20-16,-1 0-32 0,-3 0-61 0,1 0-146 15,-1-3-333-15,-3 1-888 0</inkml:trace>
  <inkml:trace contextRef="#ctx0" brushRef="#br0" timeOffset="119065.32">7972 7396 846 0,'0'0'373'0,"0"0"-135"0,0 0 4 0,0 0-26 15,0 0-48-15,0 0-49 0,0 0-34 16,0 0-22-16,0 0-17 0,0 0-12 0,80-119-12 16,-70 98-9-16,-4 4-5 0,0-1-3 0,-6 5-5 15,3-1 0-15,3 0-6 0,-6 5-10 16,0-1-5-16,0 3-8 0,0 3-2 0,-6 4-7 16,3 0-10-16,0 0-4 0,-3 7 6 0,-7 4 16 15,4 3 20-15,0 3 11 0,-4 0 6 0,4 4 0 16,3 2 5-16,0 0 6 0,-4 3 8 15,4-4 8-15,3 4 2 0,3-5 0 0,0 0-3 16,0-3-7-16,3-4-4 0,-3-1-5 0,16-6-6 16,-10 0-5-16,3-2-4 0,1-5-10 0,2 0-18 15,-6 0-28-15,7-7-89 0,-4 2-302 0,-6 0-996 16</inkml:trace>
  <inkml:trace contextRef="#ctx0" brushRef="#br0" timeOffset="119414.38">8294 7189 1049 0,'0'0'208'0,"0"0"-107"0,0 0-7 16,0 0 23-16,0 0 29 0,0 0 17 0,0 0-2 15,0 0-14-15,0 0-22 0,0 0-19 16,0 0-15-16,-37 120-14 0,34-108-9 0,0-2-11 16,3-3-10-16,0 0-8 0,0-5-6 0,0 1-3 15,0-3 2-15,0 0 5 0,0 0 2 0,3-5 0 16,0-2-8-16,6-4-11 0,4 0-10 16,-4-3-6-16,0-2-4 0,7 4-4 0,-4 1 0 15,4 1 0-15,-7 1-3 0,13 4-2 0,-7 1-6 16,7 4-4-16,-3 0-2 0,-7 2-2 0,10 5-5 15,-13 0-7-15,7 2-17 0,-10 1-33 0,0-1-90 16,-3 0-228-16,-3-2-318 0,0-2-745 0</inkml:trace>
  <inkml:trace contextRef="#ctx0" brushRef="#br0" timeOffset="120681.4">6884 5501 0 0,'0'0'179'0,"0"0"-35"0,0 0 29 15,0 0 37-15,0 0 11 0,0 0-22 0,0 0-14 16,0 0-15-16,0 0-14 0,0 0-24 15,0 0-27-15,0 0-37 0,0 0-39 0,0 0-41 16,-7-9-15-16,7 16 4 0,0 4 12 0,3 6 23 16,4 4 8-16,-4 6 5 0,9 4 0 15,-6 5 6-15,1 3 5 0,2 9 4 0,3 5-3 16,-2 2-6-16,-1 5-9 0,3-3-8 0,-2 2-5 16,5-2-4-16,-6-9-2 0,-2-1-1 0,8-9-1 15,-9-3 1-15,0-2-1 0,-2-4 1 16,-4 1 0-16,3 0 0 0,-3 1-2 0,0-7 0 15,0 6-3-15,0-2 0 0,0-2-6 0,-3 0-9 16,3-2-9-16,0 1-20 0,-4-2-20 16,4 1-38-16,0-5-71 0,0-5-190 0,0-7-948 0</inkml:trace>
  <inkml:trace contextRef="#ctx0" brushRef="#br0" timeOffset="121097.77">6865 6523 231 0,'0'0'507'0,"0"0"-366"15,0 0-52-15,0 0 10 0,0 0 10 0,0 0 19 16,0 0 7-16,0 0 4 0,0 0-2 0,0 0-7 16,0 0-11-16,0 0-11 0,0 0-6 0,0 0-3 15,46 100-2-15,-42-78-4 0,-1 4-7 16,6 4-9-16,-3 0-10 0,0 2-11 0,1 0-10 15,-4-4-9-15,6 0-8 0,0-6-6 0,1-3-4 16,-7-5-3-16,12-3-4 0,-6-4-1 0,4 0 1 16,-1-4 1-16,-2-3 1 0,8 0 3 0,-5-5-2 15,5-4-9-15,-5-3-11 0,8-4-18 16,-2-1-32-16,-1 0-65 0,4-2-146 0,-9 5-335 16,2 5-952-16</inkml:trace>
  <inkml:trace contextRef="#ctx0" brushRef="#br0" timeOffset="123831.8">4859 8087 38 0,'0'0'189'15,"0"0"-62"-15,0 0 48 0,0 0 56 16,0 0 9-16,0 0-6 0,0 0-26 0,0 0-35 15,0 0-29-15,0 0-31 0,0 0-26 0,0 0-22 16,-28-14-16-16,28 12-14 0,0-5-15 0,0 2-9 16,0-2-4-16,0-2-2 0,3-1-2 0,0 1-4 15,0-2 3-15,0 0 0 0,3-1-1 0,7-1 0 16,-7 1-2-16,0-2 1 0,10 0 1 16,-10 0 4-16,3 0-1 0,1-1 2 0,2 1 1 15,-3-2 4-15,1 2 0 0,2 0 1 0,-6 0 2 16,7 2-2-16,-1-2-1 0,-6 3-2 15,10 0 1-15,-7 0-1 0,-3 1 2 0,10 1-2 16,-4 0-1-16,-6-1-1 0,13 1-4 0,-10 2-1 16,7-5 0-16,-4 3 1 0,1-2 0 15,5-1-1-15,4-1 1 0,-7 1 2 0,10-1-2 16,0-1 1-16,0 0-1 0,3-3-3 0,-10 3 4 16,10 0-2-16,0 4 0 0,0-2 1 0,3 1-1 15,-3 1 2-15,0 1 0 0,0 2-1 16,3 0 0-16,-6 0 1 0,-1-2-1 0,-2 4-1 15,6-2 2-15,-3 0-1 0,0 0-1 0,-10 3 0 16,13-1 0-16,-6 1-1 0,2-2 0 0,-8 1-1 16,6 0-2-16,-10-2-2 0,10 3-7 0,-7-1-12 15,1 0-27-15,-7 3-50 0,7 0-124 16,-10 2-278-16,-3 0-890 0</inkml:trace>
  <inkml:trace contextRef="#ctx0" brushRef="#br0" timeOffset="124064.83">5845 7329 393 0,'0'0'237'0,"0"0"-165"0,0 0 1 0,0 0 64 16,0 0 38-16,0 0 18 0,0 0-3 0,0 0-27 15,0 0-24-15,0 0-25 0,121-18-31 16,-106 18-19-16,4 10-19 0,-7-4-7 0,4 3-6 15,-10 2 3-15,3 6 5 0,-3-1 2 0,-6 3-3 16,0-1-8-16,0 2-7 0,-12 3-8 0,9-2-12 16,-3 2-24-16,0-2-24 0,-10 0-45 0,13-3-108 15,0-2-302-15,0-4-899 0</inkml:trace>
  <inkml:trace contextRef="#ctx0" brushRef="#br0" timeOffset="124865.06">7175 7575 0 0,'0'0'188'0,"0"0"-60"0,0 0 45 0,0 0 52 16,0 0 35-16,0 0-1 0,0 0-22 0,0 0-37 15,0 0-33-15,0 0-27 0,0 0-22 0,0 0-19 16,0 0-15-16,0 0-21 0,-16-57-19 0,16 57-15 16,0 0-11-16,0 0-9 0,0 0-5 15,0 5 5-15,0 0 10 0,0 2 15 0,0 2 18 16,0 4 12-16,0 3 5 0,0 0 2 0,0 3-1 15,0 2-5-15,0 0-10 0,0-1-14 16,0 3-12-16,0-2-8 0,0-3-4 0,0 1-1 16,0 0-2-16,0-4-5 0,0-1 0 0,0-3-4 15,0-1-2-15,0-1-2 0,0-5-2 0,0 1-5 16,0-5-5-16,0 0-6 0,0 0-9 16,0 0-9-16,0 0-19 0,0 0-50 0,0-5-109 15,4-1-222-15,-4 1-232 0,6 0-833 0</inkml:trace>
  <inkml:trace contextRef="#ctx0" brushRef="#br0" timeOffset="125114.64">7060 7827 307 0,'0'0'288'15,"0"0"-19"-15,0 0 28 0,0 0-25 16,0 0-52-16,0 0-43 0,0 0-51 0,0 0-42 15,0 0-31-15,0 0-19 0,0 0-2 0,0 0 16 16,0 0 29-16,0 0 30 0,-18 58 10 16,30-48-8-16,-9 2-21 0,3-3-29 0,1-2-17 15,2 0 1-15,3-5 4 0,-2-2 3 0,-1 0-3 16,9-2-6-16,1-5-12 0,-7-7-12 16,16-1-8-16,-3-4-5 0,3 1-10 0,3-3-16 15,0 0-31-15,0-2-63 0,3 5-206 0,-6 7-431 16,-15 1-815-16</inkml:trace>
  <inkml:trace contextRef="#ctx0" brushRef="#br0" timeOffset="126364.5">10747 7216 0 0,'0'0'112'0,"0"0"9"0,0 0 0 0,0 0-2 15,0 0 14-15,0 0 20 0,0 0 9 16,0 0 15-16,0 0 5 0,0 0-2 0,0 0-17 16,0 0-22-16,-9-43-12 0,9 38-11 0,0 1-8 15,0 1-12-15,0 1-10 0,0 0-15 16,0 2-14-16,0 0-15 0,-3 0-22 0,3 0-19 15,0 0-11-15,0 4-4 0,-4 3 4 0,4 0 8 16,0 5 6-16,-6 0 5 0,3 3 5 16,3 1 5-16,0 5 5 0,0 0-2 0,0 0 2 15,0 4 0-15,0 0 0 0,-3 3 4 0,3-3-4 16,0-1-4-16,0-5-3 0,0 0-3 0,0-5 2 16,0 0 1-16,0-5 1 0,0-2-2 0,3 0-4 15,-3-5-1-15,0 1-1 0,3-3 6 16,-3 0 9-16,0 0 14 0,0 0 6 0,0-5-5 15,0 0-12-15,6-4-15 0,-6-3-11 0,0-1 0 16,4-6-2-16,-1 5-3 0,3-3 0 0,0 0 0 16,0-1-2-16,4-1 1 0,2-2-1 0,0 5-1 15,4-2-1-15,-1 4 1 0,1 0-2 16,-1 3 0-16,4 2-3 0,-4-1-5 0,4 6-7 16,-7 1-11-16,4 3-15 0,-4 0-23 0,1 5-42 15,-4 2-134-15,-3-2-351 0,-3-1-921 0</inkml:trace>
  <inkml:trace contextRef="#ctx0" brushRef="#br0" timeOffset="126730.36">11038 7424 1069 0,'0'0'347'15,"0"0"-89"-15,0 0-26 0,0 0-21 0,0 0-32 16,0 0-43-16,0 0-43 0,0 0-31 0,0 0-24 16,0 0-14-16,0 0-11 0,124-110-6 0,-111 98-2 15,-1-2-6-15,-6 0-3 0,4 3-7 16,-7-1-7-16,0 0-10 0,0 3-10 0,-3 2-10 16,0 0-11-16,-3 0-10 0,0 6-16 0,-3-4-13 15,-7 3-12-15,4 2 6 0,0 0 16 0,-4 0 26 16,-2 7 30-16,-1-1 22 0,4 3 15 15,-1 0 11-15,1 3 14 0,3 4 11 0,-1 1 12 16,7-1 16-16,-6 0 8 0,9 4 10 0,0-2 3 16,0 3-2-16,3 3-5 0,3-3-8 0,7-1-8 15,-1-2-15-15,7 1-14 0,-4-1-15 16,4-2-12-16,-1-2-11 0,7 0-13 0,-6-2-15 16,-1-4-22-16,7-1-38 0,-3-5-79 0,-10 1-254 15,1-3-1002-15</inkml:trace>
  <inkml:trace contextRef="#ctx0" brushRef="#br0" timeOffset="127614.29">11603 7293 538 0,'0'0'259'0,"0"0"40"0,0 0-8 16,0 0-41-16,0 0-51 0,0 0-55 0,0 0-47 15,0 0-25-15,0 0-8 0,0 0-9 16,0 0-3-16,0 0-3 0,0 0-12 0,-134 11-4 16,119 3-7-16,-4 4-5 0,1-2-5 0,2 3-3 15,1 2-1-15,-1 0 1 0,7-1-1 16,3-2 3-16,-4 1 0 0,10-1 0 0,0-4-2 16,0 2 0-16,7-6 0 0,2-3 5 0,0-3 4 15,7-1 4-15,-1-3 0 0,7-3-5 0,-7-6-2 16,10-3-5-16,-6-2-5 0,3-4-4 15,-1-3 0-15,-2 0-4 0,3-3-2 0,-4-2-3 16,4-2-3-16,-7 0-2 0,1 1-2 0,-4 2-5 16,4-3-2-16,-4 2-4 0,1 2 0 0,-4-2-2 15,-3 3-1-15,0 0-2 0,0 0-3 0,-2 0-2 16,-1 3-3-16,-3-1 5 0,0 2 4 16,0 3 10-16,-3 4 12 0,-1 3 6 0,-2 4 0 15,0 5-4-15,0 0-7 0,0 2-2 0,-7 10 3 16,7 0 5-16,-6 4 4 0,-1 3 3 0,7 4 6 15,-6-1 3-15,2 4 1 0,4 1 4 0,-3 1 3 16,3 5 3-16,3-4 3 0,-4 1 2 16,4 3-2-16,3-4-2 0,0-1-6 0,0-5-2 15,3 0-2-15,7-4 1 0,-4-4-1 0,3-3-1 16,-6-1-1-16,0-4-3 0,7-2 0 16,-4 0 0-16,0-3 0 0,-3-2 0 0,0 0 1 15,0 0-2-15,7 0-3 0,-7-2-2 0,0-3 1 16,3 3-1-16,0-3-1 0,4 0-1 15,-7-2 0-15,3 0 0 0,0 0-1 0,0 1-1 16,4-3 0-16,-4 0 0 0,3 0-1 0,-9-1 0 16,6-1-5-16,4-1 1 0,-4 3-4 0,3-3 1 15,-6 3-1-15,0-1-1 0,3 1 1 0,-2 3-2 16,-1-1 3-16,-3 3-1 0,0 1 4 16,3 3-5-16,-3 0-12 0,0 0-5 0,0 0 0 15,-3 7 9-15,0 3 10 0,-1-2 8 0,-2 6 4 16,0 0-1-16,0 4 5 0,3-1 1 0,-3 4 3 15,2 2 2-15,-2-1 0 0,6 3 0 0,0-1 0 16,0-1 0-16,0-4-3 0,0-4 0 16,6-4 2-16,1-4-1 0,-4-2 2 0,0 0 4 15,3-5 3-15,-6 0 4 0,6 0 2 0,4-7-2 16,-4-3-9-16,3-4-8 0,3 2-5 0,-5-7-3 16,2 0-3-16,0 3-4 0,4-2-5 15,-4 1-4-15,7 1-7 0,-7 1-4 0,0-1-4 16,4 4-4-16,-4 0 2 0,0 3-2 0,0 4-1 15,-5 3-8-15,-1 2-8 0,0 0 5 16,-3 7 9-16,0 2 19 0,0 5 17 0,-6 3 9 16,2 0 6-16,-2 4 5 0,0 2 3 0,6 0 1 15,0 1-3-15,-6-1-3 0,6-3-5 16,0-2-4-16,6-4-4 0,-6-4-3 0,6-3-2 0,4-3-7 16,-4-4-9-16,3 0-31 0,7 0-155 15,-10-4-365-15,3-1-907 0</inkml:trace>
  <inkml:trace contextRef="#ctx0" brushRef="#br0" timeOffset="127931.98">12316 7420 194 0,'0'0'139'0,"0"0"21"15,0 0 51-15,0 0 35 0,0 0 1 0,0 0-25 16,0 0-43-16,0 0-33 0,0 0-32 16,0 0-27-16,0 0-12 0,0 0-5 0,0 0-6 15,0 0 7-15,-87-38 4 0,81 48 4 0,-10-1 2 16,1 5-1-16,2 0-4 0,1-1-4 16,6 5-1-16,-7 1-1 0,4 2-1 0,3-3-2 15,6 3-8-15,0-3-11 0,0 0-10 0,0-4-8 16,3-2-7-16,6 0-3 0,-2-5-4 0,5 0-7 15,0-5 0-15,-2 0-5 0,2-2-1 16,4 0-4-16,-4 0-5 0,7-4-9 0,-7-1-11 0,7-4-16 16,-4 4-29-16,7-2-59 0,-7 0-125 15,-5 5-285-15,-1-1-1017 0</inkml:trace>
  <inkml:trace contextRef="#ctx0" brushRef="#br0" timeOffset="128314.75">12536 7551 0 0,'0'0'506'0,"0"0"-220"0,0 0 61 16,0 0-7-16,0 0-64 0,0 0-80 0,0 0-70 16,0 0-46-16,0 0-21 0,0 0-16 15,0 0-9-15,0 0-7 0,130-122-4 0,-117 103-6 16,-4 3-4-16,3-3-4 0,-2 1-3 0,-4 1-1 15,-3 4-7-15,3-3-3 0,-3 7-9 16,-3-3-8-16,0 3-10 0,-3 2-3 0,-6 0-6 16,3 3 1-16,-7 4 3 0,1 0 8 0,-1 4 11 15,-2 6 7-15,6 3 8 0,-7 1 6 0,4 4 6 16,-4 3 6-16,1 4 6 0,5-1 11 0,-2 1 8 16,3 0 9-16,3 3 8 0,2-1 6 0,1-1 6 15,0-3 2-15,3-5-1 0,0 0-7 16,0-4-15-16,0-4-13 0,3-3-10 0,4 0-8 15,-1-5-1-15,3-2-3 0,0 0-6 0,4 0-9 16,-1-2-17-16,1-5-21 0,-1 2-24 0,3 0-44 16,-2 1-82-16,2-1-235 0,-2 3-174 15,-10-1-781-15</inkml:trace>
  <inkml:trace contextRef="#ctx0" brushRef="#br0" timeOffset="128647.89">12961 7366 602 0,'0'0'212'16,"0"0"-51"-16,0 0 32 0,0 0 47 0,0 0 9 15,0 0-34-15,0 0-49 0,0 0-35 0,0 0-14 16,0 0-12-16,-22 117-9 0,13-96-7 15,3-2-8-15,-1-3-5 0,1-3-8 0,3-1-7 16,-3-3-8-16,3-2-8 0,0-2-6 0,3-3-2 16,0-2 3-16,0 0 5 0,0 0 5 0,0 0-1 15,0 0-13-15,0-7-14 0,3 0-15 16,0-2-8-16,9-1-1 0,-2 2 1 0,-4-1-1 16,6 0 2-16,1-1-3 0,-1 1 1 0,7 4 0 15,-7-2 1-15,7 3-2 0,-4 1-1 16,1 1-6-16,2 0-8 0,-2 2-12 0,9 0-20 15,-10 0-31-15,1 0-84 0,-1 0-303 0,-9 2-1136 0</inkml:trace>
  <inkml:trace contextRef="#ctx0" brushRef="#br0" timeOffset="129647.83">8136 8308 0 0,'0'0'278'0,"0"0"-219"0,0 0 11 15,0 0 31-15,0 0 30 0,0 0 24 16,0 0-5-16,0 0-17 0,0 0-22 0,0 0-32 16,0 0-24-16,0 0-20 0,0 0-10 0,0 0-3 15,-12-37 3-15,18 30 5 0,-3-3 3 0,0 3 1 16,6 0 3-16,1-1-2 0,-1-1 0 0,-6 2 0 15,6-5-2-15,4 5-2 0,-7-4 0 16,-3 4-2-16,13-2 0 0,-7-3-1 0,-3 3-1 16,10-1 1-16,-4-1-1 0,4 0-2 0,-1 0-2 15,4-3-5-15,-1 0-2 0,7 0-4 16,0 2 1-16,0-2 1 0,3-2 2 0,3 1 1 16,0-2-1-16,0 1 1 0,3 0 1 0,-3-3-1 15,3 1-2-15,0-1 1 0,-3-1-2 0,9-1-3 16,-2 3-2-16,-4-3 2 0,0 0 2 0,0 0 0 15,-3 1 0-15,6-1-3 0,-12 3-5 16,12-3 0-16,-3 0-2 0,3 3 0 0,-3 0-2 16,4-1 1-16,2 1 0 0,0-1 0 0,1 3-1 15,2-1 2-15,0 2 1 0,-2 1 3 0,5 3 0 16,-2-3 1-16,2 2 1 0,-2 1-6 0,-4 1 0 16,6 3-1-16,-8-2-4 0,2 7 2 15,0-3 0-15,-6 0-5 0,-3 3 0 0,-3 2-3 16,-3-1-3-16,-3 1-8 0,-1 0-8 0,-2-3-17 15,-7 1-34-15,1 0-79 0,-1 2-285 16,-9-5-918-16</inkml:trace>
  <inkml:trace contextRef="#ctx0" brushRef="#br0" timeOffset="130130.97">10105 7221 283 0,'0'0'77'15,"0"0"-32"-15,0 0 8 0,0 0 32 0,0 0 36 16,0 0 29-16,0 0 13 0,0 0-8 0,0 0-22 15,0 0-34-15,0 0-33 0,0 0-30 16,121 35-16-16,-112-28-12 0,1 2-4 0,2 0-5 16,-6 0-2-16,-3 3-2 0,-3 0-1 0,0 3 2 15,-3-1 2-15,-6 2-1 0,-7 3 2 0,4-1-2 16,-7-1-5-16,1-1-5 0,2-3-9 16,1-2-11-16,-1-1-19 0,7-3-39 0,-3-5-69 15,2 0-85-15,7 1-601 0</inkml:trace>
  <inkml:trace contextRef="#ctx0" brushRef="#br0" timeOffset="130697.52">10335 5451 179 0,'0'0'64'0,"0"0"-53"0,0 0 9 15,0 0 8-15,0 0 24 0,0 0 27 0,0 0 31 16,0 0 25-16,0 0 8 0,0 0-5 16,0 0-20-16,127 66-19 0,-102-52-19 0,-4 5-19 15,1-1-4-15,0 1-10 0,-1 1-7 0,4 3-6 16,0 3-9-16,-3-1-3 0,6 3 5 0,-1-1 4 16,-8 3 2-16,0 0 5 0,-1 3 3 15,1-2 12-15,-10 4 1 0,4 2-1 0,-4-1-5 16,-3 4-12-16,3-3-8 0,-9 2-5 0,3-2-6 15,-3-2-2-15,0-2-7 0,0-5-1 0,0 0-3 16,0-2-4-16,0-5-3 0,0 1-6 16,0-6-10-16,0 3-17 0,-3-5-32 0,3-3-70 15,0-1-157-15,0-6-753 0</inkml:trace>
  <inkml:trace contextRef="#ctx0" brushRef="#br0" timeOffset="131114.81">10694 6227 539 0,'0'0'210'0,"0"0"42"15,0 0-1-15,0 0-25 0,0 0-34 0,0 0-58 0,0 0-47 16,0 0-18-16,0 0 9 0,0 0 26 15,0 0 17-15,0 0-4 0,-12 119-7 0,12-86-11 16,0 3-16-16,-6 6-14 0,6-3-12 0,0 2-11 16,0-4-8-16,0-2-5 0,6-8-7 15,0-6 0-15,0-3-3 0,4-6-2 0,5-3-2 16,-3-4-3-16,7-5-3 0,0 0-5 0,5-5-3 16,4-4-6-16,-3 0-10 0,0-1-19 0,6-1-35 15,-6 1-66-15,0 3-173 0,-4 5-346 16,-5 0-887-16</inkml:trace>
  <inkml:trace contextRef="#ctx0" brushRef="#br0" timeOffset="131831.47">10731 7679 370 0,'0'0'166'0,"0"0"49"0,0 0 37 15,0 0 3-15,0 0-25 0,0 0-44 0,0 0-43 16,0 0-39-16,0 0-22 0,0 0-14 15,0 0-12-15,0 0-11 0,0 0-14 0,0 0-14 16,0-32-6-16,0 32-6 0,0 0-1 0,0 0 2 16,0 0 7-16,0 3 11 0,0-3 12 15,0 2 8-15,0 0 6 0,0-2-2 0,0 3 1 16,0-1-2-16,0 0-2 0,0 1-2 0,-6 0-6 16,6 4-2-16,-3 0-3 0,0 5-1 0,3 2 3 15,-3 0 2-15,0 4 1 0,-3 1 3 16,3 2-3-16,3 1-5 0,-4 1-4 0,4-2-7 15,0 0-5-15,0-2-5 0,0-2-3 0,0-1-3 16,4-2 1-16,-1-4-2 0,3-3-2 0,-3-3-3 16,0-1-5-16,0-3-5 0,0 0-6 0,3 0-8 15,-6-5-34-15,4-2-81 0,5-2-205 16,-6 2-322-16,-3 2-880 0</inkml:trace>
  <inkml:trace contextRef="#ctx0" brushRef="#br0" timeOffset="132181.47">10586 7789 372 0,'0'0'117'0,"0"0"29"15,0 0 18-15,0 0-6 0,0 0-11 0,0 0-19 16,0 0-16-16,0 0-9 0,0 0-3 0,0 0 1 16,0 0 9-16,0 0 5 0,0 0 4 0,-50 72-1 15,50-58 0-15,0-2-4 0,0 1-10 16,0-2-11-16,0-1-11 0,0-1-8 0,0-4-9 16,6 2-1-16,1-3-7 0,-1 1-3 0,6-5-2 15,-6 0-2-15,13 0-4 0,-7 0-4 0,10 0-7 16,3-7-4-16,-7 2-7 0,7-2-7 0,3-2-3 15,-3 2-4-15,-3 0-4 0,6 0-4 16,-4 0-3-16,1 4-11 0,3-4-16 0,0 4-33 16,3-1-105-16,-12 1-513 0,-4 1-948 0</inkml:trace>
  <inkml:trace contextRef="#ctx0" brushRef="#br0" timeOffset="144380.6">11993 5839 141 0,'0'0'122'0,"0"0"68"16,0 0 63-16,0 0 12 0,0 0-39 15,0 0-67-15,0 0-58 0,0 0-9 0,0 0 6 16,0 0 14-16,0 0 6 0,0 0-3 0,10-33-5 16,-10 30-8-16,0 1-8 0,0-3-16 0,0 5-16 15,0-2-18-15,-3 0-18 0,-4 2-15 0,-2-3-9 16,3 3-10-16,-6 0 0 0,-4 3 0 15,4 1-1-15,-7 1 3 0,4 4 0 0,-1 1 3 16,-3-1-2-16,1 1 1 0,2 2 1 0,7 0 0 16,-3-3 3-16,-1 3 3 0,10-1-1 0,-6-4 0 15,6 2 0-15,0-2-4 0,3 0 1 16,0 0 1-16,3 3 2 0,9-2 1 0,-6-1 1 16,10 2 2-16,-1 0-1 0,7-2 2 0,-3 3-1 15,-1-3-2-15,7 0-1 0,-6 2 0 0,-1-2-2 16,4 0 0-16,-7 2-1 0,1-2 2 15,-10 2-3-15,7 1 1 0,-7-2 0 0,0-1 2 16,-6 2 0-16,0 0 3 0,0 1 5 0,-6-1 4 16,-4 0 4-16,-2 3 1 0,-3-5-2 15,-1 5-4-15,-9-3 0 0,4-2-4 0,-4-1 1 16,3 1-6-16,-6-3 1 0,3-1-2 0,0 1 0 16,4-4-5-16,-1 0-4 0,3 0-12 0,-2 0-18 15,2-4-27-15,7 1-61 0,-4-4-118 16,10 2-246-16,0 0-379 0,3 3 56 0</inkml:trace>
  <inkml:trace contextRef="#ctx0" brushRef="#br0" timeOffset="144980.68">12455 5937 354 0,'0'0'213'16,"0"0"39"-16,0 0 7 0,0 0-16 0,0 0-26 16,0 0-33-16,0 0-32 0,0 0-19 0,0 0-14 15,0 0-15-15,0 0-16 0,0 0-15 0,0 0-16 16,-6-65-10-16,0 63-7 0,0 2-4 16,0-3-6-16,-4 3-5 0,1 0-2 0,3 0-6 15,-7 3-1-15,1-1-1 0,6 5 0 0,-7 2-2 16,-2 0 0-16,-1 3 0 0,1 2 2 15,3 0 3-15,-4 1 4 0,4 1 3 0,-4 1 3 16,4 4 7-16,2-3 6 0,-2 1 2 0,9-1 1 16,-3-2-5-16,3 2-5 0,3-2-8 0,0-2-7 15,3 0-6-15,6-2-6 0,3 0 0 16,4-1-3-16,-1-5-2 0,4-1-4 0,6-3-7 16,0 0-13-16,6-2-25 0,0-2-48 0,6-3-134 15,-15 0-381-15,-1 0-982 0</inkml:trace>
  <inkml:trace contextRef="#ctx0" brushRef="#br0" timeOffset="145930.44">12806 5989 77 0,'0'0'231'0,"0"0"-46"16,0 0 46-16,0 0 30 0,0 0-12 0,0 0-38 16,0 0-32-16,0 0-25 0,0 0-19 15,0 0-20-15,0 0-16 0,0 0-13 0,0 0-13 16,0 0-13-16,3-45-10 0,-3 38-7 0,-3 5-8 15,0-3-1-15,-3 0-5 0,2 3-6 0,1-3-3 16,-3 5-3-16,-3-2-4 0,6 2-4 16,-7 0-1-16,-2 0-1 0,6 0-3 0,-4 0 3 15,1 2 0-15,-3 5 1 0,2 0 2 0,1 0 2 16,-3 3 3-16,2 0 0 0,1 2 0 0,0-1 2 16,3 8 1-16,-7 0 5 0,1-1 2 15,9 5 0-15,-10-3 4 0,7 1-1 0,0-2-1 16,3-1-1-16,3-4-6 0,0-2-2 0,0-3-3 15,3-3-3-15,6-1 0 0,-3-3-1 0,7-2 3 16,2 0 2-16,1-7-3 0,2-3-4 0,4-4-5 16,-3-3-6-16,9-1-6 0,-10-1-4 15,-2-4-5-15,2 5-4 0,-2 0 1 0,6 2 2 16,-16 2 0-16,9 2 4 0,-5 5 1 0,-7 5-4 16,0 2-3-16,0 0 0 0,-3 4 3 0,0 6 11 15,0 4 7-15,-3 0 2 0,0 6 1 16,0-2-1-16,-4 1 0 0,4-1-1 0,0-2-2 15,3 1-1-15,0-3-1 0,0-3-1 0,6-4-4 16,4-1-7-16,-4-1-16 0,6-5-46 16,1 0-121-16,2 0-291 0,-9 0-940 0</inkml:trace>
  <inkml:trace contextRef="#ctx0" brushRef="#br0" timeOffset="146298.64">13107 5950 0 0,'0'0'461'16,"0"0"-210"-16,0 0 33 0,0 0-16 0,0 0-43 16,0 0-54-16,0 0-65 0,0 0-33 0,0 0 3 15,0 0 18-15,0 0 20 0,0 0 4 16,0 0-7-16,0 0-13 0,-22 67-14 0,19-53-13 15,3-2-14-15,-3-3-13 0,3 0-11 0,0-3-8 16,0-3-7-16,0-1-1 0,0-2 6 0,0 0 6 16,3-2 5-16,6-3-4 0,-3-3-10 15,4-2-12-15,-1 1-5 0,6-2-6 0,-5 4 1 16,2-3-1-16,0 3 0 0,-2 3 0 0,2-1 0 16,1 3-1-16,-7 2-3 0,6 0 2 15,-2 7 0-15,-7 0 3 0,0 4 1 0,0 1 3 16,-3 0 0-16,6 1 1 0,-6 0-3 0,0-1 2 15,0 2-4-15,0-5-4 0,0-2-10 0,3 0-17 16,0 0-31-16,0-5-70 0,4-2-247 16,-4 0-1012-16</inkml:trace>
  <inkml:trace contextRef="#ctx0" brushRef="#br0" timeOffset="147880.5">13683 5639 19 0,'0'0'171'16,"0"0"-123"-16,0 0 34 0,0 0 47 0,0 0 32 15,0 0 11-15,0 0-21 0,0 0-29 0,0 0-17 16,0 0-9-16,0 0-6 0,0 0-5 0,0 0-2 15,0 0-11-15,-96 40-10 0,87-31-7 16,-4 5-5-16,1 2 6 0,0 2 7 0,5 5 5 16,-5 5 7-16,6 0-2 0,-7 1-1 0,13 6 18 15,-3 0 7-15,-3 3 4 0,6-1-2 0,0 3-24 16,0-4-22-16,9-4-16 0,-5 1-11 0,8-5-11 16,0-4-8-16,-2-3-6 0,2-2-7 15,0-3-10-15,7 0-22 0,-7-2-42 0,7-4-102 16,-7-3-380-16,-5 0-939 0</inkml:trace>
  <inkml:trace contextRef="#ctx0" brushRef="#br0" timeOffset="148730.5">13857 5918 182 0,'0'0'53'0,"0"0"31"15,0 0 30-15,0 0 22 0,0 0-11 0,0 0-35 16,0 0-36-16,0 0-19 0,0 0 10 0,0 0 23 15,0 0 37-15,0 0 27 0,0 0 14 0,0 0 12 16,-6 71-2-16,0-52-9 0,6-3-16 16,-4 5-22-16,1-5-22 0,3 0-18 0,-3 0-8 15,-3-2-8-15,6-3-6 0,-3-4-2 0,0 0-6 16,3-2-6-16,0-3 0 0,0-2 2 0,0 0 12 16,0 0 9-16,0 0-6 0,-6-2-15 0,6-5-17 15,0-2-20-15,0-1-6 0,0-4-1 16,6 1-3-16,-3-4 0 0,0 2 0 0,6-3 1 15,-6 4 2-15,7 0 0 0,-1 0 1 0,0 4 1 16,4-1 2-16,-4 4 2 0,3 0 1 0,4 0 1 16,-4 3 1-16,7 2 0 0,-4 0 2 15,10 2 0-15,-6 0-1 0,-4 0 0 0,10 0-4 16,-9 0-9-16,-1 4-13 0,1 0-23 0,-1 0-33 16,-5 3-62-16,-1-4-223 0,-3 1-758 0</inkml:trace>
  <inkml:trace contextRef="#ctx0" brushRef="#br0" timeOffset="149180.25">14328 6142 492 0,'0'0'241'0,"0"0"14"0,0 0 9 16,0 0 9-16,0 0 0 0,0 0-26 0,0 0-50 15,0 0-33-15,0 0-28 0,0 0-29 16,0 0-25-16,0 0-22 0,0 0-18 0,134-95-14 15,-116 79-9-15,-5-2-8 0,2 1-4 0,-9 1-3 16,7-3-4-16,-4 7 0 0,-6-2-3 16,-3 2-2-16,0 3-2 0,0-1-6 0,0 6-7 15,-3-1-8-15,-6 1-8 0,-7 1-6 0,10 3 4 16,-16 0 7-16,10 3 9 0,-7 3 8 0,4 4 7 16,-1-1 3-16,1 5 2 0,-4 0 4 0,7 1 2 15,-4 4 3-15,10 2 3 0,-6 0 2 16,2 2 3-16,7-2 0 0,3 1 2 0,0-1-1 15,3-3 0-15,10 1-5 0,-1-3-4 0,-3-2-1 16,13-3-4-16,-3-4-6 0,-4 2-7 0,10-4-15 16,-3-5-23-16,3 0-56 0,-7 0-163 0,7-3-337 15,-19 1-885-15</inkml:trace>
  <inkml:trace contextRef="#ctx0" brushRef="#br0" timeOffset="150080.2">14858 5949 225 0,'0'0'138'0,"0"0"44"0,0 0 32 0,0 0 5 16,0 0-31-16,0 0-40 0,0 0-36 0,0 0-21 16,0 0-10-16,0 0-10 0,0 0-7 0,0 0-4 15,0 0-3-15,-127 33 3 0,115-12 6 0,-7 3 4 16,10 1 7-16,-6 0 5 0,2 2 2 15,1-1-2-15,6 0-5 0,-1-4-7 0,4-1-9 16,0-5-10-16,3 0-7 0,0-4-7 0,6-5-4 16,4-3-4-16,2-1 1 0,-6-3-3 0,10-3-6 15,-4-6-5-15,4-2-8 0,-4-6-7 0,7-1-7 16,-7-1-5-16,7-1-4 0,-7-1-5 16,4-2-4-16,-1-2 0 0,1-1-3 0,-1-1-2 15,-3-1-3-15,4 0-7 0,-10 0-6 0,7 2-6 16,-4-2-8-16,-6-2-5 0,3 2 0 15,3 1 9-15,-5 4 16 0,-1-1 22 0,6 3 16 16,-9 8 19-16,0 1 13 0,0 4 8 0,0 3 6 16,0 3 0-16,0 2-12 0,0 0-11 0,0 4-15 15,-9 5-4-15,-4 2 4 0,7 3 3 16,0 5 8-16,-7-1 2 0,4 3 3 0,3 3 1 16,-6 0 4-16,-1 4-1 0,7 0 0 0,-6 2 2 15,2 1-1-15,7 2 0 0,0-3-1 16,3 3-1-16,0-9 1 0,0-1-2 0,6 1-2 15,0-8-2-15,1 0-4 0,5-3-1 0,-9-4-1 16,6 1-2-16,4-6 1 0,-7 1-2 0,0-3 0 16,7 1-3-16,-4-3-2 0,-3 0-4 0,7-5 1 15,-1 0-2-15,-6-2 0 0,3-2-3 0,4-1-1 16,-7-2-3-16,3 0-3 0,-2 1-2 16,2-6-3-16,-6 6-2 0,3-3-2 0,3 0 1 15,1 0-3-15,-4 3-1 0,-6-3-5 0,6 1 1 16,4 1 2-16,-7 0 2 0,3 1-1 0,-3 1 6 15,0 3 1-15,-3 3 4 0,0-1 6 16,0 3 2-16,3 2 3 0,-3 0-1 0,0 0 1 16,0 0-1-16,0 2 2 0,0 5 0 0,-3 2 7 15,3 3-1-15,-3 2 2 0,0 2 2 16,-3 0 1-16,-1 2 3 0,1 1-2 0,3 1 2 16,0 1-1-16,3-2-1 0,0 2-1 0,0-4-2 15,0 2-6-15,3-5 0 0,6 0-2 0,-2 0 0 16,5-3-1-16,-6-4 2 0,7 0-1 15,-1-4 0-15,4-3 2 0,-4 0-1 0,3-5 0 16,1-4-3-16,-4-3 1 0,4 1-5 0,-7-3-1 16,10-3-3-16,-10 1-3 0,7-1 0 0,-4-2-2 15,3 0 1-15,-2 1 1 0,-7-1 2 0,6 1 1 16,1 2 2-16,-10 0 1 0,6 0 2 16,-6 2 1-16,4 2 1 0,-1 5 1 0,-6 3 1 15,0 4-4-15,0 0-1 0,0 0-3 0,-6 7 0 16,-1 4 5-16,-2 3 1 0,3 5 7 0,-3-1-1 15,2-2 3-15,-2 2-1 0,6 1 1 16,0-3-2-16,3 3-1 0,0-5-3 0,0-3-1 16,0 0-2-16,0-4-3 0,6 2-3 0,-3-2-7 15,6-5-9-15,4 1-18 0,-10-1-39 0,9-2-133 16,-5 0-358-16,-1 0-962 0</inkml:trace>
  <inkml:trace contextRef="#ctx0" brushRef="#br0" timeOffset="150746.72">15748 5964 133 0,'0'0'108'15,"0"0"60"-15,0 0 52 0,0 0 48 0,0 0-7 16,0 0-25-16,0 0-29 0,0 0-45 0,0 0-34 16,0 0-30-16,0 0-27 0,0 0-19 15,0 0-7-15,0 0-3 0,-55-36 5 0,36 40 6 16,10 6 4-16,-10-3 2 0,7 3 0 0,-7 2-5 15,10-1-2-15,-7 8-7 0,4 0-2 16,-4 2-2-16,1-1 5 0,9 0-2 0,-7 1-2 16,4 0 0-16,6-2 0 0,3-3-4 0,0 3-4 15,0-7-5-15,0 0-5 0,3 0-10 0,6-1-2 16,4-4-4-16,-7 0-2 0,9-2-3 16,1-1-2-16,-1-1-4 0,1-1-12 0,-1-2-9 15,1 0-17-15,2 0-31 0,4 0-53 0,-3-2-107 16,-4 2-222-16,1 0-199 0,-10 0-822 0</inkml:trace>
  <inkml:trace contextRef="#ctx0" brushRef="#br0" timeOffset="151163.79">15969 6125 853 0,'0'0'359'0,"0"0"-103"0,0 0-25 16,0 0-5-16,0 0-6 0,0 0-11 0,0 0-26 15,0 0-29-15,0 0-21 0,0 0-29 0,0 0-25 16,0 0-21-16,0 0-15 0,0 0-12 16,71-30-7-16,-53 21-3 0,-11-3-4 0,8 2-6 15,1-4-2-15,-10 2-3 0,12-2-1 0,-8-2-3 16,2 2 0-16,1-2 0 0,-7 2 0 0,6 2-1 15,-3 4 0-15,-5-1-2 0,-4-1 1 16,0 3-2-16,0 0 1 0,0 3-3 0,0-1-5 0,-4 3-5 16,-8-1-5-16,0 3-2 0,5 0 3 15,-14 3 4-15,11 4 5 0,-11 2 2 0,5 0 3 16,1 3 2-16,-1 3 0 0,1 4 2 0,5 2-2 16,-8-3 2-16,12 6 2 0,-7-1 2 15,4-3 3-15,6 3 3 0,0-5 4 0,3-1-1 16,0-1-1-16,0-2-2 0,6-2-4 0,6-2-4 15,-2-1 0-15,2-2-3 0,4-2-6 0,-1 2-12 16,4-5-27-16,-1 1-63 0,-2-3-173 0,-1 0-447 16,-2 0-876-16</inkml:trace>
  <inkml:trace contextRef="#ctx0" brushRef="#br0" timeOffset="151663.31">16418 6034 853 0,'0'0'542'15,"0"0"-261"-15,0 0-101 0,0 0-35 0,0 0-11 16,0 0-7-16,0 0-11 0,0 0-15 0,0 0-14 16,0 0-10-16,0 0-12 0,0 0-11 15,0 0-9-15,0 4-10 0,0-4-5 0,0 3-1 16,0 1 1-16,0 1 4 0,-3-1 3 0,0 3 1 16,-3-1-3-16,3 4-4 0,0-3-5 0,3 0 0 15,-4-1-3-15,4 1 0 0,-3 0-1 16,3-2-5-16,0-3-2 0,-6 3 0 0,6-3 0 15,0-2-2-15,0 0 0 0,0 3 0 0,0-3 1 16,0 0 2-16,0 0 0 0,0 0 3 16,0 0-3-16,0-3-2 0,6-1-4 0,-3-1-3 15,-3 0-2-15,4-2 0 0,-1-2-3 0,6 2 0 16,-3-4-1-16,7 4 0 0,-7-4 0 0,6 2 0 16,1-3-2-16,2 3-1 0,1-3 1 0,8 1-1 15,-5-3 3-15,0 2-3 0,8 3-2 0,-8-1-6 16,6 3-4-16,-7 3-9 0,7 0-6 15,-6 2-14-15,-1 2-26 0,-2 0-53 0,-4 0-133 16,1 5-375-16,-10-2-1000 0</inkml:trace>
  <inkml:trace contextRef="#ctx0" brushRef="#br0" timeOffset="151930.34">16917 6222 935 0,'0'0'397'0,"0"0"-140"16,0 0-22-16,0 0-21 0,0 0-30 0,0 0-32 15,0 0-27-15,0 0 1 0,0 0-2 0,0 0 0 16,0 0-9-16,0 0-27 0,0 0-21 15,0 0-21-15,-28 94-16 0,10-78-11 0,2 3-10 16,-9-3-6-16,10 5-8 0,-4-2-17 0,-5-2-26 16,5 2-39-16,0-1-97 0,13-4-364 0,-9-4-1068 15</inkml:trace>
  <inkml:trace contextRef="#ctx0" brushRef="#br0" timeOffset="152872.2">17624 5834 209 0,'0'0'137'15,"0"0"51"-15,0 0 27 0,0 0 3 0,0 0-14 16,0 0-26-16,0 0-22 0,0 0-19 16,0 0-12-16,0 0-4 0,0 0-6 0,0 0-9 15,0 0-12-15,0 0-17 0,28-118-19 0,-31 113-16 16,0 1-14-16,-9 1-10 0,-1 1-7 15,7 0-1-15,-6 2-3 0,-1 0-1 0,4 4 2 16,-10 1-3-16,10 4 1 0,-3-3-1 0,-1 4-1 16,7-3 1-16,-3 2-1 0,-1 0 0 0,4 0 1 15,6 1 0-15,-3-1 1 0,3 0 1 16,0 3 1-16,0 0 2 0,3-1 1 0,3 2 1 16,13-1-3-16,-10 2-1 0,10-3-2 0,-7 3-3 15,10 0-1-15,-10-2-2 0,10 2 0 0,-6-3 0 16,-1 2 0-16,-3-1 0 0,1-1 0 0,-7 1 0 15,-3 0 0-15,0-1 0 0,-3-1 4 0,0 1 2 16,-3-4 6-16,0 2 7 0,-12 1 4 16,-1-4 1-16,1-2-2 0,-4 1-5 0,-6 0-5 15,0-3-4-15,4 0-4 0,2-2-1 0,-6 0-3 16,7 0-1-16,-1 0-8 0,-3-2-10 16,13-3-17-16,-10 1-23 0,13 4-35 0,-3-3-46 15,3 3-143-15,3-2-270 0,3 2-871 0</inkml:trace>
  <inkml:trace contextRef="#ctx0" brushRef="#br0" timeOffset="153263.34">17925 6144 558 0,'0'0'264'15,"0"0"-17"-15,0 0-4 0,0 0-12 0,0 0-28 16,0 0-31-16,0 0-45 0,0 0-44 0,0 0-26 16,0 0-18-16,0 0-7 0,0 0 4 15,0 0 5-15,0 0 8 0,-68 12 3 0,55 4 2 16,4-3-4-16,3 3-6 0,3 3-8 0,-6-5-3 15,9-3 0-15,0-2 8 0,0 1 9 16,9-6 7-16,-3 1 4 0,0 0 0 0,13-5-2 16,-1 0-14-16,1-5-11 0,9-4-13 0,-3-5-8 15,-4 0-4-15,1-2-3 0,0-1-2 0,-7-1-6 16,-2 3-2-16,-7-2-6 0,-3 1-9 16,0 4-6-16,-3 1-10 0,-6-1-9 0,0 5-12 15,-7 3-18-15,-2-1-21 0,-7 5-37 0,10 0-50 16,-10 0-67-16,7 0-104 0,-1 5-146 0,7-1-292 15,-1-2 216-15</inkml:trace>
  <inkml:trace contextRef="#ctx0" brushRef="#br0" timeOffset="153616.01">18365 5488 291 0,'0'0'294'15,"0"0"-35"-15,0 0 5 0,0 0 0 0,0 0-5 16,0 0-17-16,0 0-21 0,0 0-25 16,121 85-26-16,-108-62-26 0,-7 2-24 0,-6 3-26 15,0 4-20-15,0-2-14 0,-3 4-15 0,-10 1-11 16,-2 2-11-16,-1-3-10 0,1 1-6 0,-4 0-3 16,1-2-12-16,-7 2-6 0,-3 0-12 0,3 0-24 15,0-3-36-15,-3-2-79 0,7-7-246 16,2-9-972-16</inkml:trace>
  <inkml:trace contextRef="#ctx0" brushRef="#br0" timeOffset="156813.94">11370 5294 342 0,'0'0'264'0,"0"0"-1"0,0 0-41 15,0 0-61-15,0 0-57 0,0 0-33 16,0 0-12-16,0 0 3 0,0 0 9 0,0 0 4 16,0 0-6-16,0 0-13 0,62-19-8 0,-49 15-8 15,2 1-9-15,1-1-5 0,-1 0-6 0,4 2 0 16,-4 0-3-16,4-1-1 0,3-1-3 0,-4 4-3 15,4 0-2-15,3 0-5 0,-4 0 0 16,7 0-1-16,-3 0 1 0,6 0-2 0,-6 0 0 16,3 2-1-16,0 0 0 0,0 1-2 0,-4-1 0 15,1 3 0-15,3-4 0 0,0 3 0 0,3 1 2 16,-3-3 0-16,3 1 0 0,0-1 1 16,0 0-1-16,6 1 1 0,0-1-3 0,-3 0 2 15,4 1 0-15,-1-1 0 0,-3 0-1 0,9 3 2 16,-5-5-1-16,2 2 0 0,3 1 0 0,1-1 0 15,-7 0 0-15,6 1 0 0,1-1 2 16,2 0-2-16,-2 1 1 0,-1 1-1 0,-3 1 0 16,4 2-1-16,2 0 1 0,-5-2 0 0,5 1 3 15,-2 1-3-15,-7 0 0 0,9 0 0 0,-2-1-1 16,2 1 1-16,-2 0-1 0,2 0 1 16,-2-2-2-16,5 2 3 0,-5 0 1 0,11-3-1 15,-8 3 1-15,2-2 0 0,1 0 1 0,-3-1-1 16,5 1 3-16,-2 0-1 0,-4-3 1 15,10 3 2-15,-6-1 1 0,-1-1 0 0,7-1 1 16,-6 0 0-16,0-2-1 0,2 3-1 0,1-1-2 16,0 0-1-16,-4 1-2 0,7-3 0 0,-9 4 0 15,2 0 1-15,-2-2-4 0,-1 3 1 16,4-3 1-16,-4 3-2 0,7-1-1 0,-6 1 0 16,-1 0 2-16,4-1 1 0,2 1 0 0,-2-3-1 15,0 3 1-15,-4-3 0 0,10-2 1 0,-10 0-2 16,1 0 1-16,-1 0-1 0,-2 0 4 0,-1-2-4 15,1 0 2-15,-7-1 2 0,3 1 0 16,-3 2 0-16,4 0-1 0,-7 0-2 0,-3 0 0 16,3 0-1-16,-3 0 0 0,6 0 2 0,-6 2-4 15,0 1 2-15,0 1 0 0,0 1 0 0,-3-3-1 16,-3 3 1-16,3-1 0 0,0 1 0 16,0 0-1-16,0-1 1 0,-7-1 0 0,4 1 0 15,0 1 0-15,0-3 0 0,3 1 0 0,-1-3 0 16,1 2 0-16,-6-2 2 0,6 2-1 0,-3-2 1 15,3 0 1-15,0 3-1 0,-1-3-1 16,1 2-1-16,-6 0-1 0,3-2 1 0,-3 5 1 16,6-3-1-16,-7 1-1 0,1 0 1 0,0-1 0 15,2 1 0-15,1-3 2 0,-3 2-3 16,0-2 3-16,2 0-2 0,4 0 1 0,-3 0-1 16,-3 0 0-16,6 0 0 0,-3-2 1 0,2-3 0 15,5 3 0-15,-5-2 0 0,4 0-1 0,-3 1 2 16,3 1-1-16,0 0 0 0,-3-1 0 0,0 1 0 15,0 0 1-15,-3 2 0 0,0-3-1 16,-1 3 0-16,1 0 1 0,3 0-1 0,0 0 2 0,-6-2 0 16,6 2 1-16,3-2 3 0,-3 2-1 15,3-5-1-15,-7 0 0 0,4 3-1 0,3 0 0 16,-3-3 0-16,3 0 4 0,0 1 1 0,0 4 2 16,0-5 0-16,0 5-4 0,0-2-1 15,0 2-2-15,-3 0-2 0,3 0 1 0,0 0-1 16,0 0-1-16,0 0 1 0,-3 0-2 0,3 0 2 15,-3 0 0-15,0 0 3 0,3 0 0 16,-3 0 0-16,3 0 1 0,-3-2-3 0,0-1-1 16,-4 3 1-16,4-2 2 0,0 0-1 0,-6-3-1 15,9 3 1-15,-3-1-2 0,3-1-1 0,-3 1 0 16,3 1 1-16,3-3-4 0,-3 3 0 16,3-3 0-16,3 5-1 0,-6-4 2 0,6 1 1 15,-6-1-1-15,4 3 0 0,-7-4-1 0,3 3-1 16,0-3 3-16,-4 3-1 0,-2-1 2 0,3 3-1 15,-6-2 2-15,6 0 0 0,-7 2-1 0,1 0 1 16,-6 0 0-16,5 0-1 0,-5 2 0 16,2 0 1-16,-5-2 0 0,5 5 1 0,-8-3-1 15,8 1 0-15,-8-3-1 0,8 2 0 0,-5 0-1 16,5-2 3-16,-8 0 0 0,2 0 0 0,4-2-2 16,-7 0 2-16,6-1-2 0,-5 1 0 0,-4 0 0 15,3-1-1-15,0 3-1 0,-2 0 0 16,-4 0 0-16,6 0-1 0,-3 0 2 0,-3 0 0 15,0 0 0-15,1 0 1 0,-1 0-1 0,-3 3 1 16,0-1 5-16,0 0 2 0,0 1 4 16,3-3 7-16,-3 4 8 0,0-1 6 0,0-3 6 15,0 1 2-15,-3-1 2 0,3 2-2 0,0-2-4 16,-3 2-8-16,-1-2-9 0,1 3-5 0,0-1-6 16,-3 0-4-16,0-2-1 0,3 7-2 15,0 0-1-15,0 3 0 0,-1 4-1 0,-5 4 2 16,0 3 0-16,6 6-2 0,0 3 3 0,-4 5 1 15,-2 2 2-15,0 4 3 0,3 3 4 16,-1 1 2-16,-5 4 6 0,0 5 8 0,5-2 4 16,-5 1 2-16,0 0-6 0,5-4-7 0,-8-2-7 15,9-5-6-15,-1-2-2 0,-5-4-3 0,3-6-2 16,6 0-1-16,0-7-1 0,-1 2 1 0,1-9-1 16,-3 0 3-16,-3-4-1 0,6 0 0 15,0-5 2-15,3 0-3 0,-7 0 0 0,4 0-1 16,-6-3 1-16,3 3 1 0,3-3 0 0,0 0-2 15,0 3 2-15,-1-2 0 0,1 0-1 0,-6-1 0 16,3 1 1-16,3 0-1 0,0-3 1 0,3 3 1 16,-3-3-2-16,-1 0 1 0,1 1 1 15,-3-1 1-15,-3 0 0 0,6-2 2 0,0 0-1 16,-7 3-1-16,-5-3 0 0,6 0-2 0,-10 0-4 16,3-3 0-16,-8 1-2 0,-4 0 0 15,0-1 1-15,-3-1-1 0,0-1 0 0,-6 3 2 16,-7-1 1-16,1 1 1 0,6 2 1 0,-13 0 1 15,7 0-2-15,-10 0-2 0,0 7 2 0,7-2-1 16,-7 2-1-16,-6 0 1 0,0 4 0 16,0 1-2-16,0-3 2 0,3 3 0 0,-6-1 0 15,-3 0-3-15,3 0 1 0,-3 1 1 0,0 2 0 16,-3-2 2-16,-3-1-4 0,-1 1-4 0,-5 0 0 16,-1-3 0-16,1 5 3 0,-1-4 1 0,-6 0 2 15,13-3 2-15,-13 0-1 0,10-1 0 0,-4-1 1 16,1-3 0-16,-1-2 1 0,4 0 0 15,0 0 0-15,5 0 0 0,-5-4-2 0,3-1 1 16,6 1-1-16,-7 1 1 0,7-1 3 0,-6 1-2 16,6 3 1-16,0 3 0 0,-4-3-3 15,-2 0 2-15,6 2-1 0,0 0 0 0,3 1 1 16,-3 3-2-16,-4-1 0 0,4 0 0 0,-3-1 1 16,0 1 0-16,6 0 0 0,-6-1 1 0,-1 1 1 15,7 0-1-15,-6-3-2 0,6-2 0 16,0 0-3-16,0-2 2 0,3-3 3 0,0-2 0 15,-3 0 0-15,3-2 0 0,4-1 1 0,-1-1-2 16,-3 4 2-16,6-2 0 0,-6 2-1 0,10 2 1 16,-4 1-1-16,0 0-2 0,-3 1-1 15,7 1 3-15,2 2-2 0,-8 0 1 0,2 0 0 16,0 2 0-16,3 3 1 0,-5-3-2 0,5 2 2 16,-6 3 0-16,7-2-1 0,-1-1 5 0,-3 3-3 15,4-2 0-15,-1 0 2 0,-3-1-6 16,4 1 2-16,2-3 0 0,-2 0-1 0,5-2 2 15,-2 0-1-15,-1 0-1 0,1 0 1 0,5-7 1 16,-2 1-1-16,6-1-1 0,-7-5 2 0,4 5 0 16,3-4-3-16,3 0-1 0,-3 2 1 0,2-1-1 15,1 1 3-15,-3 0 4 0,3-1-4 16,3 1 0-16,3 0 0 0,-3-1-1 0,3 1 0 16,3 0 2-16,-6 2-2 0,3-4 4 0,-3 4-3 15,4 0 0-15,-1 0 1 0,0 0 1 16,6 3-2-16,-9-3 1 0,3 2-1 0,0 1-2 15,3-1 3-15,-2 0-2 0,-5-2 1 0,5 3 2 16,-1-1 0-16,0 0 0 0,0-2 0 0,3 3-2 16,-6-3 1-16,3 2-1 0,-3 2 1 15,6-4 2-15,1 4-2 0,-1-1 0 0,0-1 0 16,3 3-4-16,4-3 5 0,-4 3 4 0,3-1 1 16,4-1 2-16,-4 1 0 0,4 1 0 0,2 0-1 15,1-1 0-15,3 1-1 0,-4 0-3 0,7-1 0 16,-3 3-1-16,-1-2 1 0,7 0-2 15,-3 2 0-15,3-3 0 0,0 1 0 0,0 2-1 16,3 0-1-16,0-2 1 0,0 2-1 0,-3 0 0 16,3 0 1-16,0 0-2 0,0 0 0 0,0 0 1 15,0 0-1-15,0 0 1 0,0 0-1 0,0 0 0 16,0 0-1-16,0 0 2 0,0 0-2 16,0 0 2-16,0 0 0 0,0 0-2 0,0 0 3 15,0 0-2-15,0 0 2 0,0 0-3 0,0 0 2 16,0 0 0-16,0 0 1 0,3 0-1 15,-3 0 2-15,0 0-2 0,0 0 2 0,0 0 0 16,0 0 1-16,0 0 1 0,0 0 2 0,0 0-1 16,0 0-1-16,0-3 2 0,0 1-4 15,0 0 1-15,0-3-1 0,0 3 0 0,0 0-2 16,3-3 2-16,-3 3-2 0,0-3-1 0,3 3 2 16,-3-1-2-16,3-1 1 0,3-1-1 0,-6 5 1 15,0-5-1-15,3 3 1 0,-3-2 0 16,3 0 1-16,-3 1 0 0,7 1 1 0,-7 0-1 15,0 0 0-15,3-3 0 0,-3 3 0 0,3-1-1 16,-3 1 1-16,0 2-1 0,0 0 1 0,3-2 0 16,-3 2-1-16,0 0 1 0,0 0-1 0,0 0-2 15,0 0 2-15,0 0-2 0,0 0 3 16,0 0-2-16,0-3 1 0,0-1-2 0,6-3 4 16,-6-5 2-16,3-9-2 0,7-5-2 0,-4-3 3 15,0-8-1-15,3-5 3 0,4-3 1 0,-4-6 1 16,3-2 2-16,4-2 3 0,-4-2 7 0,7 1 0 15,-7 1 3-15,7 2-4 0,-7 4-4 16,4 4-7-16,-1 3-3 0,1 3-3 0,-7 2-1 16,4 5-5-16,-7 1-12 0,0 5-16 0,0 0-34 15,-6 3-104-15,0 9-483 0,0 5-1006 0</inkml:trace>
  <inkml:trace contextRef="#ctx0" brushRef="#br0" timeOffset="174046.27">15085 8240 389 0,'0'0'208'16,"0"0"-24"-16,0 0 10 0,0 0 13 0,0 0 1 16,0 0-20-16,0 0-33 0,0 0-27 15,0 0-18-15,0 0-10 0,0 0-5 0,0 0-10 16,-13-68-14-16,4 61-9 0,6 0-11 0,0 0-5 16,-6 0-6-16,-4 2-4 0,7-2-9 0,0 3-5 15,-7-1-6-15,1 4-5 0,-4 1-5 16,1 0-1-16,-4 0-2 0,4 1 0 0,-10 6-2 15,6 2 1-15,1 1 0 0,-7 4 0 0,-3-1 0 16,6 4-2-16,1-1 2 0,-1 3-1 16,-6 0 1-16,3 2 1 0,7 5-1 0,-4 0 2 15,-3-1 1-15,7 0 0 0,2 5 2 0,-2-2-1 16,5 0 1-16,1 1 4 0,2 3 5 0,7 1 1 16,3-2 4-16,0 4-3 0,3-2-3 15,16-3 0-15,-10-1 3 0,16-4-1 0,-3 1 0 16,6-5 0-16,3-2-2 0,6-7 3 0,-3-2 2 15,0-6-1-15,10-4-2 0,-1 0-6 0,-3-11-2 16,10-4-1-16,-1-4-3 0,-2-7-1 0,3-4-3 16,-4 1-2-16,7-6-3 0,-16-7-1 15,3 5 1-15,-6-4 0 0,-6 0-3 0,-6 2 1 16,3-3 0-16,-10 0-2 0,1 2 1 0,-10-2 1 16,3 2-6-16,-6 4-2 0,-3-1-11 0,-12 5-12 15,3 0-15-15,-16 0-9 0,-3 1-7 0,3 3-1 16,-12 2 1-16,0 3 0 0,6 4 8 15,0 7 8-15,-3 5 6 0,0 7 0 0,0 3-16 16,3 6-36-16,0 10-34 0,3 4-34 0,0 4-27 16,6 3-48-16,6-5-102 0,4-8-698 0</inkml:trace>
  <inkml:trace contextRef="#ctx0" brushRef="#br0" timeOffset="175013.6">15705 7960 1152 0,'0'0'412'0,"0"0"-183"0,0 0-104 0,0 0-53 16,0 0-19-16,0 0 12 0,0 0 17 15,0 0 15-15,0 0 3 0,0 0-12 0,-12 132-13 16,5-94-17-16,4 4-13 0,0 2-14 0,-6 1-7 16,6 2-5-16,3-2-6 0,0-1-3 0,0-4-4 15,0-2-3-15,0-3-1 0,0-2-2 0,0-5 1 16,0-9-1-16,0 0 0 0,0-7 0 15,0-3-1-15,0-2 0 0,3-5 1 0,-3-2 6 0,0 0 3 16,0-2 0-16,0-5-5 0,-3-5-7 16,3-2-7-16,-3-2 1 0,3-1-1 0,-7-4 2 15,4-5 0-15,0 3 1 0,-3-3 3 16,6 2 2-16,0 1 4 0,6 2 1 0,0 2 3 16,4 5 2-16,-4 0-1 0,13 7 2 0,-10 1 1 15,6 2 2-15,-2 4 1 0,5 0 3 0,-2 2 4 16,9 5 6-16,-7 4 3 0,1 0 2 15,3 1 0-15,-7 4-5 0,4-2-2 0,-7 5-7 16,0-3-4-16,-8 1-4 0,-1 4 0 0,-3-2-1 16,0-1-1-16,-7 6 1 0,-5-6-1 0,-3 4 2 15,-10-3 1-15,6-3-3 0,-6 1 0 16,7-3 1-16,-10-5-3 0,9 0 3 0,-2-4-4 16,-1-3-1-16,3 0-3 0,4-2-5 0,-7-2-5 15,13-3-6-15,-4-4-20 0,1 0-34 16,9 0-49-16,0-3-72 0,3-4-134 0,0 6-312 0,3 3-853 15</inkml:trace>
  <inkml:trace contextRef="#ctx0" brushRef="#br0" timeOffset="175364.06">16306 8296 1417 0,'0'0'545'0,"0"0"-330"0,0 0-42 0,0 0-28 16,0 0-22-16,0 0-18 0,-120-16-21 0,95 16-27 15,9 7-18-15,-2 0-16 0,2 0-10 16,1 2-5-16,8 1-1 0,-2-4-2 0,6 4-3 16,3-3 0-16,0 2 0 0,0-1 2 0,6 4 1 15,7-1 2-15,-1-1 2 0,7 1-1 0,-4 1-2 16,1 0-1-16,5-1-1 0,-8 1 0 15,5 0-2-15,-8-2 1 0,-1 2 0 0,-3 2 0 16,0-3 2-16,-6 1 0 0,0-1 2 0,0 1 3 16,-12 0 7-16,0-1 2 0,-4-4 0 0,-3 4-4 15,-5-2-2-15,-1-2-4 0,6-2-3 0,-2-3-3 16,-4 0-1-16,6-2-2 0,1 0-1 0,-7-2-6 16,9-3-11-16,1 1-17 0,2-3-31 15,1 0-50-15,9 1-102 0,0-1-267 0,3 5-1064 0</inkml:trace>
  <inkml:trace contextRef="#ctx0" brushRef="#br0" timeOffset="175680.34">16437 8444 2258 0,'0'0'192'0,"0"0"-41"16,0 0-6-16,0 0-25 0,0 0-34 15,0 0-32-15,0 0-25 0,118-42-16 0,-94 28-4 16,-5 0-3-16,3-2-3 0,2-2-1 0,-8 2-2 16,-1 0-4-16,1-3-4 0,-4 5-5 0,-9 0-11 15,1 3-12-15,-4 1-22 0,0 5-29 0,-4 0-28 16,-5 3-21-16,-9 2 0 0,2 0 25 16,-3 7 28-16,-5 1 37 0,2 6 25 0,0 4 22 0,-3 3 17 15,4 0 13-15,5 2 14 0,-5 2 13 16,8 0 10-16,1-1 5 0,6 1 1 0,6-1-7 15,0-5-12-15,0-2-10 0,3-1-12 0,12-7-12 16,1 0-10-16,8-6-12 0,1-3-19 16,6 0-40-16,-6-3-100 0,0-4-349 0,-7 5-1005 0</inkml:trace>
  <inkml:trace contextRef="#ctx0" brushRef="#br0" timeOffset="176112.95">16896 8216 1290 0,'0'0'351'16,"0"0"-88"-16,0 0-40 0,0 0-30 16,0 0-22-16,0 0-26 0,0 0-32 0,0 0-19 15,0 0-15-15,0 0-18 0,0 0-10 0,0 0-17 16,0 0-15-16,0 0-13 0,6-2-7 0,-6 6 0 16,0 6 5-16,0 0 4 0,0 4 3 15,0 5 2-15,0-1-1 0,0 1 3 0,0 2-2 16,0 0 0-16,0-4-4 0,-6 4-2 0,6-5-2 15,0 1-2-15,0-3 0 0,0-5 0 0,0-2 4 16,0-5 4-16,6-2 8 0,-3 0 7 16,6-4 2-16,-6-6-4 0,10-6-11 0,2 2-6 15,-5-5-5-15,11 3-2 0,-11 0 1 0,11 1-1 16,-2 1-2-16,-1 0 1 0,7 5 0 0,3-1 1 16,-6 3-4-16,3 3 0 0,-7 4-10 15,10 0-13-15,-12 0-37 0,2 4-83 0,-2 3-173 16,-7-2-1318-16</inkml:trace>
  <inkml:trace contextRef="#ctx0" brushRef="#br0" timeOffset="176913.09">17435 8223 560 0,'0'0'289'0,"0"0"9"16,0 0-25-16,0 0-11 0,0 0-15 0,0 0-35 15,0 0-32-15,0 0-30 0,0 0-30 0,0 0-36 16,0 0-28-16,0 0-27 0,0 0-21 15,0-26-8-15,0 33 1 0,0 7 9 0,0 5 13 16,-3 3 6-16,-6 4 3 0,-1-1-3 0,4 3-7 16,0-1-5-16,-3-2-5 0,-1-4 0 0,7 3-7 15,0-8 0-15,3-2 0 0,0-8 1 16,0-2 2-16,0-1 13 0,3-3 19 0,7-5 15 16,5-8-3-16,4-5-7 0,2-8-22 0,7-2-13 15,3-4-4-15,-3 0-4 0,3 0 0 16,-3 1-2-16,-3 2-1 0,-3 4-3 0,-4 4-6 15,7 2-12-15,-13 5-16 0,7 0-27 0,-13 7-55 16,10 0-90-16,-10 5-175 0,-3 2-789 0</inkml:trace>
  <inkml:trace contextRef="#ctx0" brushRef="#br0" timeOffset="177330.49">18003 8374 1165 0,'0'0'470'0,"0"0"-201"16,0 0-64-16,0 0-42 0,0 0-18 0,0 0-20 15,0 0-18-15,0 0-23 0,-19-122-14 0,13 115-11 16,0 0-12-16,-7 4-10 0,10 0-11 15,-3 1-9-15,-7 2-7 0,1 0-5 0,6 7-2 16,-13 1 0-16,10 1-2 0,-7 8 3 0,4-1-2 16,-3 3 3-16,-1-1-1 0,4 1-1 15,-4 1 1-15,10 0 0 0,-6 1 2 0,-1 0 2 16,10-2 1-16,0-3 0 0,0-1 0 0,3-1-2 16,0-2 1-16,0-3-3 0,3 1 3 0,3-6 2 15,0 3 0-15,10-2 1 0,-7-3 2 16,13-2-1-16,-10 0-3 0,13 0-4 0,-9-2-3 15,2-3-2-15,7-2-3 0,-10 5-2 0,4-3-6 16,-3 3-5-16,-4 0-6 0,-3-1-6 0,7 3-12 16,-10 0-11-16,0 0-9 0,0 0-5 0,4 3-11 15,-7-1-31-15,0 3-47 0,-3-3-95 0,0 0-217 16,3 0-853-16</inkml:trace>
  <inkml:trace contextRef="#ctx0" brushRef="#br0" timeOffset="178280.31">18375 7789 1267 0,'0'0'325'0,"0"0"-58"16,0 0-48-16,0 0-26 0,0 0-27 16,0 0-49-16,0 0-57 0,0 0-47 0,0 0-14 15,0 0 2-15,0 0 15 0,0 0 9 0,0 0 9 16,-38 127 4-16,29-90 0 0,3 7-7 15,3-1-6-15,-3 6-5 0,-1-3-7 0,-2 2-3 16,6 1-6-16,0-6-4 0,3-3 0 0,0-8 0 16,0-5-2-16,0-4-1 0,0-9 0 0,3-2-1 15,0-5-2-15,3-5-6 0,-6 1-2 0,3-3 1 16,-3 0-2-16,7-7-6 0,-7-3-10 16,3-1-12-16,0-6-5 0,-3 1 2 0,3-2 6 15,0 2 5-15,6-4 5 0,4 1 11 0,-7 3 5 16,16-1 9-16,-13 1 4 0,16 7 4 0,-7 1 3 15,1 3-2-15,9 3 4 0,-6 2 3 0,-1 4 7 16,1 4 8-16,3 4 5 0,-4 4 2 16,-8 1-5-16,-1 4-3 0,1-1-3 0,-10 1-5 15,0 2 2-15,-3 0-1 0,-3 2 0 0,-3 3 2 16,-7-6-2-16,-2 4 0 0,-10-3-1 0,6 0-3 16,-2-2-2-16,-4-2-2 0,-3-4 3 15,-3-3-2-15,6-1 0 0,3-4 0 0,1-2-7 16,-4-3 1-16,3-2-1 0,7 0-4 0,-7-7-5 15,6-2-10-15,1-3-24 0,9-2-48 16,-4-1-125-16,7 6-319 0,3 0-994 0</inkml:trace>
  <inkml:trace contextRef="#ctx0" brushRef="#br0" timeOffset="178963.89">19051 7829 1267 0,'0'0'251'15,"0"0"-23"-15,0 0-34 0,-47 122-11 0,32-83-12 16,-1 2-28-16,4 3-30 0,-7 1-35 0,7 0-27 15,2-3-17-15,-5 1-14 0,9-4-7 0,3-8-6 16,-4-1-3-16,1-6-1 0,6-5-4 0,-6-3-6 16,6-4-11-16,0-1-21 0,6-6-52 15,0 0-107-15,-3-3-321 0,-3-2-965 0</inkml:trace>
  <inkml:trace contextRef="#ctx0" brushRef="#br0" timeOffset="179230.2">19196 8423 1364 0,'0'0'566'0,"0"0"-332"15,0 0 4-15,0 0-26 0,0 0-49 0,0 0-49 16,0 0-42-16,0 0-34 0,0 0-20 0,0 0-7 16,0 0-7-16,127-103-4 0,-111 84-3 15,-1 0 0-15,-5 1-4 0,5-3-5 0,-5 3-4 16,-7 0-13-16,0 4-16 0,-3 2-12 0,0 1-15 15,-3-1-6-15,0 5 2 0,-7 5 12 0,-5 2 19 16,5 0 19-16,-5 7 17 0,-1 7 17 16,-8 4 11-16,11 5 11 0,-8 3 9 0,-1 3 12 15,13 1 11-15,-1 0 3 0,-2 2 2 0,9-4-8 16,0-3-11-16,3 1-10 0,3-3-9 0,6-5-13 16,7-2-8-16,-7-4-14 0,13-3-23 0,2-2-85 15,-11-5-305-15,5-2-1169 0</inkml:trace>
  <inkml:trace contextRef="#ctx0" brushRef="#br0" timeOffset="179946.56">20573 7914 1505 0,'0'0'360'0,"0"0"-142"16,0 0-90-16,0 0-24 0,0 0-21 0,0 0-13 15,0 0-21-15,0 0-10 0,0 0-1 0,0 0 2 16,0 0 3-16,0 0-4 0,-143 69-2 15,109-55-6-15,0 2-6 0,-6 2-3 0,-7-2-2 16,7 1-2-16,-3 1 3 0,-1 1 0 0,4 0-1 16,-7-4 2-16,10 3-1 0,0-1-1 0,0-1 0 15,0 2-3-15,6-4-2 0,9 3-2 16,0-2-2-16,-3-1-1 0,4 0-3 0,11 0-1 16,1-5-1-16,-3 0-3 0,9 1-1 0,3-1 0 15,0 0 1-15,3 0 4 0,12 0 1 0,-6 0 4 16,16 2 3-16,0 1 0 0,0 0-1 15,9-3-3-15,0 3-4 0,0-1 0 0,0-1-4 16,0-1-1-16,1 0 1 0,2 2-5 0,3-2-4 16,-6 0-10-16,0 3-20 0,3-3-71 15,10 1-103-15,-19-4-374 0,-13 1-1011 0</inkml:trace>
  <inkml:trace contextRef="#ctx0" brushRef="#br0" timeOffset="180496.45">21094 7885 1480 0,'0'0'256'15,"0"0"-62"-15,0 0-64 0,0 0-21 0,0 0 5 16,0 0 6-16,-121 10-9 0,102-3-17 0,1 2-24 16,-4 3-19-16,13-3-18 0,-4 1-14 0,4-1-10 15,6 0-3-15,3 1-5 0,0-1-1 0,0 0 1 16,0 0 1-16,12 4 1 0,4 1 1 16,-1 0 0-16,4 0-1 0,6 0-1 0,0 2-2 15,-1-2 2-15,-2 3-3 0,6-2 0 0,0 3 1 16,-6-1-2-16,-10 1 0 0,7 1 2 0,-10-1 0 15,-9 1 0-15,3-4 2 0,-3 4 0 16,-3-3 4-16,0-4 4 0,-6 2 3 0,-10-3 7 16,0 1 7-16,-2-3 6 0,-4-2-2 0,-6-1-2 15,3-1-5-15,-3-3-5 0,-3-2-4 0,3 0-6 16,0 0-3-16,-3 0-2 0,3-7-4 16,3 2-2-16,-3-3-8 0,0-1-9 0,6-1-18 15,0 1-20-15,13 0-37 0,-7 0-54 0,19 4-123 16,-3 0-286-16,3 3-937 0</inkml:trace>
  <inkml:trace contextRef="#ctx0" brushRef="#br0" timeOffset="180930.26">21578 7852 1854 0,'0'0'209'0,"0"0"-102"0,0 0-35 15,0 0 27-15,0 0 21 0,0 0 9 0,0 0-12 16,-84 125-26-16,78-100-20 0,-10 2-15 16,4 5-14-16,-1-4-11 0,-5 3-5 0,12-5-8 15,-10 2-5-15,10-2-4 0,0-5-3 0,3-2-2 16,-7-2-3-16,4-3 0 0,3-3-3 0,0-1 0 15,3-6-7-15,0-1-4 0,0-3-4 16,0 0-9-16,0 0-23 0,0-3-39 0,-3-1-36 16,3-3-36-16,-3-3-23 0,0-4-14 0,-1 0-49 15,-2 2-77-15,0-5-75 0,3 1 5 0,0 0 84 16,0 2 129-16,0 0 156 0,3 2 141 16,-3 3 75-16,3 4 52 0,0 1 12 0,0 1-55 15,3 3-17-15,3 0-7 0,-3 0-3 0,12 3-5 16,-8 1-25-16,2 3-31 0,10 0-22 0,-10 0-21 15,13 3-16-15,-10-1-11 0,10-2-17 0,-7 0-13 16,7 0-10-16,3 0-14 0,-4-3-18 16,-5-1-36-16,12 1-56 0,-6-1-117 0,-10-3-220 15,3 0-960-15</inkml:trace>
  <inkml:trace contextRef="#ctx0" brushRef="#br0" timeOffset="181230.4">21823 8146 1704 0,'0'0'225'15,"0"0"-92"-15,0 0-14 0,0 0-8 16,0 0-2-16,0 0-10 0,-121 47-17 0,99-33-12 16,6 2-12-16,-5 1-6 0,8 2-3 0,-5 0-1 15,8 2-4-15,-5-5-1 0,12 2-7 0,0-4-5 16,0-3-2-16,3-2 1 0,3-2 2 16,0-2 3-16,12-5-3 0,-2 0-5 0,5 0-8 15,-2-9-8-15,9-1-7 0,-1-3-5 0,-8-1-3 16,9-2-3-16,0-2-3 0,-4-1-5 0,-2 3-2 15,6-1-4-15,-7 7 0 0,-5-2 0 0,-1 5-1 16,4 7-4-16,-13 0-1 0,3 5 1 16,0 4 5-16,0 6 9 0,-6 4 5 0,0 0 5 15,0 2 0-15,-6-1 3 0,6 1-2 0,-6-3-1 16,6 3-6-16,0-5-19 0,6 0-49 0,3-6-66 16,-2-6-76-16,2-4-152 0,6 0-245 0,-8-4-822 15</inkml:trace>
  <inkml:trace contextRef="#ctx0" brushRef="#br0" timeOffset="181796.34">22322 7758 1711 0,'0'0'270'0,"0"0"-67"15,0 0-22-15,0 0-7 0,-41 120-12 0,29-84-23 16,-7 3-27-16,-2 3-30 0,5 3-17 16,-5 0-16-16,8 0-11 0,-5 1-11 0,5-1-8 15,-2-7-8-15,8-1-3 0,-2-4-6 0,0-6 0 16,6-2-1-16,0-6-2 0,3-5-2 0,0 0-3 16,0-7-2-16,0-5-9 0,0-2 0 0,0-2-9 15,3-5-15-15,0-7-18 0,6 2-21 16,-6-4-12-16,-3-3-4 0,0 2-2 0,-3-2-4 15,-6-4-14-15,3 2-17 0,-1-2 1 0,1 2 26 16,-6 3 44-16,6 0 50 0,3 6 42 0,3 3 26 16,-4 4 21-16,1 3 0 0,3 2-13 15,0 0-2-15,0 4 6 0,0 3 21 0,7 3 22 16,-4 4 7-16,0-3-11 0,12 2-14 0,-5 1-14 16,-1-2-13-16,9-1-15 0,-5 1-11 15,9-3-6-15,-1 1-8 0,1-6-4 0,-3 1-5 16,8-5-8-16,-5 0-5 0,-3-2 0 0,6-5-4 15,3-5 1-15,-4 0-6 0,-5-4-1 0,0 0-4 16,2-2-2-16,-8 0-4 0,5-1-2 16,-8 0 0-16,5 3-6 0,-9 0-7 0,-3 2-11 15,-3 1-15-15,0-1-8 0,-3 5 4 0,-12 2 6 16,9 2 20-16,-7 3 12 0,-5 2 16 0,8 7 6 16,-11 5 6-16,2 4 3 0,3 6 6 0,-8 4 3 15,14 4 1-15,-8 2 7 0,8-3 5 16,4 4 2-16,3-5 2 0,3 0-3 0,0-6-5 15,3-4-3-15,3-1-5 0,4-6-3 0,8-1-12 16,-5-6-5-16,8 1-16 0,1-5-50 0,-6 0-141 16,2-2-521-16,-8-3-886 0</inkml:trace>
  <inkml:trace contextRef="#ctx0" brushRef="#br0" timeOffset="184130.57">22802 7885 130 0,'0'0'172'0,"0"0"-50"0,0 0 39 0,0 0 51 15,0 0 36-15,0 0-7 0,0 0-22 0,0 0-27 16,0 0-31-16,0 0-24 0,0 0-13 0,-34-38-17 16,31 34-14-16,3-1-10 0,-3 5-12 0,3-2-10 15,-3-1-5-15,0 1-7 0,3 0-5 16,-9 0-7-16,5-1 0 0,1 1-5 0,3 0-3 15,-3-1 1-15,0 3-3 0,0-2 1 0,0 0 1 16,-9-1 2-16,8 1 0 0,1 0-1 0,3-1 0 16,-3 1 1-16,0 2 0 0,0-2 1 0,3-1 1 15,-3 3 1-15,-3-4-3 0,6 4 0 16,-6-3-3-16,6 3-3 0,0 0-1 0,0 0-8 16,0 0-7-16,0 0-5 0,0 0-4 0,6 0-1 15,6 7 0-15,-6 3 4 0,16 1-1 16,-6 1 4-16,8 4 0 0,4 0 2 0,0 5 2 15,-3-3-1-15,-3 5-3 0,-4 3-2 0,4-1-6 16,-10 1 2-16,4 3 0 0,-7-1 0 0,-6 0 0 16,-3 0-2-16,0-2 2 0,-3 2-1 15,-3-2 2-15,-9-1-1 0,5-3 1 0,-11-1 0 16,8-2-1-16,-9-3 0 0,-2-2 0 0,8-2-2 16,-6-3 1-16,-2-2-2 0,11-2-5 0,-5-3-10 15,8 0-21-15,-5 1-37 0,2-1-74 0,7-2-157 16,3 0-406-16,0 0-896 0</inkml:trace>
  <inkml:trace contextRef="#ctx0" brushRef="#br0" timeOffset="185113.43">24080 7997 133 0,'0'0'67'0,"0"0"-20"0,0 0-15 16,0 0 28-16,0 0 54 0,0 0 63 0,0 0 56 15,0 0 32-15,0 0-8 0,0 0-23 0,0 0-28 16,-121 0-28-16,121 0-24 0,0 0-28 0,0 0-33 15,0 0-28-15,0 3-16 0,15-1 4 0,-5 3 14 16,2-4 7-16,13 4-4 0,3-3-12 16,0 0-14-16,3-2-10 0,3 0-6 0,0 0-6 15,13 0-8-15,-4-4-3 0,3-1-5 0,-2-1-5 16,5 1-2-16,-5-2-5 0,2 3-5 16,-5-3-10-16,-7 7-12 0,3-2-20 0,-6 2-28 15,-3 0-35-15,-3 0-61 0,3 0-147 0,-10 2-231 16,-5-2-880-16</inkml:trace>
  <inkml:trace contextRef="#ctx0" brushRef="#br0" timeOffset="185613.31">23931 7785 342 0,'0'0'203'16,"0"0"-105"-16,0 0 16 0,0 0 47 0,0 0 49 16,0 0 32-16,0 0-27 0,0 0-43 15,0 0-32-15,0 0-16 0,0 0-13 0,0 0-12 16,0 0-19-16,-118 129-14 0,106-118-6 0,-7-1-2 15,7-1 3-15,-7-2-3 0,10 0-8 0,0-2-9 16,-7-1-10-16,13-1-7 0,0 1-5 16,0-1-7-16,0-1-2 0,3 0-6 0,0 5 0 15,0-2 1-15,6 2 3 0,0 1 5 0,0 1-1 16,13 3-1-16,-10-1-2 0,10 1-2 0,3 0-5 16,-7 2-4-16,13-3-12 0,-3 3-23 0,3-2-46 15,3 1-112-15,-16-4-345 0,7-2-973 0</inkml:trace>
  <inkml:trace contextRef="#ctx0" brushRef="#br0" timeOffset="186429.51">25661 7774 420 0,'0'0'265'0,"0"0"-85"0,0 0-2 15,0 0 7-15,0 0-1 0,0 0-2 0,-139 5-26 16,120 1-24-16,-9 1-28 0,3 2-17 0,-3 0-17 16,16 1-11-16,-7-1-8 0,7-2-2 0,-3 0-8 15,11 0-6-15,-2 0-5 0,6 0-8 16,0 2-2-16,0 0-2 0,0 1 0 0,6-2 2 15,1 1 4-15,11 3 0 0,-5-3-3 0,8 3-5 16,1-3-5-16,-6 0-6 0,11 1-1 16,-5-3-2-16,-6 2-3 0,5 0 1 0,-2 0-2 15,-7 0-1-15,-5 0 2 0,8 0-1 0,-9-2 2 16,-3 2-1-16,-3 1-1 0,0-1 3 0,0 0 0 16,-6 1 5-16,-3-3 4 0,-7 4 3 0,-5-4 2 15,8 0 2-15,-11-1 0 0,-1 1-1 16,9-5-3-16,-9 3-2 0,1-3-1 0,8-2-5 15,-6 0-2-15,1 0-2 0,11 0-4 0,-8-2-4 16,8-5-13-16,4 0-25 0,-9-1-42 0,9-1-82 16,6-3-162-16,-4 5-218 0,4 0-876 0</inkml:trace>
  <inkml:trace contextRef="#ctx0" brushRef="#br0" timeOffset="186779.52">26123 7472 701 0,'0'0'298'0,"0"0"-93"0,0 0-51 0,0 0-20 16,0 0-23-16,0 0-12 0,0 0-8 0,0 0 5 16,0 0 10-16,0 0 9 0,0 0 6 0,0 0-4 15,0 0-9-15,-90 138-10 0,81-110-16 16,-10 4-10-16,10 2-11 0,-9-1-16 0,8 2-13 16,1-1-13-16,-10-4-6 0,13 0-2 0,-9-1-5 15,8-3-1-15,1-5-2 0,3-3-3 0,-3-1 1 16,-3-6-2-16,5-2-9 0,4-4-11 15,0 0-20-15,0-5-26 0,0 0-47 0,0 0-115 16,0-5-226-16,0 0-127 0,0 3-802 0</inkml:trace>
  <inkml:trace contextRef="#ctx0" brushRef="#br0" timeOffset="186945.95">25881 7721 1064 0,'0'0'317'0,"0"0"-122"0,0 0-2 0,0 0 19 15,0 0-19-15,0 0-32 0,0 0-27 0,0 0-17 16,0 0-15-16,0 0-18 0,121 68-25 0,-102-61-22 16,-7 3-20-16,7-3-15 0,-7 0-17 0,7 2-27 15,-7-2-55-15,4 0-132 0,-7 0-387 0,-6-5-903 16</inkml:trace>
  <inkml:trace contextRef="#ctx0" brushRef="#br0" timeOffset="187314.29">26449 7803 1550 0,'0'0'241'15,"0"0"-88"-15,0 0-13 0,0 0-18 16,0 0-19-16,0 0-25 0,0 0-22 0,0 0-11 15,0 0-3-15,-127 7-4 0,111 3-2 0,-2 3 0 16,2 4-2-16,-3-1 0 0,7 3 1 0,-7 0 1 16,13 5-1-16,0-3 3 0,0 0-5 0,6-3-3 15,0-2 3-15,3-3 4 0,6-1 1 16,10-1 0-16,-7-6-4 0,13-3-8 0,0 1-10 16,0-3-4-16,-7-3-7 0,10-6-2 0,0 0-2 15,0-3-1-15,-3-1-4 0,3-3-2 0,-10 0-3 16,7 0-7-16,-6-1-5 0,-7 1-13 0,4 2-11 15,-10 0-13-15,0 1-21 0,-6-1-29 16,0 3-32-16,-6-3-31 0,-10 2-51 0,7 1-58 16,-13 1-96-16,10 1-77 0,-10 4 59 0,13 1-75 15,-3 1 196-15</inkml:trace>
  <inkml:trace contextRef="#ctx0" brushRef="#br0" timeOffset="187729.59">26846 7732 976 0,'0'0'364'0,"0"0"-109"0,0 0-63 0,0 0-44 15,0 0-49-15,0 0-36 0,0 0-22 0,0 0-4 16,0 0 7-16,0 0 14 0,0 0 8 16,0 0-1-16,0 0-2 0,0 0-2 0,-50 85 2 15,44-69-10-15,0 1-5 0,-7 1-10 0,7-1-6 16,3-2-6-16,-3 1-4 0,3-2-5 16,0-2 0-16,3-3-2 0,-10 0 1 0,10-4 1 15,0-3-2-15,0 1 7 0,0-3 4 0,10 0 7 16,-7 0 0-16,3-3-4 0,0-4-11 15,10-2-8-15,-7-3-7 0,0 1-4 0,10-1-1 16,-10 0 0-16,10 3-2 0,-10-1-1 0,13 3-3 16,-10 0-2-16,13 0-2 0,-3 4-1 0,-10 1 5 15,13 2 1-15,-3 0 5 0,-7 0 0 16,1 2 0-16,-4 5-1 0,-6 0-5 0,10 0-9 16,-10 3-10-16,-3-5-14 0,3 5-30 0,3-3-83 15,-5 0-300-15,-1-5-1090 0</inkml:trace>
  <inkml:trace contextRef="#ctx0" brushRef="#br0" timeOffset="188147.31">27289 7843 1393 0,'0'0'336'0,"0"0"-152"15,0 0-17-15,0 0 27 0,0 0 11 0,0 0-12 16,0 0-36-16,0 0-34 0,0 0-24 16,0 0-18-16,0 0-20 0,0 0-16 0,133 18-12 15,-120-18-16-15,9-2-7 0,-10-3-5 0,10-2-2 16,-1-2 1-16,-5 2 0 0,-1-4-4 0,-2 1 1 15,5 1 0-15,-8-3 0 0,-4 5 0 0,6-3-2 16,-9 3 0-16,0 0-4 0,-3 0-5 16,0 0-7-16,0 0-7 0,-6 0-6 0,-6 2 0 15,3 1-1-15,-10 4 9 0,7 0 5 0,-10 2 8 16,6 5 3-16,-5 5 2 0,-4 4 4 0,12 0 0 16,-8 6 2-16,-1 2 2 0,10 3 7 15,-7 4 0-15,13-2 4 0,0-1 2 0,-1 0-4 16,7-5 0-16,0 1-5 0,4-5-9 0,2-1 1 15,0-1-15-15,16-6-31 0,-10-1-161 0,10-6-535 16,-16-1-896-16</inkml:trace>
  <inkml:trace contextRef="#ctx0" brushRef="#br0" timeOffset="210729.81">14862 12429 815 0,'0'0'280'0,"0"0"-43"0,0 0-14 0,0 0-9 15,0 0-9-15,0 0-20 0,0 0-30 0,27-127-25 16,-27 111-21-16,0 2-17 0,-9 0-14 16,6 0-14-16,-3 1-13 0,-7-1-12 0,1 0-11 15,0 2-7-15,-7 3-6 0,7 0-4 0,-7 2-3 16,0 2-5-16,4 3-1 0,-10 2 0 0,7 0-3 16,-7 5-1-16,3 4-1 0,-3 3 2 15,4 4 0-15,-4 2-1 0,6 3 2 0,-9 4-1 16,3 3-1-16,7 4 0 0,-1 2 0 0,-9 3-2 15,13 5 3-15,-1-1 0 0,10 5 1 16,-3 1 1-16,6 3 3 0,3-1 2 0,3 1-2 16,9-4 2-16,1 1-1 0,5-9-1 0,10-6 0 15,-6-6 3-15,9-7 4 0,6-11 6 0,-3-4 5 16,10-4-2-16,2-9-3 0,1-4 0 0,-1-8-3 16,1-4-3-16,2-8-2 0,-2-5-5 15,-1-2-3-15,7-6-1 0,-13 1-5 0,10-7-2 16,-16 2-2-16,-3 2-2 0,0 1-5 0,-6 2-4 15,-16 3-8-15,0 3-14 0,-6 2-14 0,-3 5-17 16,-9-1-16-16,-3 4-18 0,-13 3-10 0,-3 3-5 16,-6 5-1-16,3 4 19 0,-12 6 24 15,2 5 25-15,4 3 19 0,3 11 6 0,-3 5-1 16,3 7-6-16,6 3 1 0,3 4-11 0,0 1-15 16,10 4-28-16,-1 3-67 0,13-12-140 15,-3-7-718-15</inkml:trace>
  <inkml:trace contextRef="#ctx0" brushRef="#br0" timeOffset="211296.31">15516 12010 1335 0,'0'0'278'0,"0"0"-48"16,0 0-72-16,0 0-49 0,0 0-21 0,0 0-13 16,0 0 5-16,0 0 15 0,0 0-2 0,0 0-7 15,-19 130-8-15,7-90-6 0,2 2-9 16,4 1-9-16,-6 1-6 0,9 0-6 0,-7-1-3 15,4-3-7-15,0-2-5 0,3-8-7 0,3-4-3 16,0-5 1-16,0-5 1 0,0-7-2 16,0-2-1-16,0-6 4 0,0 2 3 0,0-3 11 15,0 0 5-15,3-3 0 0,3-2-10 0,-3-5-12 16,7-4-10-16,-7 0-3 0,6-2-4 0,3 2 1 16,-2 0 2-16,5 3-6 0,-2-3 4 15,2 1-1-15,4-1 0 0,-4 2-2 0,7 3 1 16,3 0 0-16,3 2 2 0,-7 0-1 0,4 2-1 15,-3 0 1-15,3 5 0 0,-10 0 0 0,1 0 0 16,-1 7-1-16,-2 0 0 0,-7 3-1 16,3-1 0-16,-6 5 2 0,-3 0 0 0,0 2 1 15,-3 2 1-15,-9 3-1 0,6 0 1 0,-16-1 2 16,3 1-2-16,1 1 1 0,-10-1-1 0,0 0 2 16,-3-4 0-16,0 1-1 0,3-2-2 0,-3-4 2 15,3-1-2-15,3-4 0 0,-3 0 1 0,3-7-2 16,4 0 0-16,-7 0-2 0,9-7-5 15,4-7-6-15,-7 1-22 0,7-3-33 0,5-5-47 16,4 2-54-16,6 0-74 0,0 1-130 0,6 7-292 16,0 0-843-16</inkml:trace>
  <inkml:trace contextRef="#ctx0" brushRef="#br0" timeOffset="211713.47">16182 12286 1516 0,'0'0'237'0,"0"0"-38"15,0 0-44-15,0 0-15 0,0 0-3 16,0 0-13-16,-133-14-19 0,115 21-17 0,-4 2-17 15,6 5-14-15,1 0-6 0,9 0-3 0,-7-3-6 16,10 3-2-16,3-1-5 0,0-1-6 0,3-1-2 16,7 3-2-16,-1-4 2 0,13 1 1 0,-7 1-2 15,7 0-1-15,6-1-5 0,3-1-5 16,-3 0-3-16,-7 4-3 0,7 0-2 0,-3 0-3 16,-6 2 0-16,-1-2-2 0,-2 2-1 0,-4-2 1 15,4-1-2-15,-13-1 4 0,0 2 0 16,-3-3 2-16,0-1 7 0,-6 1 6 0,-1-4 1 15,-14 3 2-15,2-3-8 0,-3-1-1 0,-6-1-7 16,-3 2-1-16,0-3-2 0,-6-4-2 0,6 0 0 16,0 0-1-16,0-2-4 0,3-5-8 15,-3 0-16-15,6-4-27 0,-2 2-51 0,2-1-67 16,15 1-142-16,-2 4-424 0,6 1-848 0</inkml:trace>
  <inkml:trace contextRef="#ctx0" brushRef="#br0" timeOffset="212246.64">16424 12391 1917 0,'0'0'167'0,"0"0"-62"0,0 0-13 16,0 0 34-16,0 0 12 0,0 0-8 0,0 0-12 16,0 0-9-16,0 0-10 0,121 56-13 0,-90-56-15 15,0-7-20-15,3-4-16 0,0-1-13 0,-3-2-10 16,4-2-10-16,2 0 0 0,-6-2-4 16,-6 0-4-16,-1-3-3 0,1 2-7 0,-12 0-6 15,5 1-10-15,-12 1-9 0,-2 2-22 0,-4 4-26 16,-4-1-23-16,-2 3-19 0,-12 0-7 15,2 4 11-15,-9 0 15 0,-3 5 29 0,-3 0 28 16,0 5 24-16,-3 4 21 0,0 5 14 0,0 2 9 16,3 5 13-16,6 4 9 0,-3 0 12 0,0 8 13 15,13-1 10-15,-1 0 9 0,4 5-3 16,3-2-8-16,9 1-12 0,0-1-13 0,6-3-11 16,6 0-12-16,-2-2-12 0,11-4-10 0,1-3-13 15,6-5-19-15,0-2-38 0,6 0-67 0,-3-7-160 16,-9-2-319-16,-4-7-857 0</inkml:trace>
  <inkml:trace contextRef="#ctx0" brushRef="#br0" timeOffset="212596">17147 12272 1610 0,'0'0'151'0,"0"0"-31"0,0 0-10 0,0 0 13 15,0 0 9-15,0 0-8 0,-78 133-18 16,66-109-20-16,3 1-14 0,5 0-10 0,1 0-8 16,3-4-7-16,0-2-7 0,0-1-6 0,0-8-5 15,0 1-1-15,3-7 2 0,1-2 7 0,5-2 7 16,0 0 4-16,-6-8-5 0,13-6-11 0,-1-5-14 15,4-4-9-15,-4-2-5 0,10-1-2 16,-3-1 0-16,-4 2-2 0,10 1 1 0,-3 4 0 16,6 1 0-16,0 4 0 0,0 3-3 0,0 1 0 15,-3 6 0-15,-3 0-2 0,-10 5-5 0,7 3-7 16,-9 4-7-16,2 4-12 0,-9 1-17 16,4 3-45-16,-4 4-105 0,0-6-317 0,-3-3-1054 0</inkml:trace>
  <inkml:trace contextRef="#ctx0" brushRef="#br0" timeOffset="213146.68">17817 12341 996 0,'0'0'324'15,"0"0"-103"-15,0 0-57 0,0 0-34 0,0 0-5 16,0 0 15-16,0 0-9 0,0 0-8 0,0 0-10 15,-41 131-6-15,38-99-10 0,-3 3-13 16,-3 0-12-16,5 1-10 0,-2-1-10 0,3 0-9 16,3-8-8-16,0-4-6 0,3-5-3 0,3-6 2 15,4-3 5-15,-4-4 7 0,0-5 7 0,13-2 1 16,-7-10-5-16,13-9-10 0,-6-2-11 0,5-6-10 16,-2-4-3-16,6-4-4 0,0 1-2 15,-3-4 1-15,0 3-3 0,2 4 0 0,1 0-1 16,-6 0-5-16,6 8-1 0,-6 4-11 0,-10 6-16 15,0 1-23-15,1 5-49 0,-10 4-89 0,0 0-173 16,3 5-910-16</inkml:trace>
  <inkml:trace contextRef="#ctx0" brushRef="#br0" timeOffset="213865.07">18579 12412 411 0,'0'0'333'16,"0"0"-3"-16,0 0-29 0,0 0-22 0,0 0-19 16,0 0-30-16,0 0-30 0,0 0-41 15,0 0-36-15,0 0-33 0,0 0-27 0,0 0-18 16,0 0-8-16,0 0-5 0,-40-103 0 0,21 103 1 15,1 0 0-15,-7 2-2 0,3 5-5 0,4 5-5 16,-7-1-6-16,-3 3-4 0,6 2-6 16,4 2-2-16,-7 3 0 0,0 7 1 0,6-2-1 15,4 3 5-15,-1 3-1 0,1-2 5 0,9-2 4 16,-4-1 4-16,7-4 1 0,3-2-1 0,0-7 1 16,3 0-3-16,7-7 1 0,-4 0 2 0,9-5 2 15,1-2-4-15,6 0-3 0,-10-4-6 16,13-6-3-16,-7-1-5 0,1-1-2 0,3-2-3 15,-4 0-3-15,-2 0 0 0,9 0-4 0,-16 5-2 16,13 0-3-16,-10 3-2 0,7 4 0 0,-10 2 1 16,3 0-1-16,1 2 1 0,-1 4 1 15,1 3-1-15,-7 3-1 0,0-1 2 0,9 3-1 16,-8-2-5-16,-4-3-11 0,3-2-19 0,9-4-20 16,-5-3-30-16,2 0-44 0,4-10-96 15,-7 1-222-15,7 2-1017 0</inkml:trace>
  <inkml:trace contextRef="#ctx0" brushRef="#br0" timeOffset="214280.43">18995 11964 1446 0,'0'0'253'16,"0"0"-71"-16,0 0-20 0,-37 129 4 15,21-93 0-15,1 3-8 0,-1 5-33 0,4-3-30 16,2 6-28-16,-2-6-21 0,6 0-10 0,0-1-7 16,2-3-4-16,4-10-4 0,0-4-3 0,0-7-1 15,0-4 2-15,4-8 1 0,2 1 5 16,-3-5 1-16,6-5 2 0,4-4-9 0,-7-7-8 16,12 0-9-16,-8-5-2 0,5 1-7 0,1-3-3 15,-1 2 1-15,1 0-1 0,5 5-1 16,-8-1 1-16,8 7 0 0,-2 0-3 0,0 4 7 15,2 3 2-15,-2 3 3 0,0 0 0 0,-4 7 2 16,1 2 1-16,-1 4 3 0,-2 4-2 16,-10 1 1-16,3 3 3 0,-6 0-1 0,0 0 0 15,0 1 5-15,-6-1 1 0,-1 0 2 0,-11 0 1 16,9-3 3-16,-13-1 3 0,9-5-1 0,-8 2 3 16,2-4-7-16,0-1-4 0,-5-2-3 0,5-2-2 15,4-3-4-15,-10-2-1 0,12 0-1 0,-8 0-3 16,11-5-4-16,-11-2-8 0,11-2-14 0,-8 0-22 15,12-3-31-15,-7 0-37 0,7 0-49 16,6 2-88-16,0 1-209 0,0 4-1057 0</inkml:trace>
  <inkml:trace contextRef="#ctx0" brushRef="#br0" timeOffset="214546.76">19438 11975 1548 0,'0'0'414'0,"0"0"-200"16,0 0-10-16,0 0-17 0,0 0-28 0,0 148-23 16,0-114-33-16,-12 5-30 0,6 3-17 0,2-1-15 15,-5 1-11-15,-6-4-8 0,12 1-6 0,-7-4-7 16,1-2-2-16,0-4-4 0,6-8-1 15,3 0-5-15,0-7-8 0,0-5-10 0,0-2-26 16,0-5-42-16,0-2-57 0,3 0-88 0,0 0-217 16,3-2-1074-16</inkml:trace>
  <inkml:trace contextRef="#ctx0" brushRef="#br0" timeOffset="-214617.46">19593 12371 1208 0,'0'0'362'0,"0"0"-119"0,0 0-3 0,0 0-1 15,0 0-14-15,0 0-25 0,0 0-37 16,0 0-37-16,0 0-30 0,0 0-25 0,0 0-25 16,0 0-14-16,121 7-12 0,-105-19-6 0,2 1-7 15,-5 0-1-15,5-3-3 0,-12-2-1 0,7-1 0 16,-7 3-10-16,0 0-1 0,-6 0-8 0,0 3-11 15,0 0-4-15,-6 0-12 0,-6 1-9 16,2 3-1-16,-5 3 0 0,-1 1 6 0,-5 3 10 16,8 0 14-16,-8 7 13 0,8 5 11 0,-9 0 9 15,7 3 6-15,-1 6 6 0,7 0 1 0,-6 7 0 16,8-1-3-16,4 0 1 0,0 1-1 16,3-5-1-16,6 3-3 0,1-5-6 0,11-1-8 15,1 1-13-15,-1-3-30 0,10-2-107 0,-9-4-350 16,-4-5-1100-16</inkml:trace>
  <inkml:trace contextRef="#ctx0" brushRef="#br0" timeOffset="-213984.45">20833 11897 1050 0,'0'0'366'15,"0"0"-171"-15,0 0-57 0,0 0-13 0,0 0-11 16,0 0-10-16,0 0-32 0,0 0-34 0,0 0-20 16,0 0 1-16,0 0 12 0,0 0 14 0,0 0 7 15,-21 27-2-15,2-15-9 0,7 4-8 0,-10-2-1 16,-3 2-1-16,4 0 7 0,-1-2 1 16,-3-3 1-16,-3 5 3 0,-3-2-3 0,0 0 2 15,0 0-1-15,0 0-1 0,3 2-1 0,-3-2-2 16,0-1-7-16,3 3-3 0,-3 3-5 0,3-3-8 15,0 0-1-15,13-2-5 0,-10 3-2 0,3-5-2 16,13 5-1-16,0-6-1 0,-4-1-2 16,10-3 0-16,3 0-1 0,0-3 1 0,3 3 1 15,10 0 2-15,-1-2 5 0,7 4 2 0,-1-4 2 16,10 2 2-16,3 0-2 0,7-1 2 16,-7 1-3-16,6 2-1 0,-6 0 0 0,-6 3-5 15,6-3-2-15,-3 5-4 0,-7-2-8 0,7 4-11 16,-6-2-23-16,-7 1-48 0,7 4-114 0,-13-8-359 15,7-1-1031-15</inkml:trace>
  <inkml:trace contextRef="#ctx0" brushRef="#br0" timeOffset="-213314.32">21184 11964 1142 0,'0'0'479'16,"0"0"-193"-16,0 0-58 0,0 0-34 0,0 0-13 15,0 0-14-15,0 0-26 0,0 0-24 0,0 0-31 16,0 0-27-16,0 0-24 0,0 0-12 16,0 0-3-16,0 0-1 0,93-90-1 0,-75 85-5 15,-2 1-4-15,3-1-3 0,-7 5-2 0,7-2-4 16,-10 2 0-16,-3 0-2 0,6 2 3 0,-5 3-4 16,-4-1-2-16,0 3 1 0,-3 3-1 0,0 1 2 15,0-3 4-15,0 6 0 0,0 0-1 16,-3 0 0-16,0 3 0 0,3-3 1 0,-3 4 0 15,3 0 0-15,0 0-2 0,3 3 1 0,3 0-4 16,0 2 4-16,13 3 0 0,-10 1 0 16,10 1 0-16,-7-1-1 0,7 4-1 0,-7-2 0 15,7-4-1-15,-10 6 0 0,6-6-2 0,-8 0 1 16,-4 0 0-16,-3-4 0 0,0 0 4 0,-3-2-2 16,-10-2 2-16,1-1 2 0,-1-2 1 15,-8-4 3-15,-7 1 0 0,0-6 0 0,0 0 1 16,-6-5-1-16,3 0-3 0,0 0 1 0,0-7-2 15,-3-5 0-15,3 0-2 0,0-2-2 0,0-2-3 16,0-4-5-16,-3-1-10 0,6 0-32 16,0-4-45-16,3 4-38 0,13 1-41 0,-4 4-80 15,13 4-228-15,3 5-1011 0</inkml:trace>
  <inkml:trace contextRef="#ctx0" brushRef="#br0" timeOffset="-212667.37">22061 11905 749 0,'0'0'926'0,"0"0"-590"0,0 0-110 0,0 0-54 16,0 0-42-16,0 0-17 0,0 0-23 0,0 0-20 15,0 0-16-15,0 0-13 0,-136-52-11 16,117 61-7-16,-2 5-6 0,-7 3-3 0,9 0 0 15,7 2-3-15,-1 4-1 0,1-2-3 0,12 0-1 16,0-1 1-16,6 3-1 0,10-2-2 16,-1 0 1-16,4 0-1 0,9-3 0 0,-4 0 0 15,4-2 0-15,6 0 0 0,-3-4-1 0,0 2 0 16,0-3 0-16,-3 1 0 0,0 0-2 0,-12-1 0 16,5 0-2-16,-11 0-2 0,2 3-1 15,-9-4 3-15,-3 4 1 0,0-3 5 0,-9 1 4 16,-3 0 2-16,-10-3 2 0,3 0-1 0,-9-3 0 15,0 1 2-15,-3-2-3 0,0-1 0 0,-3-1 0 16,6-1 2-16,-3-2-4 0,0 0-4 0,0-2 0 16,0-3-6-16,3-2-4 0,4 0-4 0,-1 1-13 15,16-3-16-15,2 2-30 0,1 0-61 16,0 0-123-16,6 2-249 0,6 3-1066 0</inkml:trace>
  <inkml:trace contextRef="#ctx0" brushRef="#br0" timeOffset="-212450.37">22167 12504 2393 0,'0'0'251'0,"0"0"-142"15,0 0-63-15,0 0-22 0,74-129-14 16,-55 100-5-16,9-3-5 0,3-1-1 0,6 0 3 15,0 4-4-15,0-1 2 0,-3 0-1 0,1 2-4 16,5 6-8-16,-3-1-17 0,-6-1-33 0,-3 8-60 16,-9 0-138-16,2 4-299 0,-15 6-927 0</inkml:trace>
  <inkml:trace contextRef="#ctx0" brushRef="#br0" timeOffset="-212200.83">22421 11945 2042 0,'0'0'256'0,"0"0"-59"0,0 0-41 0,0 0-19 15,19 136-13-15,-4-113-14 0,-6 1-21 16,1-5-18-16,11 5-25 0,-2-6-16 0,-3 1-13 15,8-3-13-15,-8 0 0 0,2-3-3 0,4 3-8 16,-9 1-11-16,8-1-25 0,-8-2-50 0,5 2-88 16,-8 0-141-16,5-3-387 0,-9-6-861 0</inkml:trace>
  <inkml:trace contextRef="#ctx0" brushRef="#br0" timeOffset="-212033.7">22861 12378 2816 0,'0'0'164'16,"0"0"-61"-16,0 0-23 0,0 0-30 0,0 0-14 15,0 0-20-15,0 0-28 0,0 0-34 16,0 0-90-16,0 0-275 0,0 0-1233 0</inkml:trace>
  <inkml:trace contextRef="#ctx0" brushRef="#br0" timeOffset="-211300.72">23143 11855 1808 0,'0'0'237'15,"0"0"-90"-15,0 0-73 0,0 0-20 0,0 0 18 16,0 0 27-16,0 0 13 0,0 0-9 16,0 0-10-16,31 134-12 0,-18-102-11 0,-10 0-14 15,3 1-14-15,-3 2-12 0,0-4-12 0,0-1-8 16,7 0-5-16,-7-4-1 0,0-4-2 16,0-1 0-16,0-5-1 0,-3-2-1 0,0-4-1 15,0-6-2-15,0-1-1 0,3-3 0 0,-3 0-9 16,0-10-19-16,0-1-25 0,0-6-23 0,0-1-13 15,0-6-3-15,-3 2-8 0,3-6-12 16,-6-2-19-16,0-2-16 0,-7-2-16 0,4-6-15 16,0 1 4-16,-7-2 27 0,7-1 48 0,-7 0 64 15,10 6 74-15,6 4 71 0,0 4 66 0,0 6 57 16,0 6 25-16,6-1-15 0,10 8-30 0,-7 0-39 16,7 2-38-16,-1 0-24 0,7 4-19 15,3 1-15-15,3 2-7 0,3-2-9 0,0 2-6 16,0 0-5-16,0 0-5 0,0 0-7 0,-3 2-7 15,3 0-8-15,-10 1-9 0,7 1-6 0,0 1-4 16,-6-3-3-16,-10 3-7 0,7 0-3 0,-13-1-15 16,0 1-20-16,4 2-36 0,-10 2-48 15,0 1-64-15,-16-1-95 0,13 1-231 0,-3-3-1063 0</inkml:trace>
  <inkml:trace contextRef="#ctx0" brushRef="#br0" timeOffset="-211132.67">23187 12039 1529 0,'0'0'260'0,"0"0"-63"0,0 0 19 16,0 0-20-16,0 0-31 0,0 0-30 0,0 0-28 15,130 14-23-15,-99-14-22 0,3 0-15 0,-6 0-15 16,3 0-16-16,0 0-10 0,-3 0-6 16,-3 0-10-16,-10 2-10 0,7 1-22 0,-13-1-35 15,10 3-63-15,-16 2-90 0,-3-3-142 0,0 1-236 16,0 0-842-16</inkml:trace>
  <inkml:trace contextRef="#ctx0" brushRef="#br0" timeOffset="-210984.54">23292 12229 1143 0,'0'0'483'0,"0"0"-145"15,0 0-97-15,0 0-59 0,0 0-33 0,0 0-29 16,0 0-21-16,0 0-17 0,0 0-7 0,-37 115-9 16,46-108-8-16,16-3-12 0,-3 0-14 0,-7-2-14 15,10 1-11-15,0-3-13 0,0 2-17 16,-10-2-44-16,10 0-97 0,-9 0-221 0,-7 0-1202 0</inkml:trace>
  <inkml:trace contextRef="#ctx0" brushRef="#br0" timeOffset="-210734.04">23900 11705 1563 0,'0'0'681'0,"0"0"-555"16,0 0-42-16,0 0 33 0,0 0 14 0,-31 120-9 0,19-83-17 15,-7 2-20-15,7 5-19 0,-7 0-17 16,7 2-15-16,-7-2-13 0,13-2-9 0,-10-2-5 16,10 0-6-16,0-3-3 0,3-3-4 0,3-2-11 15,0-1-15-15,3-9-26 0,3-1-48 16,-3-5-93-16,10-7-215 0,-7-2-1154 0</inkml:trace>
  <inkml:trace contextRef="#ctx0" brushRef="#br0" timeOffset="-210433.92">24117 12258 2432 0,'0'0'213'0,"0"0"-58"0,0 0-16 16,0 0-6-16,0 0-22 0,0 0-28 0,0 0-31 15,0 0-25-15,0 0-13 0,0 0-4 0,0 0-4 16,0 0-3-16,0 0-2 0,0 0-1 16,115-94-4-16,-115 84-3 0,0 1-8 0,-3 2-6 15,-3 0-8-15,-10 4-6 0,10-2-3 0,-16 3-2 16,13 2 0-16,-13 0 3 0,7 0 7 0,-4 4 8 16,-6 4 7-16,13 6 9 0,-13 0 3 0,13 5 3 15,-7 2 4-15,7 2 1 0,-4 1 5 0,13 4 1 16,-3 3 5-16,6-3-3 0,0-2 0 15,3 0-2-15,0-1 0 0,16-1 3 0,-7-3-3 16,13-4 0-16,-4-3-7 0,-2 0-1 0,9-5-9 16,-3 1-6-16,0-6-20 0,3-1-53 15,-10-3-116-15,4 0-317 0,-13 0-1083 0</inkml:trace>
  <inkml:trace contextRef="#ctx0" brushRef="#br0" timeOffset="-209984.35">24539 12255 1631 0,'0'0'423'15,"0"0"-287"-15,0 0-58 0,0 0 19 0,0 0 22 16,0 0 1-16,0 0-14 0,0 0-21 0,0 0-15 16,0 0-9-16,-44 118-10 0,35-106-6 0,9-1-5 15,0-4-3-15,0-2-1 0,0-1-3 0,12-4-2 16,-5 0-2-16,-4 0-6 0,12-7-7 15,-2-2-6-15,-4-5-7 0,13 5-4 0,-4-5-3 16,-2-1 4-16,6 6-4 0,-10-3 0 0,10 3-1 16,-10-1-3-16,10 3 2 0,-4 3 1 0,-5-1-1 15,5 5 1-15,-5 0 0 0,2 0 0 16,-2 7 2-16,-7 0-1 0,9 2 0 0,-12 3 3 16,1 2-1-16,-1 0 0 0,-3 1 3 0,-3 1 2 15,-1 3-1-15,1-3-2 0,-9-2 3 16,9-2 2-16,0-3-1 0,3-2 1 0,0-2 0 15,0-5 7-15,0 0 3 0,3-5 1 0,9-7-7 16,-2 1-9-16,-1-6-7 0,13 1-1 0,-13 0-3 16,13 2 5-16,-4 0 2 0,-2 3 5 15,-1 4 1-15,-2 1-3 0,-4 3 2 0,6 3-2 16,-5 0 0-16,-4 7 2 0,9 0-1 0,-8 4 2 16,-4 3 0-16,0 2 2 0,-3 2 0 0,0 1-1 15,0 0 0-15,0-1-4 0,-3 0-6 16,3 0-23-16,0-1-63 0,0-3-185 0,0-7-1308 0</inkml:trace>
  <inkml:trace contextRef="#ctx0" brushRef="#br0" timeOffset="-209417.62">25184 12344 1974 0,'0'0'324'0,"0"0"-101"0,0 0-49 16,0 0-34-16,0 0-25 0,0 0-24 15,118-100-24-15,-94 85-22 0,-11-2-17 0,5 1-11 16,-8 5-7-16,8-1-4 0,-12 0-7 0,1 3 2 16,5 0-1-16,-9 2-4 0,-3 2-2 0,0 2-6 15,0 0-7-15,-3 3-7 0,-9 0-4 16,2 0 6-16,-8 3 6 0,8 2 8 0,-11 5 7 16,8 1 0-16,-8 6 5 0,8-1 0 0,-8 7 5 15,11 0 0-15,-8 4 3 0,11 3 5 0,-2 5 3 16,6-1 7-16,-6 3 6 0,9-2 4 15,0-2 1-15,15-2-5 0,-5-3-8 0,-4-5-6 16,15-2-6-16,-11-4-4 0,15 0-3 0,-7-8-2 16,-5 0-7-16,8-6-10 0,-8-1-21 0,11-2-40 15,-5-5-62-15,-7-4-71 0,13 0-109 0,-3-3-176 16,-10 2-214-16,-5 0-635 0</inkml:trace>
  <inkml:trace contextRef="#ctx0" brushRef="#br0" timeOffset="-209051.1">25717 12328 1518 0,'0'0'489'0,"0"0"-295"0,0 0-82 16,0 0 5-16,0 0 11 0,0 0 6 0,0 0-6 15,0 0-19-15,0 0-14 0,0 0-8 0,0 0-10 16,-34 124-14-16,22-110-9 0,8-1-14 16,4-4-11-16,0 0-6 0,-3-4-7 0,3 0-2 15,0-3-1-15,3-2 3 0,1 0 1 0,8 0 1 16,-6-5-5-16,3-2-4 0,10-2-4 15,-7 0-5-15,7 2 2 0,-7-1-3 0,7-2-1 16,-7 3-1-16,10 0-3 0,-13 0-2 0,10 0-1 16,-7 3-1-16,4 1-2 0,-4 1-3 0,-5-3-1 15,8 3 0-15,-9 2 3 0,-3 0 3 0,4 0 1 16,5 0 3-16,-9 0 0 0,0 2 4 16,0 5 1-16,-3-4 1 0,3 4 2 0,0-3 0 15,7 1 1-15,-10 2 1 0,0 0 6 0,3 2 0 16,-3 2 4-16,0 0 0 0,0 3 1 0,0 3 4 15,0-3 0-15,0-3 0 0,0 3-3 0,0-2-6 16,0-1-2-16,3 0-2 0,0 0-6 16,3-1 1-16,-3-1-4 0,10-2-4 0,-4-2-15 15,-3-3-29-15,10-2-68 0,-1 0-115 0,-8-5-256 16,8 3-1189-16</inkml:trace>
  <inkml:trace contextRef="#ctx0" brushRef="#br0" timeOffset="-208400.66">26374 11754 381 0,'0'0'403'0,"0"0"-74"0,0 0-12 16,0 0-20-16,0 0-28 0,0 0-38 0,0 0-45 15,0 0-36-15,0 0-40 0,0 0-34 0,0 0-21 16,0 0-16-16,0 0-6 0,0 0-6 0,13-18-4 16,-13 18-5-16,0 0-7 0,0 0-4 15,0 0-3-15,0 0-1 0,0 0 6 0,0 0 3 16,0 0 7-16,0 0 4 0,0 0 2 0,0 0 0 15,0 0-4-15,0 0-1 0,0 0-2 16,0 0 3-16,0 0-3 0,0 0-1 0,0 0-1 16,0 0 0-16,0 0-4 0,0 0-1 0,0 0-4 15,0 0-2-15,0 0-2 0,0 0-2 0,0 0-3 16,0 0-9-16,0 4 1 0,0 1 1 0,0 9 5 16,0 2 9-16,0 6 2 0,0 6 3 15,-3 5 4-15,3 6 4 0,-10 2 8 0,7 6 4 16,0 3-1-16,-3 1-4 0,-3-4-3 0,-4 5-7 15,7-4-2-15,-3-2-2 0,-4-4-8 0,7-6-1 16,3-6-2-16,-3-2-1 0,3-5 2 0,-3-7 1 16,-1-2-3-16,7-8 0 0,-3-4 0 15,3 1 2-15,0-3 1 0,0-3-7 0,0-2-10 16,0-7-15-16,0 0-18 0,0-6-12 0,0 1-12 16,0-4-5-16,-3 1-3 0,0 0 3 15,0-6 5-15,0 3 7 0,-10 0 14 0,10 2 18 16,0 3 19-16,3 4 19 0,0 3 17 0,0 4 17 15,0 4 9-15,0 1 2 0,3 2-1 0,10 0 3 16,-7 7 1-16,3 0 5 0,1 0 2 16,5 5-12-16,-6-4-4 0,7 1-10 0,-7 0-9 15,10 1-9-15,-7-3-7 0,4 0-6 0,-4-3-9 16,-3 3-19-16,10-2-51 0,-7-3-125 0,4-2-385 16,-10 3-1080-16</inkml:trace>
  <inkml:trace contextRef="#ctx0" brushRef="#br0" timeOffset="-208017.35">26734 11703 2148 0,'0'0'263'0,"0"0"-88"0,0 0-43 16,0 0-28-16,0 0-20 0,0 0-17 16,0 0-12-16,0 0-5 0,0 0 1 0,0 0 0 15,0 0-2-15,0 0-7 0,0 0-8 0,0 0-8 16,28 101-10-16,-19-84-5 0,10-1-3 0,-4 0-3 16,4 3 1-16,0-1-4 0,-4 0 0 0,7 0-1 15,0 3 0-15,-7-2-1 0,10 2 0 16,-13 2 1-16,13-3 1 0,-3-2-2 0,-10 3 1 15,7 0 0-15,-10 3 1 0,7-5 1 0,-7 2 1 16,-6 0 2-16,0 0-1 0,-3 0 4 16,0 0 2-16,-3-1 3 0,-9-2 3 0,-7 6 4 15,0-6-3-15,-2 1-2 0,-7-3-6 0,-3-1-2 16,-3-1-3-16,-1 0-2 0,-8 0-6 0,0-5-18 16,-7 1-33-16,-6-3-96 0,22 0-195 0,6-5-1340 0</inkml:trace>
  <inkml:trace contextRef="#ctx0" brushRef="#br0" timeOffset="-182413.57">4245 12664 552 0,'0'0'220'0,"0"0"15"0,0 0 14 0,0 0 3 16,0 0-23-16,0 0-50 0,0 0-47 0,0 0-35 15,0 0-23-15,0 0-18 0,0 0-8 16,0 0-6-16,-9-19-9 0,9 19-8 0,0 0-4 16,0 0-2-16,0 0 2 0,0 0 1 0,0 0 1 15,0 0 2-15,0 0-2 0,0 0 1 0,0 0 0 16,0 0-2-16,0 0 0 0,0 0 1 15,0 0-3-15,0 0 0 0,0 0-3 0,-4 2-3 16,4 1-2-16,0 1 3 0,0 6 2 0,0 1 2 16,0 5-1-16,-3 0-7 0,0 7-2 0,0 2-6 15,3 6-2-15,-3-2 0 0,3 1 0 16,0 3-1-16,0-1 0 0,0-3 0 0,3 1 0 16,0-2 0-16,3-7 2 0,-2-2 0 0,-1-4 0 15,9-3 0-15,-9-3 1 0,0-4 2 16,3-1 6-16,-6-4 15 0,4 0 22 0,5-4 20 15,6-8 4-15,-5-7-5 0,11-7-19 0,-2-2-18 16,-4-5-6-16,7-1-5 0,-9-1-2 0,8 1-6 16,-5 1-2-16,2 2-3 0,-5-2-4 15,-1 5-5-15,-3 3-6 0,4 7-10 0,-7 0-15 16,0 4-29-16,-3 2-58 0,4 0-128 0,5 8-282 16,-9-1-1077-16</inkml:trace>
  <inkml:trace contextRef="#ctx0" brushRef="#br0" timeOffset="-182050.41">4682 12967 1158 0,'0'0'388'0,"0"0"-161"0,0 0-67 0,0 0-27 15,0 0 6-15,0 0 23 0,0 0 2 16,0 0-13-16,0 0-28 0,-53 148-38 0,47-113-25 0,3-2-14 15,-6-2-14-15,3 1-10 0,2-3-7 16,4-3-6-16,0-1-4 0,0-4-5 0,0 3-5 16,0-9-14-16,0 1-34 0,4-4-101 0,2-5-393 15,0-3-1052-15</inkml:trace>
  <inkml:trace contextRef="#ctx0" brushRef="#br0" timeOffset="-180514.69">6651 12631 40 0,'0'0'258'16,"0"0"-134"-16,0 0 39 0,0 0 37 0,0 0 33 15,0 0-2-15,0 0-34 0,0 0-53 0,0 0-48 16,0 0-39-16,0 0-26 0,0 0-19 16,0 0-11-16,0 0-1 0,0-12 6 0,0 17 9 15,6 4 16-15,-3 3 14 0,-3 2 20 0,3 7 11 16,0 1 4-16,-3 8-2 0,4 3-11 0,-4-1-10 16,0 2-7-16,3-4-7 0,-3-2-9 0,3-5-9 15,3-3-6-15,0-4-2 0,-3-2 1 16,3-4 4-16,-2-3 9 0,-1-5 7 0,0 0 20 15,3-2 24-15,3 0 18 0,-3-9 1 0,1-3-15 16,11-6-24-16,-5-7-24 0,8-5-13 16,-5 0-8-16,6-5-6 0,-4-1-7 0,-5 3-2 15,5-1-2-15,-5 4-1 0,2 3-5 0,-2 1-7 16,-4 3-9-16,6 4-15 0,-8 2-25 0,-4 5-54 16,6 3-143-16,-3 2-343 0,-3 4-964 0</inkml:trace>
  <inkml:trace contextRef="#ctx0" brushRef="#br0" timeOffset="-180085.12">7066 12979 439 0,'0'0'253'0,"0"0"-18"0,0 0 3 16,0 0 3-16,0 0-28 0,0 0-42 0,0 0-49 15,0 0-32-15,0 0-19 0,0 0-18 0,0 0-13 16,0 0-13-16,0 0-7 0,35-12-1 0,-29 21 0 16,-6 3 2-16,0 2 3 0,0 2 2 15,-6 3 2-15,6-2-1 0,-10 4-1 0,4-2 1 16,-9 2 4-16,5 0 2 0,-2-3 4 0,3-3 1 16,-1-1-3-16,-2 0 0 0,3-2-4 0,5-3 0 15,1-2-3-15,0-2-6 0,3-3-8 0,0 0-7 16,0 3-3-16,3-3-2 0,4 3 5 15,8 0 2-15,1-1 1 0,5 1-4 0,4-3-11 16,0 3-28-16,12 0-60 0,-15-2-296 0,-4 0-1146 0</inkml:trace>
  <inkml:trace contextRef="#ctx0" brushRef="#br0" timeOffset="-178717.94">10155 12601 112 0,'0'0'113'0,"0"0"-38"16,0 0 19-16,0 0 36 0,0 0 45 0,0 0 25 15,0 0 14-15,0 0 3 0,0 0-20 16,0 0-27-16,0 0-19 0,0 0-25 0,0 0-18 16,0 0-10-16,3-41-12 0,-3 41-7 0,0-2-8 15,0 2-13-15,0 0-12 0,0 0-12 0,0 0-12 16,0 0-9-16,0 0-9 0,0 0-3 16,6 4 4-16,-6 3 5 0,3 3 9 0,0 0 8 15,0 9 5-15,0 2 6 0,-3 2-1 0,7 5-1 16,-7 3-5-16,0 4-7 0,0 0-4 15,0-1-6-15,0-2-3 0,0 1-2 0,0-8-1 16,0-1-1-16,0-7 0 0,0-3 0 0,3-2-1 16,0-5 3-16,3-3 0 0,-3 3 1 0,0-4 2 15,0-3 6-15,0 0 8 0,-3 0 8 0,10-7 3 16,-1-3-4-16,0-4-11 0,4-2-10 0,2-1-5 16,-2-7-3-16,5 1-1 0,-5-2 0 0,5 1-2 15,-2-2 0-15,-1-2-1 0,1 2-1 16,-1 3-4-16,-2 2-7 0,-1 3-8 0,-3 2-14 15,-2 2-9-15,5 0-23 0,-6 5-41 0,3 0-113 16,-5 2-293-16,5 4-1030 0</inkml:trace>
  <inkml:trace contextRef="#ctx0" brushRef="#br0" timeOffset="-178051.55">10642 13028 545 0,'0'0'242'0,"0"0"25"0,0 0 18 16,0 0-9-16,0 0-28 0,0 0-43 15,0 0-28-15,0 0-35 0,0 0-23 0,0 0-24 16,0 0-24-16,0 0-13 0,0 0-18 0,0 0-16 16,-13-14-11-16,16 11-8 0,-3 3-4 15,6-2-3-15,-6 2 2 0,7 0-4 0,-1 0 3 16,0 0 0-16,6 0-3 0,-8 0 4 0,5 2-2 15,0 3 1-15,0 0-1 0,-5-3 0 0,5 3-2 16,-6 1 1-16,3 1-1 0,-6-1 2 16,3 1-2-16,-3 0 2 0,0 3 0 0,0-3 2 15,0 4 2-15,-3-2 2 0,-3 1-2 0,-3-1 2 16,2 0-1-16,-2-2 2 0,3 0 0 0,-3-2-2 16,2-3 0-16,7 1 0 0,-9-1 1 0,6 0-3 15,0-2 1-15,3 3 0 0,-3-3 2 16,3 1-1-16,0-1-1 0,0 0-1 0,0 0 0 15,0 0-1-15,0 0-5 0,0 0-5 0,3 0 3 16,3 0 0-16,3 0 5 0,4 2 5 0,-1 0-3 16,1 1 2-16,2-1 0 0,-2 3-1 15,2-1-2-15,-3 3 2 0,1 3-2 0,-4-1 3 16,-3 0 0-16,1 3 1 0,-1 2 3 0,-3-3 1 16,0 3 3-16,-3-1 7 0,0-1 7 0,-3 2 5 15,-6 0 9-15,2-3 3 0,-8 3 1 16,-4-2-1-16,7 0-4 0,-10-1-7 0,0-2-6 15,-9-3-9-15,4 1-6 0,-4 0-3 0,0-2-4 16,0 0-1-16,0-3-4 0,-10 3-7 16,4-3-9-16,-3 0-22 0,-4 3-33 0,-2-3-87 15,2 3-197-15,10-3-324 0,9-2-873 0</inkml:trace>
  <inkml:trace contextRef="#ctx0" brushRef="#br0" timeOffset="-176884.7">4232 12255 154 0,'0'0'64'16,"0"0"-10"-16,0 0 13 0,0 0 18 0,0 0 12 16,0 0 5-16,0 0 8 0,0 0 6 0,0 0 3 15,0 0 0-15,0 0 2 0,0 0-6 0,0 0-16 16,0 0-20-16,-93-66-16 0,81 64-18 15,-7 0-6-15,-2 2-8 0,8-3-10 0,-12 3-8 16,4 0-6-16,5 3 1 0,-12 1-3 0,4 1 0 16,-1 4 0-16,9 0-3 0,-5 1-2 0,-7 4-1 15,3-2 0-15,9 5 1 0,-8-1 0 16,-4 3 2-16,3-1-2 0,9 1 1 0,-5 1-1 16,-4 1 1-16,12-3-2 0,-8 3 1 0,8 0 0 15,-5 0 1-15,2-1 0 0,-2 5-1 16,5 1 2-16,-5-1-2 0,2 1 3 0,4-2-1 15,2 2 2-15,-5 2 0 0,9 0 2 0,-4 1 2 16,-2 1 1-16,6 3 4 0,3-3 0 0,-4 4 2 16,4-2-1-16,3 3 0 0,0-1-1 0,0 1 0 15,7 4-1-15,-4 0-2 0,3 0 0 16,9 1-4-16,-2-2-2 0,2-3-1 0,-2 2 1 16,11-3 1-16,-2-2 0 0,-3-1 0 0,9-3-1 15,0-2-1-15,3 0-1 0,0-3 0 0,0 0 0 16,3-2 0-16,9-1-4 0,-6-1 1 0,1 2-4 15,-1-5-1-15,9 0-2 0,-5-2-2 16,-1 0 0-16,3-3 0 0,-5-2 6 0,-1 0-1 16,9-2 1-16,-9 0 0 0,10 0 1 0,-7-5 1 15,-3 3 0-15,10-5 1 0,-4 0 3 0,-5 0-1 16,11-5 1-16,-12 1-4 0,13-6-3 16,-10 1-4-16,7-5-2 0,-7 4-7 0,-3-7-2 15,10-1-3-15,-10-3-3 0,-3-5-1 0,-3 3-1 16,3-1 0-16,-3-4 4 0,-3 0 5 15,0 0 10-15,-6-1 14 0,-10-4 12 0,4 3 11 16,-7-5 5-16,-6 4-2 0,3-4 0 0,-6-2 0 16,0 1-4-16,-3-4-1 0,-3 1-7 15,-9-2-11-15,-1-1-14 0,-9-2-11 0,-6 1-14 16,0-1-13-16,-6-2-18 0,-6 2-18 0,2 0-42 16,-5 6-63-16,-4-2-67 0,-6 5-46 0,-3 6 34 15,22 8-187-15,9 10 368 0</inkml:trace>
  <inkml:trace contextRef="#ctx0" brushRef="#br0" timeOffset="-176384.42">1885 12859 214 0,'0'0'76'0,"0"0"-33"0,0 0-15 0,0 0 4 15,0 0 19-15,0 0 30 0,0 0 31 0,0 0 22 16,0 0 15-16,0 0-2 0,0 0-10 0,0 0-3 15,146-9-5-15,-109 6-11 0,0-1-7 16,10 1-24-16,-4 3-26 0,10 0-17 0,3 0-19 16,-10 0-13-16,10 5-3 0,3 2-5 0,-3-2-2 15,-3-1-2-15,-7 1-4 0,10 2-4 0,-3-2-9 16,-7-1-12-16,10 1-18 0,-3 2-18 16,2 2-36-16,-8 0-89 0,-1-4-180 0,-27 0-739 0</inkml:trace>
  <inkml:trace contextRef="#ctx0" brushRef="#br0" timeOffset="-174035.01">6815 12274 0 0,'0'0'81'0,"0"0"-12"0,0 0 1 16,0 0 20-16,0 0 22 0,0 0 15 15,0 0 6-15,0 0-5 0,0 0-1 0,0 0-7 16,-133-33-7-16,121 33-12 0,-7 3-15 0,3 1-14 15,-5 1-13-15,5 4-9 0,-2-2-12 0,-7 5-9 16,6 0-6-16,-2 2-3 0,-4 2 0 16,9 0 1-16,-5 2-1 0,-1 0 2 0,6 5-3 15,1 1-2-15,-1 1 2 0,-2 2 5 0,5 8 9 16,-2 0 12-16,5 2 12 0,-2 1 12 16,3 4 1-16,3 1 1 0,2 6-6 0,4 0-7 15,0-1-10-15,0 0-11 0,4 0-10 0,2 1-8 16,3-3-7-16,7 0-3 0,-7 0-3 0,13 0-1 15,-1-4 2-15,1-1 1 0,3-7 0 0,3-1 0 16,6-1 3-16,-3-7-1 0,6-4 1 0,3-1 1 16,1-6 2-16,5 5 1 0,1-7 0 0,2-3-3 15,1 0-4-15,3-4 0 0,2-5 0 16,1 0 1-16,-6-5 2 0,3-6-2 0,2-3 0 16,-2-3 2-16,-10-1-1 0,7-5-1 0,-6-4-1 15,2-1 2-15,-6-7-2 0,-6-4-1 16,4-5-1-16,-1 0-1 0,-6-1-1 0,-9-4 0 15,2 3 0-15,-5 0-3 0,-7 2 2 0,4 1 0 16,-13 1-2-16,-3 0-8 0,-3 4-13 16,-13 3-19-16,-8-2-23 0,-4 3-21 0,-13-3-21 15,4 4-20-15,-16 3-24 0,7 1-59 0,-10 1-92 16,-6 3-98-16,12 6-14 0,19 5-416 0</inkml:trace>
  <inkml:trace contextRef="#ctx0" brushRef="#br0" timeOffset="-173600.2">5203 12955 183 0,'0'0'200'0,"0"0"-64"0,0 0-25 15,0 0-48-15,0 0-11 0,0 0 23 16,0 0 45-16,0 0 57 0,0 0 39 0,0 0 15 16,121-2-20-16,-81-3-28 0,13 1-37 0,0-3-42 15,2-1-30-15,4-2-30 0,3 3-22 0,-6 3-14 16,9-1-13-16,-9 3-20 0,3 2-30 15,0 0-47-15,0 0-77 0,-6 0-151 0,-16 0-185 16,-9 0-630-16</inkml:trace>
  <inkml:trace contextRef="#ctx0" brushRef="#br0" timeOffset="-172334.95">7801 13129 160 0,'0'0'289'16,"0"0"-190"-16,0 0 52 0,0 0 41 0,127 25 23 16,-77-22-15-16,3-2-17 0,6-1-30 0,3 0-27 15,9 0-32-15,3 0-29 0,7-1-24 0,3-2-18 16,-4-1-11-16,1 1-9 0,6 1-8 0,-3 0-14 15,-10 2-26-15,7 0-55 0,-10 0-105 16,-18 4-191-16,-19-1-840 0</inkml:trace>
  <inkml:trace contextRef="#ctx0" brushRef="#br0" timeOffset="-171635.05">10731 12366 399 0,'0'0'265'0,"0"0"-94"0,0 0-33 16,0 0-22-16,0 0-5 0,0 0-6 0,0 0 7 16,-139-52 0-16,108 52-3 0,-6-3-3 0,0 3-11 15,-1 0-13-15,4 5-8 0,-3 2-12 16,-3 2-11-16,6 3-12 0,-7 3-13 0,7 1-7 16,-6 5-5-16,6 2-3 0,0 3-2 0,-4 3-2 15,4 6 0-15,-3 2-1 0,-3 4-2 0,3 3 3 16,-4 5 1-16,7 1 4 0,-3 3 9 15,3 0 7-15,6 2 6 0,6 2 8 0,1 2 6 16,2 0 6-16,10 1 11 0,6 2 2 0,3-2-11 16,0 2-14-16,12-1-12 0,7-5-5 0,2 3-3 15,7-7 1-15,6-1-3 0,0-3-6 0,4-6-3 16,11-5 0-16,-2-8-3 0,5-3-3 16,1-8-1-16,0-6-2 0,3-5-4 0,6-5-5 15,-3-2-1-15,-4-12 0 0,4-4-6 0,-3-2-9 16,-6-6-5-16,-1-2-6 0,1-5-9 0,-4-1-13 15,-8-7-12-15,5-5-8 0,-9-5 4 16,3 2 11-16,-12-7 16 0,3 0 8 0,-6 2 4 16,-4 2 7-16,-11-1-2 0,2 2 1 0,-6 2-12 15,-3-2-15-15,0 1-32 0,-16 2-66 16,4 0-84-16,-10 0-9 0,-9-1 24 0,0 7 66 16,0-2 90-16,-6 2 19 0,-3 11-3 0,3 8-12 15,3 10-31-15,6 4-48 0,12 7-432 0</inkml:trace>
  <inkml:trace contextRef="#ctx0" brushRef="#br0" timeOffset="-171334.08">11373 13034 2785 0,'0'0'110'16,"0"0"-51"-16,0 0-44 0,0 0 3 0,0 0 2 15,0 0-1-15,149-4-8 0,-118 2-2 0,13-1-4 16,2 3-3-16,4-4-7 0,5 1-5 15,1-1-11-15,9-1-19 0,1-2-31 0,2 2-73 16,0 1-244-16,-15 1-317 0,-16 1-827 0</inkml:trace>
  <inkml:trace contextRef="#ctx0" brushRef="#br0" timeOffset="-169051.17">11882 10725 502 0,'0'0'218'0,"0"0"15"16,0 0 11-16,0 0-18 0,0 0-25 0,0 0-25 0,0 0-31 16,0 0-32-16,0 0-27 0,0 0-17 15,0 0-16-15,0 0-7 0,-25-46-6 0,25 46-1 16,-6-3-3-16,6 3-2 0,0 0-8 0,0 0-7 15,0 0-7-15,0 0-10 0,-3 0-11 16,3 0-9-16,0 5 1 0,0 4 4 0,-3 5 14 16,3 7 8-16,-3 5 4 0,3 1 2 0,-7 3 4 15,4 2 0-15,3 0 2 0,-3 0 2 0,3-4 0 16,0 0 1-16,0-7-3 0,0-6 2 16,0-3-1-16,0-1 2 0,3-4-1 0,7-2 8 15,-7-5 9-15,3 0 13 0,0-5 8 0,6-9-4 16,-2 1-14-16,2-7-15 0,4-4-12 15,-4-1-9-15,4-3-3 0,-1 0-2 0,-3 6-1 16,4-4 0-16,-10 3 0 0,10 0-2 0,-7 2 1 16,0 4-2-16,4 3 2 0,-4 4-3 15,-6 3-4-15,6 5-9 0,-9 2-3 0,3 0 0 16,-3 7 5-16,0 2 9 0,0 5 7 0,0 6 2 16,0 1 1-16,-3 2 2 0,-3 0 1 0,0 1-2 15,6-2 3-15,-9-1 0 0,6-3-3 0,3-1 2 16,-4-6 0-16,4-1-2 0,0-6 1 15,0-2-2-15,0-2 0 0,0 0 2 0,0 0 6 16,4-2 5-16,-1-5 3 0,6-4 0 0,3-3-5 16,1-3-8-16,-1-1-5 0,4 1-3 0,-4-2 0 15,4 2-1-15,-4 1-1 0,3 2 0 0,-2 3 0 16,-4-1 1-16,4 5-2 0,-4 0-1 16,-6 7-5-16,0-2-1 0,0 2 1 0,3 0 1 15,-3 4 2-15,1 3 3 0,-4 0 2 0,3 3 2 16,3 1 0-16,-6 3 2 0,0 0-2 0,0 0 0 15,3 0 0-15,-3-1-1 0,3 1-1 16,3-3-1-16,-3-1-4 0,0-1-6 0,1 3-9 16,5-5-14-16,-6 2-19 0,6-2-33 0,-3 0-50 15,1 0-74-15,-1 0-145 0,0-3-208 16,0-1-887-16</inkml:trace>
  <inkml:trace contextRef="#ctx0" brushRef="#br0" timeOffset="-168651.72">12713 10817 510 0,'0'0'252'15,"0"0"36"-15,0 0-7 0,0 0-29 0,0 0-37 16,0 0-51-16,0 0-54 0,0 0-39 0,0 0-16 16,0 0-7-16,0 0 1 0,0 0 0 15,0 0 0-15,-121-9-3 0,96 23 3 0,6 2 3 16,-2 3-1-16,-7 0 0 0,9 5-4 0,1-1-2 15,-1-2-1-15,4 2-3 0,5-1 1 16,-2-1 0-16,6-2-6 0,6-5-8 0,0-3-7 16,0-1-3-16,6-6-1 0,0 1 6 0,10-5 4 15,-1-2 2-15,10-8-3 0,-3-6-4 0,5 0-12 16,1-8-4-16,0 4-7 0,-6-3-1 16,3 5-4-16,-4-1-2 0,-8 3-5 0,2 4 0 15,-5 3 0-15,-7 2-4 0,0 5-6 0,-3 2-5 16,0 2 5-16,0 10 6 0,0 2 12 0,0 4 6 15,-3 3 3-15,0 7-1 0,-7-1-1 16,7 3 1-16,3-2-2 0,0 2-3 0,0-5 0 16,3 0-8-16,7-6-10 0,-4-5-15 0,6-7-18 15,4-3-23-15,-1-4-43 0,-2-9-117 16,2 2-242-16,-5 0-961 0</inkml:trace>
  <inkml:trace contextRef="#ctx0" brushRef="#br0" timeOffset="-168501.69">13032 10895 381 0,'0'0'199'0,"0"0"37"15,0 0 4-15,-34 150-45 0,25-106-49 0,6 2-59 16,-7-2-49-16,7-1-30 0,3-1-27 16,0-5-17-16,0-8-29 0,0-1-28 0,3-10-33 15,-3-4-47-15,7-7-74 0,-7-2-524 0</inkml:trace>
  <inkml:trace contextRef="#ctx0" brushRef="#br0" timeOffset="-168268.61">12958 10819 763 0,'0'0'330'0,"0"0"-57"16,0 0-45-16,0 0-24 0,0 0-27 0,74-119-25 15,-58 107-33-15,2 5-24 0,1 2-17 0,3 3-13 16,-4 2-12-16,1 2-13 0,2 8-12 0,-11 1-9 15,5 6-4-15,-5 1-3 0,-4 4 2 0,0 4 0 16,-6 2-2-16,-6 2-2 0,0 1-1 16,-13 2 0-16,3 0-2 0,-5-3-1 0,2-3-2 15,-6-2 0-15,4-2-2 0,2-6-2 0,-3-3-8 16,4-3-4-16,2-4-9 0,1-4-14 0,12-3-31 16,-10 0-71-16,10-3-228 0,0-1-1060 0</inkml:trace>
  <inkml:trace contextRef="#ctx0" brushRef="#br0" timeOffset="-167100.83">13792 10493 6 0,'0'0'171'0,"0"0"-25"16,0 0 44-16,0 0 24 0,0 0 13 15,0 0 0-15,0 0-13 0,0 0-11 0,0 0-17 16,0 0-27-16,0 0-21 0,0 0-19 0,0 0-12 16,0 0-12-16,3-10-19 0,-3 10-19 0,-3 0-9 15,3 0-11-15,-6 0-7 0,3 0-5 0,-1 5-7 16,-5 0-4-16,3 2-1 0,-6 4 0 15,5 1 1-15,-8 1 2 0,2 1 0 0,-2 2-2 16,-1 0 0-16,1 3-1 0,-4 2 0 0,-2 1 0 16,5 3-1-16,-3-1-1 0,4 6 3 0,-1 1 6 15,7 0 5-15,0 3 6 0,0 6 7 16,5-4 0-16,4 1 7 0,0 0-2 0,0 2-7 16,4-2-6-16,8-2-12 0,3-4-8 0,1 0-6 15,-1-4-2-15,7-1-2 0,0-4-7 16,0 4-8-16,2-5-17 0,-2 0-31 0,0-1-65 15,0-3-181-15,-7-9-406 0,-3 4-866 0</inkml:trace>
  <inkml:trace contextRef="#ctx0" brushRef="#br0" timeOffset="-165934.68">14099 10681 272 0,'0'0'145'0,"0"0"47"0,0 0 24 16,0 0 18-16,0 0 0 0,0 0-17 0,0 0-23 15,0 0-24-15,0 0-19 0,0 0-17 0,0 0-23 16,0 0-22-16,0 0-25 0,0 0-26 0,28-87-21 16,-28 89-4-16,0 5 1 0,0 2 11 15,0 5 13-15,-6 4 4 0,2 3 3 0,1 2-5 16,0 7-2-16,-6-2-5 0,6 6-3 0,0-2-4 15,-4 1-3-15,7-2-5 0,0 2 0 0,0-3-1 16,7-4-2-16,-1-4 0 0,3-4-3 16,-3-4 2-16,4 0 1 0,-4-7 0 0,6 0 5 15,-9 0 1-15,7-4 2 0,-4-1 0 0,3-2 0 16,-3 0 2-16,4 0-1 0,-4 0 0 16,3-2-3-16,-6-5-3 0,10 0-4 0,-1-3-2 15,-6 1-2-15,7-7-1 0,2 0-3 0,1-4 1 16,-1-6-4-16,4 1 0 0,-1-8-2 0,4 2 1 15,0-7 0-15,0 4-1 0,-4 0-1 0,-2 1-3 16,-1 1-1-16,-9 6-9 0,7 6-12 16,-10 2-13-16,3 6-25 0,-6 1-42 0,0 4-84 15,0 7-193-15,0 0-280 0,0 0-872 0</inkml:trace>
  <inkml:trace contextRef="#ctx0" brushRef="#br0" timeOffset="-165650.72">14787 10852 1316 0,'0'0'204'0,"0"0"-42"16,0 0 14-16,0 0 28 0,0 0-1 0,0 0-31 15,0 0-44-15,-46 120-38 0,36-100-31 16,4-2-24-16,3 1-16 0,3-3-9 0,-3-2-3 16,3-2-4-16,0-3-3 0,0-2-3 0,0-2-9 15,0-3-13-15,3-2-18 0,-3 0-19 0,3-2-37 16,0-5-120-16,-3 0-304 0,3 0-941 0</inkml:trace>
  <inkml:trace contextRef="#ctx0" brushRef="#br0" timeOffset="-165518.72">14787 10660 1637 0,'0'0'172'15,"0"0"-112"-15,0 0-40 0,0 0 21 0,0 0 13 16,0 0-6-16,0 0-20 0,0 0-31 0,0 0-42 16,0 0-70-16,0 0-141 0,19 125-929 0</inkml:trace>
  <inkml:trace contextRef="#ctx0" brushRef="#br0" timeOffset="-165184.79">14979 11003 1576 0,'0'0'341'0,"0"0"-149"0,0 0-38 15,0 0-4-15,0 0-16 0,0 0-35 16,0 0-37-16,0 0-28 0,0 0-14 0,0 0-9 15,112-129-5-15,-93 107-4 0,-4 1-6 0,1-2-2 16,-7 0-5-16,3 6-9 0,-5 2-7 16,-1 1-9-16,-6 0-9 0,0 5-9 0,-6 2-9 0,-1 0-6 15,-5 5 5-15,-4 2 17 0,1 2 21 16,-1 7 28-16,-2 3 14 0,-4 4 11 0,7 2 12 16,-4 3 4-16,3 4 7 0,1 3 5 0,6 0 3 15,2 1 6-15,-2-1 2 0,6 5-1 16,3-6-6-16,0-2-10 0,9 0-11 0,7-1-8 15,-7-8-7-15,16 0-7 0,-6-6-7 0,5-5-8 16,1-2-8-16,3-3-17 0,0 0-25 16,0 0-55-16,0-6-145 0,-13 1-396 0,1 1-896 0</inkml:trace>
  <inkml:trace contextRef="#ctx0" brushRef="#br0" timeOffset="-164667.85">15469 10780 1254 0,'0'0'257'0,"0"0"-94"16,0 0-40-16,0 0 7 0,0 0 15 15,0 0-1-15,0 0-22 0,0 0-21 0,0 0-21 16,0 0-14-16,0 0-11 0,0 0-7 0,0 0-5 16,0 0-2-16,-31 94-2 0,31-85-2 15,0 1 0-15,0-1-4 0,0 0-1 0,-6 3-1 16,6 0 1-16,-3-3-4 0,3 2 2 0,-3-1-6 16,3-1-6-16,0-2 0 0,0-1-5 15,0-1-3-15,0-3-1 0,0 0-3 0,0-2-1 16,0 0 1-16,3 0 4 0,0 0 4 0,9-7-4 15,-2-3-3-15,-1-2-8 0,10-4-5 0,-10 2-7 16,10-2-3-16,-10-1-1 0,6 3-1 0,1 0 6 16,-1 6 0-16,-2-1 4 0,2 0 2 15,1 4-2-15,-13 3 1 0,9 2-1 0,-2 2 0 16,-7 7 1-16,-3 5 3 0,3-1 2 0,-3 6 3 16,0 2 2-16,-3 4 2 0,3-2 2 0,-3 2 0 15,-4-2 0-15,4-2-1 0,3-2 1 0,0-3-3 16,0-7-1-16,0-4 7 0,3-5 8 15,7-2 7-15,-4-10 1 0,9-7-6 0,1-6-10 16,9-5-12-16,-7-2-8 0,1-3-2 0,6 3-7 16,-7-2-8-16,7 1-13 0,-6 3-30 0,9 2-46 15,-10 4-73-15,7-2-132 0,-6 12-268 16,-16 5-910-16</inkml:trace>
  <inkml:trace contextRef="#ctx0" brushRef="#br0" timeOffset="-164416.25">16251 10359 1301 0,'0'0'348'0,"0"0"-44"0,0 0-34 0,0 0-43 16,52 124-45-16,-49-82-43 0,-3 4-46 15,-3 7-31-15,-6 4-23 0,-6 4-14 0,2 0-10 16,-5 2-6-16,-1 3-5 0,-6-2-6 0,0 4-9 16,-9-2-16-16,0 1-36 0,-9 2-75 0,12-18-265 15,12-17-1156-15</inkml:trace>
  <inkml:trace contextRef="#ctx0" brushRef="#br0" timeOffset="-158101.03">11128 9910 1873 0,'0'0'105'16,"0"0"-98"-16,0 0-2 0,0 0 26 0,0 0 14 15,0 0 4-15,0 0-6 0,0 0-9 0,0 0-13 16,121 12-3-16,-102-12-1 0,-1 0 1 16,10-3 3-16,-3 1 4 0,6 0 3 0,0-1-2 15,0 3 1-15,0-2 3 0,0 2 3 0,3 0 8 16,7 0 9-16,-4 0 3 0,3-2-2 0,4 2-9 15,2 2-10-15,1 3-7 0,-1-3-3 0,7 3-6 16,3-1 0-16,-1 3-4 0,4-4-3 0,-3 1 0 16,6 1-3-16,3-3-2 0,-9 1 0 15,6-3-1-15,3 2-2 0,-3-2 2 0,0 0-1 16,3 1 2-16,-3-1-1 0,3 0 0 0,-2 3-1 16,5-1 1-16,-9 0 1 0,6 0-1 15,-3 3 1-15,0 0 0 0,6-3 1 0,-6 3-1 16,3-1 2-16,0-1-1 0,3 1 0 0,-6-1 2 15,7-1-4-15,2 0 1 0,-6 3-2 0,6-3 1 16,-5 1 1-16,5-1 2 0,3 0-4 16,-9 1 3-16,7-1-2 0,2 0-3 0,-6-2 0 15,10 3 0-15,-7-3 2 0,4 0-1 0,2 0 0 16,-9 0-2-16,7-3 1 0,-1 3-2 16,1-2 2-16,-1 0 0 0,0 2 0 0,4-3-1 15,-10-1 2-15,7 4 2 0,-4 0-1 0,-3 0 1 16,6 0 1-16,-2 0-1 0,-7 0 0 0,6 2 1 15,1 0-1-15,-4 1-1 0,-6-1 0 0,9 0 0 16,-6 1-1-16,7-1-2 0,-7 0 2 0,0 1-1 16,3-1 1-16,0 0 0 0,4 1 0 15,-7 1-1-15,0 1 0 0,6-3 0 0,0 1-1 16,-9 1 1-16,3 1-1 0,1-3 3 0,-1 0-4 16,0 1 1-16,-3-1 0 0,0-2 2 0,0 0 0 15,3 0-1-15,-9 0 1 0,9 0 0 16,-12 0 2-16,-1 0-2 0,4-2-2 0,0 2 1 15,-13 0-1-15,10 0 1 0,-6 0 1 0,-1 0-1 16,1 0 3-16,-1 0-3 0,4 0 2 16,-10 0-1-16,3 2-1 0,1-1 2 0,-7 2-1 15,3-1-2-15,-6 3 1 0,4-1 0 0,-4-1-2 16,0 1 1-16,-6-1 0 0,3-1 3 0,-6 0-1 16,-4 1-2-16,-2-3 0 0,6 2-1 15,-7-2 0-15,-2 0 1 0,-1 0 3 0,1 0 0 16,-4 0 0-16,1-2-1 0,-7-1 2 0,-6 3 3 15,6 0-2-15,-6-2 4 0,6 2-2 0,-6 0 4 16,0 0 2-16,0 0 8 0,0 0-3 16,0 0 0-16,0 0-4 0,0 0 0 0,0 0-7 15,-6 0-5-15,3 5-5 0,3-1-3 0,-3 3 2 16,0 5 0-16,0 2 6 0,0 2-2 0,-4 3 1 16,4 3-1-16,-3 6-2 0,3 0-1 0,0 6 3 15,3 5-2-15,-6 0 0 0,-4 5-1 16,7-3 0-16,-6 1 2 0,6 1 0 0,0-1 3 15,0-3-1-15,0-2 1 0,3 0 1 0,0 0-2 16,0-1 0-16,0 1 0 0,0 0 0 0,3-1 0 16,3 6 0-16,-6-4 1 0,6-2 0 15,0 3-1-15,4-2 0 0,-4-1-1 0,-3-3 0 16,3-1 0-16,10-1-1 0,-7-7-1 0,-6-1 0 16,9-4-1-16,-2-5 2 0,-4-2 0 15,-3-5-1-15,6-3 0 0,-3-2 3 0,-6-2 3 16,0 0 2-16,0 0 1 0,0-4 1 0,0-3-1 15,0-2-5-15,-6 2 2 0,6-3-2 0,-9 3 0 16,6 3 1-16,0-1-1 0,0 3-1 0,0-1 0 16,-7 1-2-16,1 2 0 0,6 0-2 15,0 0-2-15,-3 0 2 0,-10 2 0 0,10 3 0 16,3 0 0-16,-10-1 2 0,1-1 3 0,6 1-3 16,-7-1 4-16,1-1-2 0,6-2-2 0,-10 2 2 15,4-2-1-15,-7 0 1 0,1 0-1 0,-7 0 2 16,-3 0 0-16,3 0-2 0,0 0 2 15,-3 0-1-15,-3 0 0 0,0 0 0 0,-6 5-2 16,3-3 2-16,0 5-1 0,-9 0 0 0,-1 2-3 16,4 1 1-16,-10 1-1 0,7 0 0 15,-10 1 2-15,7 1 0 0,-4-1 0 0,-6 2-1 16,0-2 1-16,7-1 0 0,-7 1 0 0,0 0 2 16,-3-3 0-16,0-1 1 0,-3 1 1 0,3-4-1 15,0 4 2-15,1-4 0 0,5 0-2 16,-6-1 3-16,6 1 0 0,-6 0-1 0,0-1-1 15,4-2 1-15,-4 1 0 0,6-1-5 0,-6 0 2 16,6 1 0-16,-6-1 1 0,0-2-1 0,4 2-1 16,5-2 0-16,-9 0 2 0,6 0-1 0,-2 0 0 15,-4 0 0-15,3 0 0 0,3 0 0 16,0 0 0-16,-2 0 0 0,-4 0-2 0,0 0 4 16,3 0 0-16,3 0 1 0,1 0-1 0,-7 0 1 15,3 0 0-15,-6 0 1 0,3 3-3 0,0-3 2 16,0 0 1-16,-3 0-2 0,0 0-1 15,3 0 1-15,-6 0 0 0,6 2-1 0,-3 0 0 16,0 1-3-16,0-1-4 0,3 0 0 0,-3 1-3 16,0-1 0-16,0 0 2 0,3 3-1 0,-3-3 6 15,0 3-1-15,0-3 1 0,3 3 2 16,-3-5 1-16,0 2-1 0,3-1 1 0,0 2 1 16,1-1 1-16,-1-2-1 0,6 0-2 0,-3 0 2 15,3 0 2-15,-6 0-3 0,4 0 3 16,2-2 0-16,-3-1-4 0,3 2 2 0,-2 1 0 15,-1 0-1-15,3 0 0 0,0 0 0 0,1 0-1 16,-7 0-1-16,9 0-1 0,-6 1 1 0,7 2 0 16,-10-1 1-16,3 0 0 0,6-2 1 0,1 0-2 15,-7 0 1-15,6 0 2 0,4 0-1 16,-4-2 3-16,1-4-2 0,-1 4-1 0,7-3 2 16,-4 1-1-16,4-3 1 0,-4 2 1 0,4 0 0 15,-1-2-1-15,1 0 1 0,3 3 0 0,-7-3 0 16,13 2 0-16,-6 1-2 0,-4 1 1 15,7-1-4-15,0 1-3 0,0 3 4 0,-1-2 1 16,-2 2-1-16,3-2 0 0,3 2-2 0,0 0 2 16,0 0-2-16,3-3 2 0,0 1-1 0,0 0-1 15,0-1 0-15,0 1 1 0,0-5 1 0,3 5 0 16,0-3 1-16,3 0 2 0,3 1-1 16,-6 0-2-16,7 0 2 0,-1-3-2 0,0 4 0 15,-3-1 1-15,7 1 0 0,-4 1-2 0,4 2-1 16,2 0 0-16,-3 0 0 0,4 0 0 15,-4 0-1-15,-2 0 2 0,5 0-2 0,-3 2 3 16,7 1 0-16,-7-3 0 0,7 2 1 0,-3-2 2 16,8 2 1-16,-5-2 3 0,6 0 1 15,-4 0-1-15,7 0 1 0,3 0 2 0,-6 0-3 16,6 0 1-16,0 0-2 0,0 0-4 0,0 0-3 16,0-2-4-16,0 0-1 0,0 2 0 0,0-3 3 15,6 1-1-15,-6 0 2 0,0-1 1 0,0 1-1 16,3 0 3-16,-3 2-3 0,4 0 3 15,-4 0-2-15,0 0 1 0,0 0 0 0,0 0 0 16,0-3 0-16,0 3 1 0,0 0-1 0,0 0 1 16,0-2 3-16,0 0 0 0,6-1 0 0,-6-4 2 15,0 0-2-15,3-4 0 0,-3-6 1 0,3-1-4 16,-3-7 1-16,3-2 0 0,6-8 1 16,-9-4 3-16,13-7 5 0,-4-5 6 0,0-9 5 15,-2-2 2-15,5-5-2 0,-6-4-3 0,0-5-8 16,-6-5-5-16,0-1-15 0,0-7-18 0,-6 0-30 15,0-1-68-15,3 24-177 0,0 20-1347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15T09:39:18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2549 5041 0 0,'0'0'0'0,"0"0"1"0,0 0 28 16,0 0-11-16,0 0-3 0,0 0 6 15,0 0 10-15,0 0 19 0,0 0 14 0,0 0 17 16,0 0 10-16,0 0 9 0,-22-5 13 0,19 3 13 16,3 2 9-16,0-2 11 0,0 2 1 0,0-2-7 15,0 2-4-15,-3 0-14 0,3-2-7 0,0-1-11 16,0 3-9-16,0 0-9 0,0 0-19 15,0 0-20-15,0 0-16 0,0 0-15 0,0-2-6 16,0 2-2-16,0 0 2 0,3 0 4 0,0 0 2 16,-3-2 3-16,6-1-1 0,4 1 0 0,-7 2 3 15,3-2-4-15,-3 2 1 0,0 0-2 0,13 0 0 16,-10 0 0-16,3 0-3 0,-3 0-1 16,13 2-4-16,-13 0 1 0,13 1 0 0,-7-1 2 15,7 5 1-15,-7-5-2 0,13 2 3 0,-7-2 1 16,1 1-3-16,6-1 5 0,0 0 0 15,3-2 1-15,-4 0 2 0,7 0-2 0,-9 0 0 16,9 0-3-16,0-4 0 0,9 4-4 0,-9-3 0 16,0 3 0-16,0 0-1 0,4 0 0 0,-4 0 0 15,0 0-3-15,0 0 1 0,0 0-3 16,-3 0-1-16,-1 3-1 0,-8-1 3 0,6 0-3 16,0 1-1-16,-7-1-1 0,-2-2 3 0,5 2-1 15,-11-2-1-15,11 0 2 0,-11 0-4 0,-4 0 2 16,9 0 2-16,-5 0-3 0,-7 0 2 15,12 0 1-15,-12 0 0 0,4-2 1 0,-7 0-6 16,3 2 4-16,0-3-3 0,3 3-1 0,-6-2-5 16,6 0-6-16,-3 2-9 0,0 0-17 0,1 0-31 15,-1-3-70-15,3 3-220 0,3-2-265 0,-6 2-803 16</inkml:trace>
  <inkml:trace contextRef="#ctx0" brushRef="#br0" timeOffset="4132.76">4112 4878 0 0,'0'0'0'0,"0"0"47"0,0 0 25 0,0 0 5 15,0 0 14-15,0 0 11 0,0 0 11 0,0 0 12 16,0 0 4-16,0 0 3 0,0 0-8 16,0 0 1-16,0 0 3 0,24-49-4 0,-24 47-2 15,0 2-13-15,0-3-10 0,0 1-14 0,0 0-13 16,0-1-7-16,0 1-10 0,0 2-2 0,0-2-6 15,0-3-1-15,0 3-2 0,0 1-5 16,0-4-3-16,-3 3-4 0,3-3-6 0,-6 3-3 16,-3-3-3-16,6 0-1 0,0 3-2 0,-4-3-2 15,1 3-2-15,-6 0-6 0,5 2-6 0,1 0-5 16,0 0-9-16,-9 7-3 0,11-3-2 0,-5 6 0 16,-6-1 1-16,8-1 3 0,-2 6 1 15,-9-2 3-15,11 4 2 0,-2 2 2 0,-3-1 1 16,5 1 2-16,4 0 1 0,-3-2 1 0,3-2 0 15,3-2 1-15,0-3 2 0,0 0 0 0,0-2 0 16,3 0 1-16,0-4 3 0,0 1-1 0,4-2 5 16,-4-2 3-16,12 0 3 0,-2 0 3 15,-7-4 0-15,12-1-5 0,-8-4-4 0,8 0-7 16,-12-1-4-16,13-1-5 0,-10 1-1 0,1 1 0 16,2 0-1-16,-6 2 1 0,1 3-2 15,-7 2-6-15,3 0-9 0,0 2-8 0,-3 0-1 16,9 4 6-16,-9 4 8 0,3 4 15 0,-3 2 4 15,3 2 9-15,-3 5 1 0,0-2 0 16,0-1 1-16,3 2-4 0,-3-4-4 0,3-2-1 16,1-2-3-16,-1-5-1 0,9 0-2 0,-3 0-1 15,-2-5-6-15,8-2-19 0,-3 0-55 0,-5-2-223 16,8-3-800-16</inkml:trace>
  <inkml:trace contextRef="#ctx0" brushRef="#br0" timeOffset="4567.14">4542 4551 1286 0,'0'0'111'16,"0"0"-98"-16,0 0 23 0,0 0 40 16,0 0 20-16,0 0 6 0,0 0-14 0,0 0-25 15,0 0-8-15,0 0-2 0,0 0 4 0,0 0 4 16,0 0 2-16,0 0 1 0,-9 101-1 0,9-85-5 16,-3 3-3-16,0 1-4 0,0 3-7 15,-10 0-6-15,10 3-7 0,0 0-5 0,-3-2-9 16,0 2 1-16,-7-1-1 0,10-2-2 0,-3-1-1 15,3-1-1-15,0-2-2 0,-3 0 0 0,0-5-1 16,2-1 0-16,4-3 0 0,-3-1-5 16,3-1 0-16,0-1-4 0,0-2 1 0,0-1-1 15,0 1 0-15,0-3-1 0,0 3-2 0,3-3-1 16,1 3 3-16,2 0-2 0,0-3 2 0,0 0 0 16,0 1 0-16,1-1 0 0,8-2 0 0,-6 0-4 15,7 0-2-15,-4 0-5 0,7 0-9 16,-4 0-15-16,1-2-32 0,-4-3-71 0,7 3-196 15,-10-1-279-15,-3-1-860 0</inkml:trace>
  <inkml:trace contextRef="#ctx0" brushRef="#br0" timeOffset="4849.81">4360 4784 1187 0,'0'0'435'0,"0"0"-259"16,0 0-49-16,0 0-8 0,0 0-20 0,0 0-25 15,0 0-27-15,0 0-26 0,0 0-15 0,0 0-6 16,0 0-1-16,0 0 4 0,0 0-2 15,55-7-3-15,-33 7-4 0,-6 2-17 0,8 3-36 16,-2-3-86-16,-13 3-303 0,7-3-961 0</inkml:trace>
  <inkml:trace contextRef="#ctx0" brushRef="#br0" timeOffset="5550">4539 4267 0 0,'0'0'0'16,"0"0"36"-16,0 0 14 0,0 0 29 0,0 0 19 15,0 0 11-15,0 0 14 0,-124-2-1 16,106 2-14-16,2 0-8 0,-5 0-18 0,8 0-16 16,-12 5-11-16,1-3-11 0,2 3-3 0,0-1 0 15,-3 1 5-15,1 0 6 0,-4 2-6 16,0 0-7-16,9 2-10 0,-9-2-13 0,-3 4-6 15,3 1-7-15,-3-1-5 0,-3 5-3 0,0 2-3 16,-6 1-1-16,6 0 0 0,3 4 1 0,0-3-1 16,0 8 0-16,0-1 0 0,3 1 1 0,0-1 3 15,9 3 5-15,-6-2 2 0,4 2 2 16,-4-3 2-16,16 1 2 0,-13 5 4 0,16-3 8 16,-4 1 4-16,1 4 2 0,3 2 4 0,6-1 5 15,0 2 14-15,12 1 6 0,-2 0-1 0,8 2-4 16,-2-1-11-16,8 1-10 0,1-2-8 15,3-2-3-15,3-1-5 0,3 2-5 0,4-6-3 16,-4-2-4-16,12-3-1 0,-2-6 1 0,5-2 1 16,-5-5 2-16,8 0-1 0,-8-5 0 0,8-4 0 15,-2 2 1-15,-7-7-2 0,7 0 3 0,-7 0 0 16,-5-7 0-16,11-3-2 0,-8 1 7 16,5-10 3-16,-6 1 7 0,1-6 3 0,2-1-2 15,-6-4-3-15,1-6-4 0,5 0-2 0,-9-1-2 16,0-4 0-16,0-1-2 0,-6 0 1 15,0-3-4-15,0 2-1 0,-9 1-1 0,-1-3-1 16,4 3-1-16,-13-3-2 0,7 0 0 0,-13 1-2 16,-3-1-12-16,0-2-21 0,-16 2-31 15,4-2-45-15,-13 0-39 0,-3 2-23 0,0 2 11 16,-9 2 40-16,3 2 47 0,-6 8 48 0,-1 6 23 16,7 5 12-16,0 5 0 0,0 10-16 0,6 4-28 15,0 4-47-15,0 10-64 0,3 0-71 0,16-5-389 16</inkml:trace>
  <inkml:trace contextRef="#ctx0" brushRef="#br0" timeOffset="6783.88">5129 4967 0 0,'0'0'0'0,"0"0"0"16,0 0 49-16,0 0 6 0,0 0 26 0,0 0 13 16,0 0 28-16,0 0 24 0,0 0 10 0,0 0-2 15,0 0-8-15,0 0-18 0,0 0-21 0,-10 0-17 16,10 0-7-16,0 0-1 0,0 0-1 0,0 0-2 16,0 0-8-16,0 0-7 0,0 0-8 15,0 0-6-15,0 0-5 0,0 0-5 0,0 0-5 16,0 0-4-16,0 0-3 0,0 0-4 0,0 0 1 15,0 0 0-15,0 0 3 0,0 0 7 0,0 0 5 16,0 0 6-16,0 0 2 0,0 0-1 0,0 0-3 16,0 0-3-16,0 0-2 0,0 0-4 15,0 3-4-15,0-3-3 0,0 0-3 0,0 0-3 16,0 0-5-16,0 0-3 0,0 0-3 0,0 0-3 16,0 0 0-16,0 0-2 0,0 0-3 15,0 0-1-15,0 0 0 0,0 0-4 0,0 0 2 16,0 0-2-16,0 0-2 0,0 0-2 0,0 0-3 15,0 0-3-15,3 0 2 0,4 0 3 16,2 0 7-16,-3-3 4 0,0 1 0 0,16 0 0 16,-10-3-1-16,13 3 0 0,3-1 8 0,3-1 1 15,3 1 1-15,0-1 0 0,10 1-6 0,-1 1 1 16,7 2 4-16,-7-2 2 0,10-1 0 16,0 3-1-16,-7 0-3 0,10-2-2 0,0 2-2 15,-7 0-2-15,1 0-2 0,9 0 0 0,-6-2-2 16,-10 2 2-16,10 0 0 0,-7 2-1 0,1 0-1 15,-10-2 1-15,3 3-1 0,-3-3 0 0,-3 2 0 16,-6-2 1-16,-6 2 0 0,0-2-1 0,0 0 2 16,-7 0-1-16,4 0-1 0,-13 0-2 15,9 0 1-15,-12 0-3 0,4 0-3 0,-7 0-3 16,0 0-7-16,0 0-16 0,0 0-39 0,0 0-122 16,0 0-340-16,0 0-996 0</inkml:trace>
  <inkml:trace contextRef="#ctx0" brushRef="#br0" timeOffset="7882.49">7513 4861 0 0,'0'0'116'16,"0"0"-60"-16,0 0-31 0,0 0 0 15,0 0 6-15,0 0 12 0,0 0 5 0,0 0 8 16,0 0 9-16,0 0 17 0,0 0 18 0,0 0 17 16,0 0 13-16,0 0 4 0,-22-59 3 0,22 55-3 15,-3-3 0-15,3 2-7 0,0 0-14 0,-3 3-11 16,3-3-15-16,0 1-13 0,-3-1-6 15,3 3-7-15,-6-3-9 0,3 0-6 0,-4 1-6 16,7-1-6-16,-3 0-3 0,-3 3-5 0,0-3-3 16,-3 1-5-16,2 1-4 0,1 1-5 0,-3 2-5 15,-3 0-5-15,5 0-4 0,-2 0-1 16,-10 2-2-16,13 3 1 0,-9 2 2 0,5 2 1 16,-2 1 2-16,-7 1-1 0,10 3 1 0,-3 0 0 15,2 1 0-15,-2 2 2 0,3 1 5 16,-1-2 2-16,4 1 6 0,3-1-1 0,0-2 3 15,3-1-1-15,0-4-2 0,0 3 2 0,3-5-4 16,3 0 2-16,0-3 0 0,4 1 0 0,2-3 4 16,-3-2 2-16,10 0 1 0,-6 0-2 0,5-7-4 15,-5 0-4-15,5-2-3 0,-5 0-3 16,5-3-1-16,-5-1-1 0,5-1-2 0,-9 0 1 16,10 5-4-16,-10-3 0 0,-6 8-3 0,7-1-7 15,-1 3-9-15,-6 2-7 0,0 0-1 0,0 5 5 16,0 1 11-16,4 8 8 0,2 3 6 0,-6 1 4 15,0 0-1-15,0 3 0 0,0 0 0 16,-3-5-2-16,10 0-1 0,-1-2-5 0,-3-2-10 16,0-4-13-16,13-1-17 0,-10-2-24 0,4-1-70 15,2-4-174-15,-2 0-177 0,-4 0-799 0</inkml:trace>
  <inkml:trace contextRef="#ctx0" brushRef="#br0" timeOffset="8233.26">7953 4422 376 0,'0'0'85'0,"0"0"-49"0,0 0 13 0,0 0 44 15,0 0 38-15,0 0 24 0,0 0 3 0,0 0-9 16,0 0-11-16,-83 117 5 0,76-96-3 0,4 4-1 16,0 0-11-16,0 1-22 0,0-1-22 0,0 3-20 15,-3-1-12-15,6-1-14 0,-3-1-10 0,-4-1-9 16,7-2-5-16,0-1-2 0,0-5 1 16,0 2-1-16,0-4-2 0,0 0-1 0,0-4-1 15,0-1-1-15,0-3-1 0,0-2-3 0,0 1 1 16,0 0 0-16,0-3-3 0,0-2-1 15,0 0-3-15,0 0 0 0,0 0 3 0,0 0-3 16,0 0-17-16,0-5-36 0,0 1-51 0,-6-4-70 16,0-4-112-16,-3-2-120 0,-1 2-34 0,10 3-408 0</inkml:trace>
  <inkml:trace contextRef="#ctx0" brushRef="#br0" timeOffset="8382.81">7708 4728 123 0,'0'0'227'0,"0"0"20"15,0 0-9-15,0 0-45 0,0 0-40 16,0 0-11-16,0 0 21 0,0 0 6 0,0 0-14 15,0 0-15-15,0 0-21 0,0 0-18 0,0 0-14 16,0 0-18-16,62 103-22 0,-43-96-13 0,-7-2-15 16,10 0-9-16,-3-5-10 0,-1 2-19 0,7-2-33 15,0 0-61-15,-7-5-227 0,1 3-287 0,-7-3-658 16</inkml:trace>
  <inkml:trace contextRef="#ctx0" brushRef="#br0" timeOffset="8983.08">8043 4120 0 0,'0'0'23'0,"0"0"55"0,0 0-30 16,0 0-8-16,-121-43 0 0,90 36 18 0,3 2 25 15,-3 3 20-15,7-1 15 0,-7 1 9 0,3 2-2 16,-10 0-7-16,7 0-10 0,0 0-23 16,0 0-20-16,-3 0-17 0,3 5-14 0,-3 2-14 15,-3 0-11-15,-3 4-7 0,2 1-6 0,-2 4 1 16,-3-1 0-16,-1 6 2 0,-2-2-1 0,5 4 2 15,-2 0-1-15,-3 4 2 0,5 1 1 0,-2 2 3 16,3 0 3-16,2 4 4 0,4 1 6 16,0 0 2-16,6-1 3 0,3 5 3 0,1 1 1 15,5 0 10-15,7 5 8 0,-1 1 7 0,1 2 2 16,9 3-1-16,3 4-2 0,0 0 0 16,0 2-9-16,3 1-9 0,15-5-20 0,-2 0-5 15,2-5-6-15,4-4-6 0,0-4-16 0,0-4 5 16,9-1 10-16,0-5 4 0,0 0 23 0,12-5-14 15,-6-2-5-15,0-2 0 0,7-5-1 16,2 0 0-16,-2-4-2 0,5-2-1 0,1-3-3 16,-3-2 1-16,5-3-3 0,1-2-1 0,-10 0 1 15,13-9-6-15,-3-1-3 0,0-7-2 0,-1-4-2 16,1-2 0-16,-3-5-3 0,-1-3-6 16,1-4-5-16,-7-5 2 0,4 4 5 0,-4-3 10 15,-3-1 1-15,-2 4-3 0,-1-3-4 0,-3 1-2 16,-3 0 3-16,0-1 6 0,-6 1 6 0,0 0 3 15,-10-2 5-15,7 1-3 0,-13 3 0 0,7-1-9 16,-13-1-26-16,-3 2-87 0,-3-1-126 16,-13 12-63-16,13 8-432 0</inkml:trace>
  <inkml:trace contextRef="#ctx0" brushRef="#br0" timeOffset="9815.94">4660 4951 230 0,'0'0'190'0,"0"0"20"0,0 0 11 0,0 0-16 15,0 0-37-15,0 0-24 0,0 0-18 16,0 0-2-16,0 0-3 0,0 0-11 0,0 0-20 16,0 0-24-16,-31 79-24 0,31-66-19 0,0 3-10 15,0 0-10-15,0 1-10 0,0 1-23 0,0-1-55 16,0 4-128-16,0-6-275 0,0-6-775 0</inkml:trace>
  <inkml:trace contextRef="#ctx0" brushRef="#br0" timeOffset="10966.05">8046 4852 0 0,'0'0'0'0,"0"0"0"16,0 0 1-16,0 0 41 0,0 0-10 0,0 0 13 15,0 0 12-15,0 0 10 0,0 0 9 16,0 0 0-16,0 0-4 0,0 0-1 0,-3-18-1 16,3 13 3-16,0 3 9 0,0-1 13 0,0-1 11 15,0 1 5-15,3 1-6 0,3 0-19 0,-2-1-21 16,2 1-21-16,-3 0-12 0,0 2-2 15,3 0-2-15,-3 0 3 0,10 0 1 0,-10 0 3 16,3 4 4-16,-3 1 9 0,0 0 0 0,3 2-2 16,-6 0-2-16,3 4-4 0,-3 3 1 0,0-2 1 15,-3 4-1-15,-3 0-6 0,0 2-12 0,-3-2-7 16,-7 3-3-16,10-3-2 0,-6-2 2 0,-1 0 0 16,4-3-3-16,0-1-1 0,-1-6-2 15,7 3-2-15,0-5-4 0,3 0-5 0,0-2-17 16,0 2-11-16,0 1-6 0,3 1 1 0,0 1 0 15,13 2-8-15,-4-3-53 0,1-1-183 16,-4-1-1041-16</inkml:trace>
  <inkml:trace contextRef="#ctx0" brushRef="#br0" timeOffset="11482.77">8397 4857 880 0,'0'0'281'16,"0"0"-99"-16,0 0-33 0,0 0-29 16,0 0-23-16,0 0-6 0,0 0 7 0,0 0 16 15,0 0 14-15,0 0-5 0,0 0-16 0,0 0-22 16,0 0-23-16,121 0-17 0,-100 0-17 0,4 0-7 15,3 0-5-15,3 2-4 0,0 0-2 16,6-2-3-16,4 3 1 0,-7 1-2 0,6 1-3 16,0 0-1-16,1-1-3 0,5 3 4 0,-9-2-1 15,10 0 0-15,2-1 0 0,-5 3-3 0,5-2 0 16,-5 1 0-16,9-2 0 0,-10-1 0 0,7 1 1 16,2-1-3-16,-2-3 3 0,-1 2 0 15,4-2 0-15,-6 0 1 0,9 0-4 0,-4 0 0 16,-8 0 1-16,8 0 2 0,-5-2 0 0,-1-3 1 15,-2 3-1-15,2-3-3 0,-8 3-4 0,8-2-10 16,-12 2-20-16,-3-3-36 0,0 5-82 0,-12-2-271 16,-4 0-912-16</inkml:trace>
  <inkml:trace contextRef="#ctx0" brushRef="#br0" timeOffset="12533.41">10852 4838 193 0,'0'0'146'0,"0"0"4"0,0 0 28 16,0 0 20-16,0 0 11 0,0 0 2 0,0 0-23 15,0 0-27-15,0 0-28 0,0 0-25 0,0 0-18 16,0 0-15-16,0 0-12 0,7-122-5 0,-11 115-5 16,1-2-2-16,3 2-5 0,-6 1-9 15,0 1-9-15,3 1-7 0,-6-1-7 0,2 5-5 16,1 0-4-16,-3 0-8 0,-7 2 0 0,7 5-1 16,-6 2 4-16,-1 2-1 0,-3 3 1 0,4 0-1 15,-1 5 3-15,-2-1 0 0,-4 1 0 0,4 3 5 16,-1 1 3-16,0 1 3 0,10-1 5 15,-3-2 3-15,2 1 2 0,4-4 2 0,3-1 2 16,0-1-2-16,3-4-5 0,0-1 2 0,0-4-3 16,6 0 0-16,0-2 1 0,7-3 4 15,5-2 2-15,1 0 0 0,0-2-4 0,8-8-6 16,-2 1-4-16,3-5-6 0,0 0-8 0,0-4-1 16,0-3-4-16,-6 3-4 0,2 0-2 0,1-1-4 15,-6 3-4-15,-1 0-3 0,-5 2 3 16,-4 0 1-16,-6 7 0 0,-3 3 3 0,0 2-8 15,0 2-8-15,0 0-4 0,-3 2 1 0,-6 4 11 16,-4 6 15-16,4 2 12 0,-6 4 7 0,8 1 4 16,-5 4 1-16,6-2 0 0,-4 1 0 15,7-1-4-15,3-2-1 0,0-3-6 0,7-2-3 16,2-5-4-16,6-2-11 0,1 0-22 0,-1-5-69 16,4-2-286-16,-13 0-1073 0</inkml:trace>
  <inkml:trace contextRef="#ctx0" brushRef="#br0" timeOffset="13099.9">11200 4984 861 0,'0'0'292'0,"0"0"-87"15,0 0-48-15,0 0-32 0,0 0-5 0,0 0-13 16,0 0-29-16,0 0-18 0,0 0-15 15,0 0-7-15,0 0-9 0,0 0-8 0,0 0-8 16,0 0-6-16,99-69-4 0,-90 67-3 0,-9 2-6 16,3 0-1-16,-3 4-2 0,0 2 0 0,0 3 2 15,0 3 6-15,-3 0 0 0,-6 4 2 0,-4 3 4 16,7-3-3-16,-6 0 3 0,-1 2 2 16,7-5 1-16,-3 1-1 0,3-2 1 0,3-5-3 15,3 0-2-15,0 0 0 0,0-5-3 0,0 1 2 16,3-3 2-16,3 0 2 0,3 0-3 15,-3 0 1-15,7-3-4 0,-1-1-2 0,1-1-3 16,2 0-2-16,-2 3 1 0,-4 0 1 0,0-1 1 16,4 3 1-16,-4 0 2 0,-6 0-2 15,3 0-1-15,-6 0 1 0,0 3 3 0,0 1 4 16,0 6 3-16,-12 1 3 0,-4 1 3 0,4 0 3 16,-10-1 7-16,0 0 9 0,4 0 10 0,-7-1 3 15,0-3-3-15,0-3-6 0,7 1-12 16,-7-3-11-16,6-2-6 0,1 0-7 0,2 0-8 0,-2-9-11 15,-1 2-15-15,7-2-39 0,-1-8-64 16,-5 2-197-16,5 4-562 0,7 1-68 0</inkml:trace>
  <inkml:trace contextRef="#ctx0" brushRef="#br0" timeOffset="14149.85">11100 4357 0 0,'0'0'115'0,"0"0"-6"0,0 0 29 16,0 0 50-16,0 0 52 0,0 0 20 0,0 0 0 15,0 0-14-15,0 0-46 0,0 0-52 0,0 0-51 16,0 0-32-16,0 0-4 0,0 0 3 16,13 0 12-16,-22 18 3 0,2 6-4 0,-2 4-5 15,0 4-1-15,-4 2-8 0,4 3-11 0,0 5-13 16,-4-4-10-16,4 4-8 0,0-3 1 0,-4-2 1 16,13-2-2-16,-6-5 0 0,3-8-3 15,3 4-2-15,0-10 0 0,0 0-1 0,0-7-1 16,0 1-1-16,3-3-4 0,3-3-1 0,-6-1 2 15,3-1 0-15,1 0 2 0,5-2 4 16,-3 0 1-16,3 0 0 0,-2-2-4 0,5-3-3 16,0 3-6-16,-5-3 0 0,8 3-4 0,-3 0-4 15,4 2-5-15,-7-3-9 0,7 3-18 0,-1 0-23 16,-9 0-42-16,10 0-102 0,-7-2-248 16,-3 2-230-16,4 0-754 0</inkml:trace>
  <inkml:trace contextRef="#ctx0" brushRef="#br0" timeOffset="14365.92">10958 4575 1398 0,'0'0'204'0,"0"0"-74"0,0 0 23 15,0 0 24-15,0 0-23 0,0 0-33 0,0 0-43 16,0 0-32-16,124 31-22 0,-106-27-16 16,7 1-15-16,0 0-27 0,0-1-46 0,3-1-104 15,-13 1-357-15,1-1-899 0</inkml:trace>
  <inkml:trace contextRef="#ctx0" brushRef="#br0" timeOffset="15099.93">11634 4206 276 0,'0'0'120'15,"0"0"16"-15,0 0 1 0,0 0-15 0,0 0-21 16,0 0-15-16,-130-106-14 0,105 92-15 16,0 0-4-16,3 2-7 0,-9 1-1 0,3 1 7 15,7 3 1-15,-4 0 7 0,-3 3-2 0,3 4-10 16,0 0-13-16,-6 0-14 0,0 0-9 0,0 7-7 16,0 0 0-16,-3 2-2 0,3 5-1 15,-3-2 2-15,0 4-2 0,-6 3 0 0,5 0-2 16,1 2 2-16,-3 7-3 0,0-2 0 0,-3 2-2 15,2 1 1-15,1 3 2 0,0 3 1 0,3 1 3 16,-3 4 3-16,6 2 5 0,0 1 5 16,6 1 6-16,0 0 6 0,6-1 6 0,-5-1 9 15,8-1 8-15,-2 0 2 0,5 4-3 0,1-2-9 16,6 1-9-16,-1 2-10 0,1-3-9 0,6 1-4 16,0-3-4-16,0 1-3 0,6-2-1 0,1-4 1 15,5 3-3-15,0-4 1 0,7 1 0 16,0 1 1-16,2-4-2 0,1-1 2 0,0-3-2 15,6 2 0-15,0-8-3 0,-4 3-2 0,7-7-1 16,3 2-4-16,1-2-5 0,-4-1 0 0,0-4-2 16,3 0 3-16,0-2 2 0,-3-4 3 15,0 1 5-15,0-2 1 0,3-2 3 0,3-5 1 16,0 0 2-16,-3-2 0 0,1-5 3 0,5-3-2 16,-3-2 1-16,3-5-1 0,1 1-1 15,-1 0-1-15,-3-5-2 0,0 2-2 0,4-3-1 16,-1-3-2-16,-3-1-2 0,-3 0 4 0,7-1 1 15,-10-5 0-15,3 0 2 0,-3-1 1 0,-3-1 0 16,0 2 2-16,-1-3 1 0,-5 2 2 0,6 0-2 16,-6-2 1-16,-7 0 1 0,7-1-1 15,-13-1-2-15,7-1 0 0,-7 0-1 0,0-4-4 16,-5-2 2-16,-4-1-7 0,0-4-7 0,-4-1-11 16,-8-1-14-16,0-2-13 0,-7 0-10 0,-3 2 3 15,4 5 12-15,-10 2 16 0,0 3 20 0,3 9 14 16,-6 4 9-16,0 7 4 0,3 5-1 15,-3 10-5-15,0 1-8 0,0 5-13 0,0 5-22 16,0 8-28-16,-3 1-45 0,9 7-79 0,0-5-150 16,13-7-659-16</inkml:trace>
  <inkml:trace contextRef="#ctx0" brushRef="#br0" timeOffset="15999.81">11888 4836 212 0,'0'0'90'0,"0"0"21"0,0 0 32 15,0 0 19-15,0 0 3 0,0 0-18 0,0 0-14 16,0 0 5-16,0 0 10 0,0 0 11 0,0 0-2 16,0 0-11-16,0 0-10 0,0 0-9 0,65 53-6 15,-40-48-14-15,-6-3-14 0,2 1-13 16,7-1-12-16,0 0-11 0,3-2-8 0,0 0-10 15,0 0-10-15,3 0-8 0,0 0-6 0,0-2-3 16,-3 2-1-16,4-2-2 0,-1 2-4 0,3 0 0 16,0 0-5-16,6 2 1 0,1 0-1 15,-7 1 0-15,6-1 2 0,-2 0-4 0,-4 5 1 0,6-3 1 16,-2 3 1-16,-7 0-4 0,9 0 2 16,-6 0-2-16,4 0-2 0,-1 4 2 0,-3-4-1 15,-3 0 1-15,4 0-1 0,-7-2 5 0,3 2-4 16,0-5 1-16,3-2 2 0,0 0 3 15,-3 0-2-15,4 0 1 0,-4 0 0 0,6-2 2 16,-3-3-2-16,3 3-1 0,-2 0 0 0,2 2-2 16,-3-3 4-16,3 1 1 0,1 2-1 0,-1-2-3 15,0 2 2-15,-5-3 1 0,5 3-1 16,-3 0-4-16,3-2 4 0,-2 0 1 0,2 2 1 16,3-3-2-16,-6 1 2 0,7 2 0 0,-1-5-2 15,-5 3 3-15,5-3 1 0,-3-2-1 0,-3 0 3 16,4 0 1-16,2 0 1 0,-12 3 0 15,6-3 3-15,1 1 1 0,-7 1 0 0,0-2 0 16,0 0 0-16,0 3 3 0,0-1-2 0,0 0-2 16,0 1 0-16,-3 1 2 0,3 1-1 0,0 0 3 15,-4-1 0-15,4-1-5 0,0 1 3 0,-6 3-3 16,9-2 2-16,-9 0-2 0,3 0-1 16,0-1 0-16,3 1-2 0,-3 0 0 0,0-1-3 15,-3-1 0-15,-1 1 0 0,-2-1-3 0,3 1 3 16,0-1-2-16,-7-1-1 0,1 0 0 0,6 1 0 15,-10-1-2-15,4 3 1 0,-4-2-4 16,-2 2 0-16,-7 0-1 0,3-3-5 0,-3 5-6 16,-6 0-12-16,0-2-21 0,0 2-42 0,-3 0-105 15,0 0-323-15,-3 0-1116 0</inkml:trace>
  <inkml:trace contextRef="#ctx0" brushRef="#br0" timeOffset="17350.07">17773 4124 199 0,'0'0'135'0,"0"0"16"0,0 0 7 0,0 0 2 16,0 0-12-16,0 0-20 0,0 0-31 15,0 0-35-15,0 0-12 0,0 0-5 0,0 0 3 16,0 0-2-16,-121-85-11 0,96 85-7 0,4 0-5 16,-1 7-2-16,-6 3 1 0,-3 4 0 0,3 2 0 15,-6 5 5-15,3 1 6 0,-3 4 6 16,-3 1 12-16,3 8 6 0,-4 4-2 0,4 3 8 16,3 2-2-16,0 1 4 0,6 4 11 0,7-4 4 15,2 2 11-15,10 0 4 0,3-5-3 16,3-2-10-16,6-6-14 0,10-4-10 0,5-7-7 15,10-2-6-15,7-9-3 0,5-5-7 0,-3-5-6 16,16-4-9-16,-3-10-6 0,0-7-4 16,6-6-1-16,-4-5-2 0,4-4-7 0,-3-8 1 15,3-2-5-15,-12-4 0 0,-1-1 3 0,-3 2-2 16,-2-2-3-16,-10 1-1 0,-6 6-2 0,-10 0-5 16,4 4-8-16,-16 3-13 0,-3 3-20 0,-13 2-23 15,-5 0-21-15,-7 2-21 0,-6 5-2 16,0 7 13-16,-3 2 22 0,-3 8 27 0,3 6 14 15,3 4-4-15,3 9-9 0,3 6-8 0,0 4-11 16,0 8-19-16,10-2-50 0,-1 3-123 0,10-6-83 16,3-8-601-16</inkml:trace>
  <inkml:trace contextRef="#ctx0" brushRef="#br0" timeOffset="17800.8">18232 3994 257 0,'0'0'169'0,"0"0"-94"0,0 0 47 0,0 0 67 16,0 0 55-16,-87 122 24 0,78-90-19 0,-7 2-40 16,4 4-40-16,3 0-30 0,-7 4-29 0,10-5-26 15,3 1-18-15,0-5-20 0,3-5-12 0,0-1-8 16,6-6-7-16,0-5-4 0,3-2 6 15,4-5 5-15,-7-2 5 0,3-2 5 0,4-5 5 16,-7 0 2-16,0-7-4 0,3-3-6 0,4-6-12 16,2-2-9-16,1-5-6 0,-4-2-3 0,4 2-2 15,-7-3-1-15,10 3-2 0,-10 1 0 0,13 3-3 16,-13 3-2-16,13 2 3 0,-10 5-3 16,7 4 0-16,-4 5-1 0,1 0 0 0,-7 7 2 15,10 7 2-15,-13 4 3 0,6 3 3 0,-9 4 3 16,4 0 2-16,-7 6 0 0,0-6 2 15,-10 0-1-15,1 5 4 0,0-5 3 0,-10 3 3 16,7-3 0-16,-10-2 1 0,-3 0-1 0,3-6 2 16,1 1-3-16,-4-4 0 0,-6-5-3 0,12-4-3 15,-6-3-5-15,7 0-3 0,-4-2-3 16,10-2-2-16,-7-5-7 0,10-2-14 0,-4 0-22 16,1-3-29-16,12-2-50 0,0 0-79 0,9 5-159 15,1 0-237-15,-4 4-851 0</inkml:trace>
  <inkml:trace contextRef="#ctx0" brushRef="#br0" timeOffset="18194.84">18877 4348 1439 0,'0'0'360'0,"0"0"-85"0,0 0-71 16,0 0-52-16,0 0-39 0,0 0-35 0,0 0-29 15,0 0-14-15,-130-57-6 0,114 59-3 16,1 5-7-16,-1-2-2 0,4 1-4 0,6 1-6 16,-4 0-2-16,1 0-2 0,9 3-5 0,0-2 1 15,0 1-2-15,9 5 3 0,1 2 1 0,-4 1 0 16,6-1 0-16,4 5 0 0,-1-3-1 15,1 0 1-15,5 3 3 0,-11-3-2 0,11 1-1 16,-11 0 0-16,5-3 1 0,-2-1-2 0,-7-1 1 16,3-2 1-16,0-1 2 0,-9 1-2 0,4-3 6 15,-4-2 4-15,-4 0 9 0,-5 0 8 0,-3-2 1 16,-4-1-2-16,1 1-8 0,-10 0-8 16,3-5-5-16,4 2-4 0,-7-2-4 0,6 0-8 15,1-2-8-15,-7-3-10 0,0-2-16 0,9-2-21 16,-5 2-30-16,11-2-46 0,-5 2-67 0,9 2-140 15,6 0-207-15,-3 3-837 0</inkml:trace>
  <inkml:trace contextRef="#ctx0" brushRef="#br0" timeOffset="18517.3">19168 4498 1097 0,'0'0'328'16,"0"0"-95"-16,0 0-41 0,0 0-39 0,0 0-34 16,0 0-36-16,124-85-29 0,-108 68-22 0,3-1-10 15,2-1-7-15,-8-1-6 0,5-1-1 0,-8 5 0 16,-4 0-2-16,6 0-3 0,-9-1-2 0,-3 6-5 16,0-2-11-16,-9 4-18 0,-3 4-11 15,2 3-5-15,-11 2 6 0,-4 0 15 0,3 9 13 16,-3 4 14-16,-3 3 9 0,0 5 6 0,4 2 10 15,-1 5 11-15,9-1 10 0,-5 3 13 0,5 0 3 16,4 1 6-16,9-2 2 0,-1-1-7 16,4-1-8-16,4-3-12 0,2-3-10 0,12-4-11 15,1-3-10-15,3-5-16 0,6 3-27 0,3-10-60 16,-3 3-313-16,-7-3-1115 0</inkml:trace>
  <inkml:trace contextRef="#ctx0" brushRef="#br0" timeOffset="19182.9">19637 4350 472 0,'0'0'350'15,"0"0"-61"-15,0 0-34 0,0 0-25 0,0 0-33 16,0 0-43-16,0 0-52 0,0 0-50 0,0 0-31 16,0 0-15-16,0 0 1 0,0 0 13 15,0 0 20-15,0 0 17 0,-7 39 8 0,7-22-3 16,-6-1-6-16,3 5-8 0,-9-1-6 0,9-2-5 16,0 3-8-16,-1-2-4 0,4-5-3 0,-3-3 0 15,0 1 3-15,3-5 2 0,-3-2 1 16,3-1 2-16,0-3 1 0,0-1 5 0,0 0 5 15,0 0 4-15,0 0 3 0,0 0 0 0,0-1-8 16,3-3-8-16,3-6-13 0,-2 1-9 16,8-5-5-16,3 0-3 0,-2-2-1 0,5-3-1 15,-2 1 0-15,3 3-2 0,8-4-1 0,-5 3 1 16,0-1-2-16,0 1-2 0,2 4-7 0,-8 1-8 16,-1 4-10-16,-8 2-11 0,11 3-11 15,-12 0-19-15,7 2-29 0,-1 0-61 0,-6 0-138 16,1 2-264-16,5 0-918 0</inkml:trace>
  <inkml:trace contextRef="#ctx0" brushRef="#br0" timeOffset="19632.79">20210 4357 970 0,'0'0'413'16,"0"0"-99"-16,0 0-61 0,0 0-50 15,0 0-26-15,0 0-28 0,0 0-31 0,0 0-23 16,0 0-22-16,0 0-14 0,0 0-10 0,0 0-9 16,0 0-2-16,0 0-4 0,0-27-5 15,0 25-5-15,0 2 1 0,0 0 1 0,0 0 6 16,0-3 2-16,0 3-1 0,0-2 0 0,0-3-5 15,0 5-6-15,0-4-1 0,0-1-5 0,0 5-4 16,0-2 0-16,0 0-4 0,0-1 0 0,0 3-5 16,0 0 1-16,0 0-6 0,0 0-6 15,0 0-7-15,0 5-4 0,0 4 5 0,-3 5 5 16,-3 4 8-16,-3 2 5 0,2 6 0 0,1 0-1 16,6-1-2-16,-3 0-3 0,3-2 2 0,-3 0 0 15,3-2-1-15,0-2 1 0,0-8 0 0,3-3 1 16,0-5 3-16,-3-1 1 0,6-2 5 15,10-2 4-15,-7-6 1 0,13-6-3 0,-7-7-3 16,10-3-4-16,3-1-3 0,-3-2-3 0,-3 2-1 16,-4 1-6-16,7 1-2 0,-3 2-10 15,-10 5-13-15,10 3-25 0,-13-1-36 0,13 2-66 16,-13 6-124-16,10 1-270 0,-13 0-994 0</inkml:trace>
  <inkml:trace contextRef="#ctx0" brushRef="#br0" timeOffset="21799.48">20899 4346 28 0,'0'0'112'0,"0"0"-11"0,0 0 26 15,0 0 48-15,0 0 45 0,0 0 16 16,0 0 7-16,0 0-4 0,0 0-6 0,0 0-6 15,0 0-14-15,0 0-24 0,0 0-32 0,0 0-30 16,65-100-27-16,-75 96-22 0,1-3-15 0,6 1-13 16,-6 1-10-16,-10 1-6 0,13-1-7 15,-16 5-4-15,13 0-8 0,-13 0-3 0,10 2-6 16,-7 5-1-16,7-2 0 0,-10 3 0 0,10 4 1 16,-7-3 1-16,7 5-2 0,-7-2 0 0,10 4 1 15,-10 0 0-15,10 0 2 0,-7 4-2 16,7 1-1-16,0 0 0 0,-4-2-2 0,7 2 3 15,0 0 1-15,3-2-3 0,0 0 2 0,3-3-1 16,0-2 0-16,0 0 0 0,3-5 0 16,3 3 0-16,-3-5 3 0,3 0-1 0,10-4 3 15,-7 0 3-15,10-3-1 0,-7 0 0 0,10 0-3 16,-10-3-2-16,13-2-2 0,-6-2-1 0,-4-3-2 16,7 1-1-16,-10-5-1 0,10 5-2 15,-7-5 0-15,1 0 0 0,-10 5-3 0,10-5 1 16,-7 5-1-16,-6 0-1 0,6 2-2 0,-2-2 1 15,-4 7-1-15,0-3 0 0,-3 5-2 0,0 0-10 16,0 0-13-16,0 0-9 0,0 2 2 0,-3 3 11 16,0 7 16-16,-4-1 12 0,-2 2 3 15,6 3 3-15,3-2-1 0,0 2 0 0,0-2 0 16,0-2-1-16,0 2 0 0,0-5-1 0,6-1-2 16,13-1-3-16,-13-2-7 0,16 0-23 0,-10-5-78 15,7 2-235-15,-10-2-1002 0</inkml:trace>
  <inkml:trace contextRef="#ctx0" brushRef="#br0" timeOffset="22367.3">21373 3934 921 0,'0'0'395'0,"0"0"-82"0,0 0-49 0,0 0-70 16,0 0-57-16,0 0-55 0,0 0-39 0,0 0-15 15,0 0 12-15,0 0 27 0,0 0 18 0,0 0 13 16,0 0 0-16,-31 131-13 0,28-94-15 15,-3 4-15-15,-7 1-17 0,4 2-13 0,3 4-11 16,0-2-7-16,-4-3-5 0,1 1-1 0,6-4 0 16,3-9-3-16,0-1 0 0,0-6-1 15,0-8 0-15,0-4-2 0,0-5-5 0,3-3-4 16,0-3-6-16,3-1-6 0,4-1-13 0,-4-8-29 16,-3-5-49-16,9-5-54 0,-2-2-44 0,-1-2-45 15,-6-2-65-15,12 3-81 0,-8-4-17 16,-1 0 70-16,6 3 122 0,4 3 145 0,-7 2 89 15,10 1 36-15,-10 6 59 0,10 4 70 0,-10 0 69 16,10 5 32-16,-10 2-4 0,9 0-19 0,-8 2-30 16,-1 7-28-16,7 1-22 0,-7-1-19 15,-6 5-10-15,0 0-7 0,3 1-7 0,-6 3-10 16,0 1-17-16,-6 2-13 0,0 0-11 0,0 0-15 16,-13 1-11-16,7-1-11 0,-13 2-8 0,12-2-6 15,-8-5-7-15,-4 2-1 0,13-4-3 0,-10 0-3 16,0-3-5-16,7-1 1 0,-7-1-2 15,13-4-2-15,-7-1-2 0,10-1-2 0,3-3-5 16,0 0-5-16,0 0-12 0,3-7-34 0,0-3-59 16,0-1-101-16,6-3-195 0,-3 0-280 0,3 7-849 0</inkml:trace>
  <inkml:trace contextRef="#ctx0" brushRef="#br0" timeOffset="22616.09">21894 3966 1592 0,'0'0'211'16,"0"0"-106"-16,0 0 25 0,0 0 41 0,0 0 26 16,0 0-10-16,0 0-34 0,0 0-31 0,-37 146-25 15,30-110-22-15,1 3-15 0,-9 3-15 0,9 1-11 16,-1 1-9-16,-8-1-10 0,9-1-9 15,3-2-10-15,-1-7 0 0,4-5-7 0,4-5-6 16,-4-2-7-16,3 0-10 0,-3-10-17 0,3 0-38 16,6-6-86-16,-3-3-184 0,-3 1-332 0,0-3-859 0</inkml:trace>
  <inkml:trace contextRef="#ctx0" brushRef="#br0" timeOffset="22932.85">21981 4523 1563 0,'0'0'339'15,"0"0"-123"-15,0 0-9 0,0 0-32 0,0 0-45 16,0 0-41-16,0 0-32 0,124-92-21 0,-103 74-10 16,1-1-7-16,-6-2-3 0,5 3-2 0,-8-2-5 15,5 1-1-15,-8 1-5 0,5 4-2 0,-9-3-2 16,-3 6 1-16,1-1-5 0,-4 3-5 0,-4 3-6 15,-2 1-9-15,-3 3-5 0,-3 2-1 0,-7 0 7 16,3 10 7-16,-11 4 11 0,5 5 9 16,3 7 8-16,-2 1 9 0,-7 7 12 0,15 3 12 15,-8 1 8-15,5 2 1 0,4-2-4 0,9-4-10 16,-1-3-11-16,4-9-9 0,7 1-6 16,-1-7-2-16,16-2-7 0,-1-4-3 0,-2-4-14 15,12-1-35-15,0-3-110 0,-6-2-529 0,-4 0-929 0</inkml:trace>
  <inkml:trace contextRef="#ctx0" brushRef="#br0" timeOffset="23916.35">23106 3830 100 0,'0'0'125'0,"0"0"5"0,0 0 50 0,0 0 49 16,0 0 15-16,0 0-11 0,0 0-23 16,0 0-32-16,0 0-29 0,0 0-32 0,0 0-15 15,0 0-12-15,25-51-11 0,-22 51-15 0,-3-2-18 16,0 2-19-16,0 0-15 0,0 0-18 15,0 0-13-15,0 2-3 0,0 3 6 0,-3 2 15 16,-3 7 16-16,-10 2 6 0,7 2-2 0,-16 6-5 16,0-1-6-16,-2 1-5 0,5 4 1 0,-9 0 2 15,0 0-3-15,-3 1-1 0,3 1 0 16,-3 1 0-16,3-3 2 0,9 1 0 0,-3-2 3 16,0-3-3-16,0-1 3 0,10-1 0 0,-4-1-3 15,10-5 0-15,-3 1-1 0,5-6-2 0,7 1 0 16,0-3-2-16,0 0 0 0,0 1 1 0,7-2 3 15,11 1 6-15,-8 3 4 0,11-1 4 16,1-4 3-16,-3 3 1 0,5 1 8 0,4-1 5 16,0-3 6-16,-6 0 1 0,-3 0-11 0,2 2-10 15,-5-2-9-15,-1 1-8 0,-9 4-2 0,10-3-4 16,-7 3-5-16,-6 1-9 0,4 4-20 16,2-1-30-16,-6 0-71 0,0-2-261 0,-3-6-1068 0</inkml:trace>
  <inkml:trace contextRef="#ctx0" brushRef="#br0" timeOffset="24600.02">23255 4553 827 0,'0'0'382'16,"0"0"-26"-16,0 0-45 0,0 0-64 16,0 0-48-16,0 0-39 0,0 0-41 0,0 0-29 15,90-140-29-15,-68 112-18 0,-7-7-16 0,13 1-8 16,-3-3-7-16,0 0-4 0,3 1-3 0,-10-2-1 15,10 1 1-15,-3-1-3 0,0 1 2 0,-10-1-2 16,10 7 4-16,-6-1-3 0,-7 1 2 16,10 8-2-16,-13 3-3 0,-3 6 0 0,7 5 0 15,-10 4-5-15,-3 5-16 0,0 0-23 0,0 5-2 16,-3 9 8-16,-10 3 21 0,7 9 27 16,0 7 6-16,-13 4 0 0,10 1-2 0,-3 9-1 15,-4-3-3-15,4 1 0 0,-7 2-4 0,13-4-1 16,-10-1-1-16,10-5-3 0,0-6-2 0,0-1-3 15,3-6-1-15,-7-6-5 0,10 1-6 16,-3-8-16-16,0-5-31 0,3 1-60 0,-3-4-136 16,0-3-300-16,3 2-911 0</inkml:trace>
  <inkml:trace contextRef="#ctx0" brushRef="#br0" timeOffset="24766.15">23429 4256 1373 0,'0'0'371'16,"0"0"-125"-16,0 0-70 0,0 0-25 0,0 0 3 15,0 0-6-15,0 0-29 0,0 0-24 0,0 0-23 16,136-14-14-16,-111 14-14 0,0 2-15 0,0 0-14 16,-7 3-12-16,10 0-12 0,0 2-17 15,0 0-28-15,0 0-58 0,-3 2-161 0,-13-2-386 16,7-2-888-16</inkml:trace>
  <inkml:trace contextRef="#ctx0" brushRef="#br0" timeOffset="25033.78">24207 4251 929 0,'0'0'268'0,"0"0"-34"0,0 0-12 15,0 0-35-15,0 0-31 0,0 0-29 0,-130-50-23 16,99 50-16-16,3 5-17 0,-3 4-13 0,3 5-9 15,0-1 0-15,0 5 2 0,16 1-2 0,-10 0-7 16,13-1-6-16,3-2-11 0,-7 4-8 16,13-6-4-16,0 0-1 0,13 0 3 0,-1-2 5 15,-3-5 0-15,16 2-1 0,3-4-6 0,0-3-8 16,3-2-8-16,3 0-15 0,-3 0-19 0,0-7-33 16,0 2-68-16,0-4-183 0,-6 4-297 0,-19 1-871 15</inkml:trace>
  <inkml:trace contextRef="#ctx0" brushRef="#br0" timeOffset="25376.18">24629 3802 1006 0,'0'0'116'0,"0"0"-25"0,0 0 73 15,0 0 60-15,0 0 25 0,0 0-18 0,-124 139-46 16,99-107-45-16,0 7-29 0,6 0-20 0,-2 5-20 16,-4 2-11-16,13 0-14 0,-7-4-14 15,10 1-8-15,2-6-8 0,-5-4-2 0,9-9 0 16,3-1-1-16,0-6-3 0,0-6-1 0,0-4-1 16,0 0-3-16,3-4 4 0,6-1 5 0,-6-2 5 15,4 0 6-15,-1-5 2 0,0-4-4 16,13 0-11-16,-13-5-7 0,12 0-9 0,-5-5-2 15,2 3-3-15,-2-4-6 0,-4-1-7 0,7-2-11 16,-7 0-22-16,-6-8-35 0,0 2-69 0,-3-3-117 16,0-1-185-16,-6-3-121 0,3 8 8 15,-3 10-204-15</inkml:trace>
  <inkml:trace contextRef="#ctx0" brushRef="#br0" timeOffset="25599.74">24412 3973 0 0,'0'0'121'0,"0"0"-31"16,0 0 32-16,0 0 65 0,0 0 77 15,0 0 50-15,0 0-3 0,-121 71-26 0,115-55-52 16,-7 1-51-16,13-3-40 0,0-3-33 0,0 3-17 15,0-3-11-15,13-2-6 0,-7 0-3 0,0-2-1 16,13 0-7-16,-10-2-7 0,13-3-13 0,-7 0-14 16,10-2-11-16,6 0-10 0,-3 0-7 15,3-2-6-15,0-2-6 0,0 1-5 0,0 1-3 16,-3 2-3-16,-3 0-2 0,-1 0-3 0,-8 5 0 16,-1 4 0-16,-5 2 4 0,-4 6 1 0,-3-1 6 15,6 1 5-15,-9 7 8 0,-9-1 7 0,3 3 4 16,0-3 1-16,-10 1 2 0,7-1 0 15,-1-4-3-15,-5 0 0 0,12-5-7 0,-3-5-3 16,3-2-7-16,-1-5-6 0,1-2-15 0,3 0-110 16,0 0-385-16,0-4-1004 0</inkml:trace>
  <inkml:trace contextRef="#ctx0" brushRef="#br0" timeOffset="25766.09">24781 3955 1605 0,'0'0'179'0,"0"0"-153"0,0 0 31 16,0 0 35-16,0 0 1 0,0 0-23 15,0 0-35-15,0 0-36 0,0 0-46 0,0 0-82 16,0 0-227-16,9 122-1009 0</inkml:trace>
  <inkml:trace contextRef="#ctx0" brushRef="#br0" timeOffset="26350.17">25091 4206 669 0,'0'0'327'0,"0"0"-7"0,0 0-28 16,0 0-33-16,0 0-44 0,0 0-53 0,0 0-45 15,0 0-37-15,0 0-23 0,0 0-19 0,0 0-16 16,0 0-9-16,0 0-8 0,-34-40-7 16,31 40-3-16,-7 0 1 0,-5 5-1 0,5 4 2 15,-8-2 2-15,8 5 1 0,-8-1 6 0,9 6 1 16,-4-2 8-16,-2 3 11 0,2 3 9 15,1 3 15-15,6-4 11 0,3-1 1 0,-1-2-1 16,1 2-4-16,3-5-9 0,3 0-5 0,4-5-5 16,8 3-3-16,-6-7 0 0,4-3 1 15,9 0-5-15,-1-2-6 0,-5-2-5 0,9-5-7 0,-1-2-4 16,-11-3-3-16,12-2-2 0,-10 2-3 16,-6-2-2-16,-2 1 1 0,-7 2-3 0,3-3-5 15,-3 2-8-15,-3 1-10 0,0-1-11 16,-7 1-3-16,-8 1-3 0,5 3 2 0,-5 3 4 15,2-1 2-15,-3 3 1 0,1 2-4 0,9 0-9 16,-1 4-13-16,-5 3-23 0,12 0-51 0,3 5-115 16,0-5-257-16,0 0-977 0</inkml:trace>
  <inkml:trace contextRef="#ctx0" brushRef="#br0" timeOffset="26849.07">25407 4182 1325 0,'0'0'444'0,"0"0"-138"0,0 0-74 0,0 0-48 0,0 0-40 16,0 0-32-16,0 0-30 0,0 0-26 0,0 0-21 16,0 0-18-16,0 0-17 0,0 0-4 15,0 0 0-15,0 0 5 0,-16 21 8 0,10-4 4 16,3-2 0-16,-9 3-2 0,6 1-1 0,6-3-2 15,-4 1-2-15,1-4 0 0,0-3 0 16,3-1 1-16,0-4 1 0,0-3 2 0,0-2 7 16,0 2 6-16,3-2 6 0,4-2 9 0,-1-3-6 15,9-4-8-15,-2-3-10 0,8 1-12 0,-2-1-4 16,-4 1-2-16,7 1-4 0,-9 1 0 16,8 4 0-16,-8 1-1 0,8 1-1 0,-14 3-3 15,8 0-2-15,-6 7 0 0,-9 0 1 0,4 5 2 16,-4 2 5-16,0 0 5 0,-4 4 1 15,1-1 0-15,-3 2-2 0,-6 0-11 0,6 0-23 16,-1 2-61-16,1-3-182 0,3-1-435 0,3-9-868 0</inkml:trace>
  <inkml:trace contextRef="#ctx0" brushRef="#br0" timeOffset="27432.6">26129 3538 1183 0,'0'0'300'15,"0"0"-110"-15,0 0-46 0,0 0-38 0,0 0-37 16,0 0-38-16,0 0-8 0,0 0 21 0,0 0 46 15,0 0 50-15,0 0 20 0,0 0-3 16,-12 163-13-16,-7-107-23 0,7 1-24 0,-7 10-21 16,4 0-27-16,-4 3-11 0,4 0-11 0,-4 1-8 15,7-6-7-15,-4-5-7 0,10-7-3 0,0-5 0 16,3-11-1-16,3 0-2 0,-10-8 2 16,10-3-3-16,0-3 0 0,0-4-8 0,0-5-7 0,0-6-15 15,0 3-31-15,0-1-57 0,0-3-157 16,-3-3-411-16,3-1-899 0</inkml:trace>
  <inkml:trace contextRef="#ctx0" brushRef="#br0" timeOffset="28082.53">26362 3851 1004 0,'0'0'445'0,"0"0"-166"0,0 0-58 16,0 0-31-16,0 0-30 0,0 0-30 0,0 0-13 15,0 0-5-15,0 0-2 0,0 0-2 0,0 0-11 16,0 0-18-16,0 0-16 0,130 23-16 0,-86-23-18 16,-4-2-12-16,-3-3-10 0,-3-2-5 15,10 3-1-15,-7-1-7 0,-3 0-12 0,-3 1-12 16,0 1-19-16,-6 1-25 0,0 2-54 0,-13 0-138 15,4 0-357-15,-10 0-945 0</inkml:trace>
  <inkml:trace contextRef="#ctx0" brushRef="#br0" timeOffset="28299.05">26582 3929 1078 0,'0'0'437'0,"0"0"-202"16,0 0-6-16,0 0 10 0,0 0-24 16,0 0-39-16,-37 145-51 0,31-112-46 0,-7 3-34 15,7 3-18-15,3-1-12 0,0-2-10 0,0-1-5 16,6-1-2-16,-3-7-3 0,3 1-4 16,0-2-6-16,13-5-10 0,-7-3-15 0,-3-2-26 15,13-7-50-15,-10 0-118 0,-3-4-307 0,7-3-955 0</inkml:trace>
  <inkml:trace contextRef="#ctx0" brushRef="#br0" timeOffset="29815.96">27159 3701 721 0,'0'0'283'15,"0"0"-49"-15,0 0-18 0,0 0-10 0,0 0-24 16,0 0-34-16,0 0-47 0,0 0-52 0,0 0-39 15,0 0-15-15,0 0 2 0,0 0 11 0,0 0 23 16,-19 40 18-16,10-19 12 0,6 3 7 0,-3 4 1 16,-1 2-6-16,-5 0 0 0,6 4-6 15,-3 1-4-15,-7 0-9 0,13-1-5 0,-6 0-9 16,2-1-11-16,-5-3-3 0,9-3-4 0,3-1-2 16,0-6 0-16,-3 1 4 0,3-4 0 0,0-8 0 15,0 1 0-15,3-5-1 0,-3-3-3 0,0 1 2 16,0-1 1-16,0-2-2 0,0 0 0 15,3 0 2-15,0 0 2 0,-3 0 0 0,9 0-4 16,-5 0-2-16,-1 0-2 0,0 0-4 0,0 0 2 16,0 0-2-16,0 0-1 0,0 0-2 15,10 0 2-15,-7 0-1 0,0 0 1 0,-3-2 0 16,13-3 2-16,-10 0-2 0,0-2-1 0,13 2-1 16,-10-7 2-16,3 3-4 0,4-1 1 0,-7-4 0 15,10 3-2-15,-13-1 0 0,9-2 1 16,-5 0-1-16,-4 3-1 0,9-2 0 0,-5-1 1 15,-4 5 2-15,0-1-2 0,6 1 3 0,-5 2 0 16,-4 0 1-16,0 2-2 0,0-2 2 16,9 3-2-16,-8 1-1 0,2-1-2 0,-3-1 3 15,0 3-5-15,-3-1 3 0,3 1-1 0,3-2-1 16,0 4 4-16,-2-3-5 0,-1 3 6 0,0-2 0 16,0 2 0-16,-3 0 1 0,0-2 0 0,0 2-1 15,0 0-2-15,0 0 1 0,0 0-1 0,0 0-1 16,0 0 2-16,0 0-1 0,0 0 2 15,0 0-3-15,0 0 1 0,0 0-2 0,0 0 2 16,0 0 1-16,3 0 0 0,-3 0 2 0,0 0 0 16,0 0 0-16,3 0 0 0,-3 2-1 0,0-2 1 15,9 0 0-15,-9 0 0 0,0 0 1 16,0 0 2-16,0 2-3 0,0-2 0 0,0 0 1 16,0 0-4-16,0 3 5 0,3-3-2 0,-3 2 0 15,0 0-4-15,0 0 6 0,0 1-1 16,0 4 2-16,0-3 1 0,0 1-1 0,0 2 1 15,4 0 0-15,-4 0-2 0,0 2 3 0,0-2 2 16,0 3 0-16,0-1 1 0,0 0 2 0,0 1 2 16,-4 0-1-16,4-3 8 0,-3 2-6 15,3-2-1-15,-9 3 0 0,9 1-1 0,-3-2-2 16,0 3 2-16,3-3 0 0,0 1-4 0,0-1-3 16,0 3 0-16,0-4-4 0,0 3 1 0,0-1-1 15,0-1-2-15,0-2 2 0,0 2 0 0,0 1 1 16,0-3-1-16,0 0 0 0,0-3-1 15,0 1 0-15,0-1-1 0,0 1 2 0,0-3-2 16,0 1 0-16,0 1 1 0,3-4-1 0,-3 5 2 16,3-3-2-16,-3-2 1 0,9 3 0 0,-6-1-2 15,-3 0 3-15,4-2 0 0,-1 2 0 0,0 0-1 16,0-2 0-16,-3 2-1 0,3-2 2 16,0 0-2-16,6 0 1 0,-2 0 0 0,-1 0 1 15,-3 0 1-15,3 0 0 0,6-4-1 0,-2 0 0 16,-7-1 2-16,12 1-2 0,-8-1 0 15,2-2 2-15,0 0-1 0,0 0 0 0,1 0 0 16,-4-2 0-16,6 0-1 0,-2-1-1 0,-4-1 1 16,9-3 0-16,-8 2-1 0,-1 2 0 15,0-4 1-15,9 2-2 0,-5-2-1 0,-7 0 1 0,12 3-1 16,-8-3-2-16,-1 2 0 0,-3 0 1 16,9 2-2-16,-9 1 2 0,4 2 1 0,-4 0 0 15,0 0 1-15,-3 2-1 0,0 5 3 0,0-2 0 16,0-1 0-16,0 3 1 0,0 0-5 15,0 0-1-15,0 0-5 0,0 0-6 0,0 0 0 16,0 0 0-16,-6 5 2 0,2 0 4 0,-2 2 3 16,-6 2 2-16,6 0 2 0,-1 2 1 0,-8 0 0 15,9 6 1-15,-4-1 2 0,4 0 0 0,-9 3-1 16,12-1-1-16,-4 2 1 0,4-4 0 16,0 3 4-16,-6-5-1 0,9 0-1 0,0-3-1 15,0 1 3-15,0-5-2 0,9 0 1 0,-3 0 2 16,-2-3 3-16,2-2 2 0,-3 0 1 0,9-2 1 15,-2 0 0-15,-4 0-2 0,9-4-1 16,-5-2-3-16,-1-4-3 0,9 3-1 0,-8-4-1 16,8-1-1-16,-5 1-1 0,2-1 1 0,-2-2-1 15,2 0 0-15,-2 2-2 0,-7 0 1 16,12-2 0-16,-8 0 0 0,-1 0 1 0,3 0-4 16,-5 0 0-16,-4 0-3 0,6 0 1 0,0 5-3 15,-6 1 0-15,1 1 3 0,-1 4-1 0,-3 1-4 16,0 2-11-16,0 0-12 0,0 0-1 15,0 5 5-15,-3 2 13 0,-1 3 13 0,-2 2 7 16,0-1 0-16,0 6 1 0,3-4-1 0,0 4 0 16,0 1 2-16,3 1 3 0,-4-4 1 0,4 4 0 15,-3-1 0-15,3-1-3 0,0-4-1 0,3 1 1 16,-3-2-5-16,4-3 0 0,-1 0-1 16,0-3-2-16,-3-1-2 0,9 0-3 0,0-3-9 15,-2 0-28-15,-1-2-56 0,9 0-108 0,-2-4-190 16,-7-1-279-16,6 3-850 0</inkml:trace>
  <inkml:trace contextRef="#ctx0" brushRef="#br0" timeOffset="30266.81">28111 4120 599 0,'0'0'427'0,"0"0"-120"0,0 0-40 0,0 0-16 15,0 0-38-15,0 0-53 0,0 0-55 0,0 0-45 16,0 0-19-16,0 0 6 0,0 0 20 16,0 0 20-16,0 0 5 0,0 0-8 0,-3 51-11 15,0-37-13-15,-1 0-9 0,1 0-9 0,-3-3-6 16,0 0-3-16,6-2-7 0,-6-2-1 0,6-2-3 15,0-1-9-15,0 1 5 0,0-3-7 0,0 1 4 16,0-3 7-16,6 0 1 0,3 0 7 16,-3 0-1-16,1-3-4 0,11-1-8 0,-5-3-6 15,5 0-8-15,-5-3-3 0,8 2-2 0,-11-1-2 16,11 2-1-16,-11 0-3 0,8 2-1 16,-8 1 0-16,-1 4-3 0,3-3 0 0,-5 3-2 15,-4 0 0-15,9 5 3 0,-6 0 1 0,-3 4 2 16,0-2 1-16,1 3 4 0,-4 0 1 0,0 4 4 15,0 0 1-15,0 2 2 0,-4 0 3 16,1 0-5-16,0 1-1 0,-3-2-1 0,-3-1-5 16,6-3 2-16,0 1-4 0,3 0-8 0,0-3-12 15,0 0-22-15,3-2-35 0,0 0-86 0,9-2-204 16,-9 0-360-16,0-1-855 0</inkml:trace>
  <inkml:trace contextRef="#ctx0" brushRef="#br0" timeOffset="30932.7">28737 3485 1054 0,'0'0'332'16,"0"0"-123"-16,0 0-26 0,0 0 6 0,0 0-12 0,0 0-28 15,0 0-48-15,0 0-49 0,0 0-33 16,0 0-14-16,0 0 3 0,0 0 18 0,0 0 20 15,-6 25 10-15,0-11 4 0,-4 3-13 0,10 2 1 16,-3 5 3-16,-3-1 1 0,0 5 2 16,-7-1-11-16,10 5-13 0,-6 3-4 0,3 0-6 15,-10-1-1-15,10 3-1 0,-12 0-4 0,11-3-2 16,-2 1-4-16,-6-3-1 0,11-2-2 0,1-5-1 16,-3-2 0-16,3-2 1 0,0-2-1 15,-3-5 0-15,6-1 0 0,-6-7-2 0,6 1 1 16,0-4 3-16,0-1 1 0,0-2-1 0,0 0 2 15,0 0 5-15,0 0 7 0,0 0 4 0,6 0 0 16,3-7-5-16,-3-2-6 0,0-2-8 16,13-5-1-16,-10-5-4 0,4 0-4 0,5-2-3 15,-2 0-4-15,-1 0-2 0,1-2-1 0,-4 6 2 16,1 3 1-16,2 2 4 0,-9 5 1 0,4 4 2 16,2 0-4-16,-9 4-1 0,3-1-6 15,-6 2 0-15,4 0-1 0,-4 3 1 0,6 2 6 16,-6 4 4-16,0 1 6 0,0-1 0 0,-6 5 4 15,2 0 1-15,1 2 2 0,-6 5 2 0,-6-3 1 16,8 2 1-16,-5 1 0 0,-4 3-1 0,10-3-1 16,-3 0-1-16,-4-4 2 0,10-1 0 15,3-2 2-15,0 0 2 0,0 0 0 0,0-2-2 16,3-1-1-16,13-1-2 0,-10-1-5 0,0-1-1 16,10-1-4-16,-4-2-11 0,7-1-17 0,-7-1-30 15,10-3-84-15,-10 0-195 0,7 0-420 16,-10 0-870-16</inkml:trace>
  <inkml:trace contextRef="#ctx0" brushRef="#br0" timeOffset="31566.25">29084 3588 926 0,'0'0'767'0,"0"0"-530"0,0 0-70 15,0 0-6-15,0 0-3 0,0 0-3 0,0 0-13 16,0 0-18-16,0 0-26 0,0 0-24 0,0 0-21 16,0 0-16-16,0 0-7 0,0 0-7 15,-31-23-4-15,31 23-7 0,0 0-4 0,0 0-3 16,0 0-3-16,0 0-2 0,0 0-3 0,0 0-1 16,0 0 0-16,0 0 2 0,0 5 0 15,0-1 3-15,0-1 0 0,0 1 2 0,0 3 2 16,7-2 1-16,-7-3-1 0,0 3 6 0,6 0-1 15,-6-1-2-15,3 3 1 0,0-2-1 0,0 4 2 16,3 0 3-16,-3 1 0 0,10 1-2 0,-4 0 2 16,0 3-3-16,10 0 3 0,-7 2-2 0,13 0 0 15,-3 3-2-15,-3-3 2 0,2-1-2 16,7 2 0-16,-3-1-2 0,0-2 4 0,-4 0-4 16,4-3-3-16,0 3 1 0,0-2-5 0,0-3 2 15,-10-1 1-15,13 4-2 0,-9-3 0 0,-4-2 1 16,4 0 0-16,-7 0 1 0,4-2-4 15,-4 2 2-15,-3 0-1 0,4 0 0 0,-7 0-1 16,-3 0 1-16,0 0 0 0,3 0 0 0,-6 2-2 16,0 2 3-16,-6 2 8 0,0 4 4 0,-13 1 4 15,1 1 3-15,-7 4-3 0,-6-1-1 16,-3 2 3-16,-3 1-4 0,-7 1-4 0,4-1-4 16,-3-3-3-16,2 4-3 0,7-5-2 0,-3-3-2 15,3 3-9-15,3-3-16 0,0 3-26 16,-6 4-46-16,-4 1-110 0,13-5-312 0,13-7-1171 0</inkml:trace>
  <inkml:trace contextRef="#ctx0" brushRef="#br0" timeOffset="40932.22">15705 5911 394 0,'0'0'238'0,"0"0"1"16,0 0 5-16,0 0-7 0,0 0-15 0,0 0-27 15,0 0-26-15,0 0-28 0,0 0-33 0,0 0-34 16,0 0-30-16,0 0-27 0,0-39-17 0,0 39-7 15,0 5-1-15,0 2 5 0,0 4 8 16,0 3 8-16,0 5 7 0,0 2 5 0,0 3 12 16,0 2 7-16,-3 4 5 0,3 2 4 0,-3-2-4 15,3 0-3-15,0-2-5 0,0-3-6 16,0-3-4-16,0-3-2 0,0-3-4 0,0-2-3 16,0-5-4-16,3-2 0 0,0-2-1 0,3-3 2 15,-3 1 0-15,0-3 2 0,-3 0 4 0,7 0 5 16,-4-3-1-16,0-1 2 0,-3-6-5 15,6 1-9-15,0-5-6 0,0-2-5 0,7 0-4 16,-10-3-2-16,6 2 2 0,4-2-2 0,-7 0 0 16,6 3 0-16,1-2 2 0,-7-1-2 15,6 1-2-15,4 2 1 0,-10 0 2 0,6 4 0 0,1 1-1 16,-10 1 1-16,9 3-1 0,-9 3 0 16,3 1 0-16,-6 1-4 0,4 2-3 0,-4 0-5 15,0 5 3-15,0 2 2 0,0 4 7 0,-4 3 3 16,-2 5 0-16,0 2 0 0,-3-1-3 15,6 3 3-15,0-5-1 0,-7 1-1 0,7 0-4 0,0-5 4 16,3-3-1-16,0-3 1 0,0 2 1 16,0-3-2-16,0-5 2 0,3 0-1 0,-3-2 0 15,3 0 6-15,3 0 1 0,1 0 6 0,-4-4 2 16,6-6-4-16,3 1-2 0,-5-1-4 16,8-4-1-16,-2-3-5 0,-4 1 1 0,10 2-2 15,-13-2 2-15,9 0-4 0,-2 0 1 0,-7 5 0 16,6-1 1-16,1 3-1 0,-7 0 0 15,3 4 1-15,0 0-4 0,-2 3 0 0,-7 2-4 16,6 0-1-16,-6 2 1 0,6 10 3 0,-6 0 5 16,0 4 1-16,0 4 3 0,0 5 4 0,-6 3-1 15,0-2 2-15,6 2-5 0,-3-2-1 0,-1 0-1 16,4-3-3-16,0-2 1 0,0-2-2 16,7-7-5-16,-4 0-3 0,9-3-9 0,1-4-21 15,-4 0-35-15,13-5-75 0,-13 0-166 0,9-3-350 16,-11-1-878-16</inkml:trace>
  <inkml:trace contextRef="#ctx0" brushRef="#br0" timeOffset="41465.93">16514 6074 66 0,'0'0'260'0,"0"0"-49"16,0 0 57-16,0 0 22 0,0 0-18 16,0 0-39-16,0 0-35 0,0 0-25 0,0 0-21 15,0 0-16-15,0 0-14 0,0 0-12 0,0 0-12 16,0 0-11-16,50-94-11 0,-50 87-9 0,0-2-8 15,0 4-8-15,0 0-6 0,-6 1-10 16,3 3-7-16,-1-2-7 0,-2 1-10 0,-3 0-7 16,-3 2-3-16,5 0-3 0,-5 4-3 0,0 0 1 15,-4 5-1-15,1 3 1 0,2-1 0 0,-2 6 1 16,-1-1 1-16,1 0 2 0,5 3 0 16,-2 3 1-16,-1-1 3 0,1 2-1 0,0-4 3 15,9-1 4-15,-1-1 5 0,1-5 2 0,-3 0 3 16,6-3-1-16,0-2-4 0,0-2-3 0,6-3 1 15,1 1 2-15,-1-3 3 0,12-3 1 0,-2-6-2 16,3 0-8-16,5-5-6 0,-5 1-6 16,0-3-4-16,-1-1-3 0,-2 3-1 0,2 0 0 15,-8 3-3-15,-4 4-4 0,3 2-7 0,0 3-6 16,-6 2-2-16,-3 0 4 0,0 5 8 16,0 6 12-16,0 3 9 0,0 5 4 0,0 2 2 15,0 1 1-15,0 3-2 0,0-1 1 0,0-1-1 16,4 0-3-16,5-3-1 0,3-4-3 15,-6 0 0-15,7-6-5 0,2-6-4 0,1-4-16 16,2 0-50-16,-2-9-132 0,-1-3-307 0,-8 5-1064 0</inkml:trace>
  <inkml:trace contextRef="#ctx0" brushRef="#br0" timeOffset="41732.96">16948 5935 762 0,'0'0'288'0,"0"0"-173"15,0 0-13-15,0 0 23 0,0 0 30 0,0 0 11 16,0 0-22-16,0 0-8 0,-55 129-20 0,51-102-17 16,4 3 0-16,0 2-17 0,0 0-21 15,0 0-10-15,0 3-20 0,7 2-16 0,2-1-4 16,0-3-7-16,-6 0-3 0,4-7-2 0,2 0-7 15,0-8-4-15,-3-1-5 0,-3-3-8 16,1-7-6-16,2 0-23 0,-3-3-34 0,-3-4-59 16,0 0-134-16,0 0-232 0,0 0-859 0</inkml:trace>
  <inkml:trace contextRef="#ctx0" brushRef="#br0" timeOffset="42015.96">16852 5870 941 0,'0'0'212'15,"0"0"-21"-15,0 0 0 0,0 0-1 0,0 0-16 16,0 0-37-16,0 0-29 0,0 0-11 0,121-62-10 16,-102 62-7-16,2 5-6 0,7 4-15 15,-6 3-9-15,-6 0-9 0,5 7-13 0,-8 0-1 16,2-1 3-16,-9 5 2 0,-3 1 2 0,4-2-1 15,-4 3 1-15,-3 1-3 0,-3-1-3 0,-7-2-6 16,7-2-8-16,-3-3-5 0,-6-4-3 16,-1-2-3-16,7-3-1 0,-13 0-2 0,7-2-5 15,-7-4-7-15,7-1-14 0,-10-2-20 0,10 0-45 16,-7-2-100-16,7-3-179 0,0 0-258 16,5 1-860-16</inkml:trace>
  <inkml:trace contextRef="#ctx0" brushRef="#br0" timeOffset="43615.78">17652 5492 0 0,'0'0'0'0,"0"0"0"0,0 0 2 16,0 0 64-16,0 0-24 0,0 0-3 15,0 0 7-15,0 0 38 0,0 0 30 0,0 0 25 16,0 0-9-16,0 0-32 0,0 0-27 0,0 0-23 16,13-13-1-16,-10 6 5 0,-3 5 3 0,6-3 10 15,-3 3 4-15,0-1 4 0,-3 1 1 0,0 0-5 16,0 2-3-16,0-3-6 0,0 3 1 16,0 0 0-16,0 0 10 0,0 0 6 0,0 0 4 15,0 0-3-15,0 0-2 0,0 0-6 0,0 0-7 16,0 0-7-16,0 0-2 0,0 0-5 15,0 0-2-15,0 0-6 0,0 0-4 0,0 0-5 16,0 0-2-16,0 0-3 0,0 0-5 0,0 0-4 16,0 0-3-16,0-2 1 0,0 2-2 0,-3 0-1 15,3 0-2-15,0 0-1 0,-3 0-2 16,3-2-2-16,-6 2-3 0,6 0 1 0,-3 0-4 16,3 0 0-16,-4 0 0 0,4 0 0 0,-6 0 0 15,6 2 0-15,-3-2 1 0,0 2-2 16,3 1 1-16,0-3 1 0,-3 2-2 0,-6 3 1 15,6-1 1-15,-7 1 0 0,7 2 2 0,0-2 0 16,-3-1 0-16,-3 0 1 0,-1 0 2 0,7 1-3 16,-6 0 1-16,0-1-2 0,-1 3-1 0,7 0 2 15,-3-2-3-15,-6 4 1 0,2 1-1 0,7-1 1 16,-3 2 0-16,-3 3-1 0,-1 3 2 16,4 0 0-16,3 6 0 0,-6 5 1 0,3 5 3 15,-1 3 2-15,1 6 8 0,6 4 13 0,0 4 4 16,0 4 2-16,0-2-2 0,0-1-14 0,0-5-4 15,6-2-6-15,7-9-5 0,-1-9-6 16,7 0-7-16,-1-5-10 0,7 0-23 0,0-3-46 16,-3-1-160-16,-7-7-412 0,-2-3-871 0</inkml:trace>
  <inkml:trace contextRef="#ctx0" brushRef="#br0" timeOffset="47948.48">18145 5803 230 0,'0'0'372'0,"0"0"-172"0,0 0-15 15,0 0-1-15,0 0-15 0,0 0-17 0,0 0-29 16,0 0-18-16,0 0-6 0,0 0-6 0,0 0-4 16,0 0-5-16,22-72-8 0,-22 70-4 15,0-3-7-15,-3 3-7 0,0 0-5 0,-4 0-8 16,4-2-9-16,-3 1-8 0,3 1-8 0,0 0-6 16,-3-1-5-16,-7 3-5 0,1 0-4 0,6 0-1 15,-13 3-1-15,10 1-1 0,-13 5 1 0,10 0 0 16,-10 5 1-16,13 2 1 0,-13 0 0 15,13 3 1-15,-10 2 0 0,10-2 3 0,-4 3 3 16,1 1 1-16,9 0 2 0,-3 0 3 0,0-2 6 16,2-3 6-16,4 0 4 0,0-4 3 0,0 0-2 15,10-4 0-15,-4-3-2 0,0-3 1 0,7-1 0 16,2-3-2-16,1-3-3 0,-1-4-8 16,10-7-4-16,0-2-5 0,-4-7-3 0,4 2-3 15,0-4-4-15,0 0-2 0,-4-5-2 0,-5-1-3 16,9 5-2-16,-10-5-1 0,4 1-2 15,-7 2-1-15,4 4 3 0,-10-2 0 0,13 3 1 16,-13-3 3-16,0 7 2 0,-3 0 0 0,6 3 1 16,-9 2 0-16,7 5 4 0,-7 4 0 15,0 3-7-15,-7 2-4 0,-2 2-3 0,3 5 1 16,3 4 7-16,-10 1 8 0,4 4 6 0,3 1 2 16,0-2 4-16,-7 3 1 0,4 1 0 0,6 0 2 15,0-3 1-15,-3 2 3 0,-1 0 2 0,4-2-2 16,-3 5-1-16,3-5 0 0,3 3 0 15,0 2 2-15,0-4 2 0,0 2 1 0,3 0-1 16,3-1-2-16,-3-2-4 0,7-2-2 0,-4-2-4 16,-3-3 0-16,6-3-2 0,1-4 2 0,-1 1 2 15,-6-3 3-15,9 0 0 0,-2-3 0 0,-4-1-3 16,0-2-2-16,3-3-3 0,4-1 0 16,-7-1-4-16,3-1-1 0,4-2-1 0,-7-2-1 15,3 4-2-15,4-2-2 0,-7 2-1 0,-3 0-2 16,6 0 1-16,-6 3-1 0,4 2-1 0,-4 5 1 15,-3-1-1-15,0 3-5 0,0 0-1 16,0 5 1-16,0 2 7 0,-3 7 6 0,-4 2 4 16,4 2 2-16,-6 3 2 0,6 6 0 0,3-3 0 15,-3 1 0-15,0-3-2 0,0 4 3 16,3-5 1-16,0-2-4 0,3-3-1 0,3-2 1 16,-6-8-5-16,6 1 1 0,3-5-4 0,4 0-1 15,-10-2-1-15,3 0-6 0,3-4-18 0,4-8-34 16,-10-1-85-16,9-1-171 0,-2 0-380 15,-7 5-880-15</inkml:trace>
  <inkml:trace contextRef="#ctx0" brushRef="#br0" timeOffset="48116.03">18477 5587 2237 0,'0'0'182'0,"0"0"-75"0,0 0-32 0,0 0-7 15,0 0-13-15,0 0-18 0,0 0-28 16,0 0-29-16,0 0-25 0,0 0-33 0,0 0-49 16,0 0-99-16,0 0-295 0,0 0-940 0</inkml:trace>
  <inkml:trace contextRef="#ctx0" brushRef="#br0" timeOffset="48466.52">18809 5761 882 0,'0'0'348'0,"0"0"-150"0,0 0-37 0,0 0-15 15,0 0 7-15,0 0 1 0,0 0-11 0,0 0-14 16,0 0-17-16,0 0-19 0,0 0-18 16,-124-23-18-16,111 30-13 0,1 0-9 0,9 2-8 15,-3-2-5-15,2 3-3 0,-2-1-3 0,6 3-3 16,0-3-1-16,10 0-2 0,-4-2-2 0,0 3-3 15,13-5 1-15,-10 2-3 0,10 0 0 0,-7-2-3 16,7 2 0-16,-7-2-1 0,10 2 1 16,-13 0 1-16,10-3-1 0,-13 3 0 0,6 0 0 15,-9 0-2-15,7 0 2 0,-10 0 4 0,0 2 4 16,-4 1 9-16,-11-2 8 0,6 1 5 16,-13 0-1-16,10 1-4 0,-13-6-5 0,9 3-4 15,1-4-5-15,-10 1-4 0,13-4-6 0,-10 0-4 16,12 0-5-16,-11 0-11 0,11-2-14 0,-8-3-25 15,12-2-46-15,-1 0-81 0,1-2-168 16,3 4-297-16,3 1-853 0</inkml:trace>
  <inkml:trace contextRef="#ctx0" brushRef="#br0" timeOffset="48865.8">19072 5801 1119 0,'0'0'354'0,"0"0"-147"16,0 0-28-16,0 0 11 0,0 0 2 16,0 0-14-16,0 0-28 0,0 0-25 0,0 0-20 15,0 0-17-15,-12 138-19 0,12-109-19 0,6 4-17 16,0-3-14-16,-6 0-9 0,3 0-7 0,4-3-7 15,-7-1-5-15,6 2-11 0,3-4-12 0,0-3-15 16,-6-2-14-16,1-3-17 0,-4-4-25 0,0-5-58 16,0-5-117-16,0 0-177 0,0-2-156 15,0 0-601-15</inkml:trace>
  <inkml:trace contextRef="#ctx0" brushRef="#br0" timeOffset="49116.8">19060 5709 1518 0,'0'0'407'0,"0"0"-244"16,0 0-28-16,0 0 4 0,0 0 0 0,0 0-9 15,0 0-27-15,0 0-25 0,0 0-13 0,127-51-16 16,-111 53-14-16,-7 1-12 0,6 6-11 16,-5 0-1-16,-4 3-1 0,6 2 2 0,-9 1 1 15,-3 4 0-15,0-3-4 0,0 2-1 0,-9 3 0 16,-3-2-3-16,9-3-3 0,-13 2 2 0,4-4-4 15,5-3 0-15,-11 1 1 0,12-3-8 0,-10 0-5 16,1-4-7-16,5 0-6 0,-5-5-11 0,9 0-22 16,-4 0-44-16,1-3-75 0,3-1-134 15,3-1-258-15,3 0-926 0</inkml:trace>
  <inkml:trace contextRef="#ctx0" brushRef="#br0" timeOffset="49565.99">19615 5768 1034 0,'0'0'497'0,"0"0"-293"0,0 0-23 0,0 0-9 15,0 0-12-15,0 0-22 0,0 0-38 0,0 0-33 16,0 0-22-16,0 0-16 0,0 0-7 16,0 0-7-16,0 0-6 0,-62-101-1 0,53 101-5 15,-1 3-3-15,-2 4 0 0,-1 2 2 0,4 3 2 16,-6 1 3-16,8 3 3 0,-2 2 5 0,-6 1 7 16,8 2 12-16,1-3 11 0,-3 3 9 0,3-3 4 15,3 0 3-15,3-1-3 0,0-6-5 0,0 1-7 16,0-5-10-16,0 0-9 0,9-3-5 15,3-4-8-15,-5 3-1 0,5-3-1 0,3 0-1 16,7-3-3-16,-9-4-4 0,8 0-5 0,-2-2-4 16,-1 0-3-16,1 2-3 0,-6-2-4 15,5 4-2-15,-9-2-1 0,4 5-3 0,-1-1-3 16,-6 3-4-16,-2 0-3 0,-1 5 0 0,3 2 6 16,-3 0 6-16,3 5 5 0,-6-3 3 0,3 0-6 15,0 0-15-15,0-2-24 0,-3-2-42 16,4-5-67-16,5 0-125 0,0 0-261 0,-6 0-944 0</inkml:trace>
  <inkml:trace contextRef="#ctx0" brushRef="#br0" timeOffset="49965.75">20052 5336 1251 0,'0'0'131'0,"0"0"-43"0,0 0 38 0,0 0 35 16,0 0 20-16,0 0-3 0,-62 131-22 0,47-99-26 16,5 7-12-16,7 3-19 0,-3 1-21 0,-6 4-20 15,8-3-18-15,4-1-15 0,-3 1-10 16,3-8-4-16,0-3-6 0,0-3-1 0,0-7-2 16,3-2 0-16,1-8-2 0,2-4 2 0,0-2-2 15,-3-5-1-15,0-2-3 0,0 0-4 16,-3-7-11-16,0-2-18 0,0-1-24 0,3-7-19 15,-3 3-13-15,0-4 0 0,0-1 6 0,-3 1-2 16,0-3 1-16,-3 1-4 0,-10-1 0 0,13 0 12 16,-6-2 31-16,-6 7 44 0,8-1 54 15,7 9 50-15,-3 1 32 0,0 2 13 0,3 3-16 16,0 2-28-16,0 0-13 0,3 5-7 0,0-1 10 16,0 5 11-16,13 0-6 0,-10 3-18 0,3-3-18 15,7-2-15-15,-7 2-13 0,7 0-9 0,-1-4-8 16,-2 0-7-16,2-1-10 0,1 1-14 15,2 0-25-15,-5-1-43 0,5 1-79 0,1 0-156 16,-10-1-301-16,-6-1-951 0</inkml:trace>
  <inkml:trace contextRef="#ctx0" brushRef="#br0" timeOffset="50216.21">20368 5747 1152 0,'0'0'316'0,"0"0"-77"0,0 0-40 0,0 0-31 16,0 0-24-16,0 0-31 0,0 0-27 15,0 0-14-15,0 0-5 0,0 0 0 0,0 0-1 16,0 0-4-16,0 0-7 0,-124-6-8 0,118 19 0 16,-3 1-1-16,-7 0 6 0,13 5 6 0,0-5 4 15,3 2 4-15,0-3-6 0,0 1-7 0,3-2-12 16,10 2-11-16,-1-5-9 0,0-2-9 0,10-3-8 15,0-1-13-15,-4-3-23 0,7 0-42 0,3 0-106 16,-3-5-344-16,-16 3-1146 0</inkml:trace>
  <inkml:trace contextRef="#ctx0" brushRef="#br0" timeOffset="50965.66">20818 5881 1333 0,'0'0'203'0,"0"0"-61"0,0 0-50 0,34-136-18 16,-15 93-17-16,-7 1-16 0,10-2-12 0,-4 3-5 16,1 2-5-16,9 4-5 0,-3-1-1 15,3 6-3-15,-10-1-1 0,7 4 1 0,3 2 0 16,-3 4 1-16,-13 0 0 0,10 5-2 0,-13 2-2 15,10 2-4-15,-13 7-1 0,-3 2-3 0,6 3-3 16,-2 0 0-16,-7 4 11 0,3 7 19 16,-3 6 17-16,0 4 13 0,0 2 10 0,-3 2 8 15,-4 9 13-15,-2 3 11 0,6 3 4 0,3 3-6 16,-6 3-14-16,3 0-17 0,-7 0-19 16,1-1-12-16,6-7-10 0,3 1-7 0,-3-1-6 15,3-7-6-15,-3-3-2 0,3-3-3 0,0-6-2 16,0-3-6-16,0-4-7 0,3-4-18 0,0-1-32 15,-3-5-45-15,0-2-82 0,0 0-169 16,0 0-294-16,0 0-839 0</inkml:trace>
  <inkml:trace contextRef="#ctx0" brushRef="#br0" timeOffset="51132.8">20942 5709 1810 0,'0'0'173'0,"0"0"-63"0,0 0-5 0,0 0 32 15,0 0 8-15,0 0-16 0,0 0-26 0,0 0-24 16,127 45-24-16,-102-35-24 0,0-1-17 16,0 0-15-16,-10 1-19 0,13-1-39 0,-6 3-65 15,2-1-132-15,-11-1-359 0,5-7-896 0</inkml:trace>
  <inkml:trace contextRef="#ctx0" brushRef="#br0" timeOffset="51448.8">21686 5663 1479 0,'0'0'297'0,"0"0"-132"0,0 0-44 16,0 0-13-16,0 0-7 0,0 0-8 0,0 0-9 16,-133-12-14-16,108 21-4 0,10 5-11 15,-7 3-10-15,3 1-4 0,4 2-6 0,-1 1 1 16,7 4 2-16,6-4-2 0,0 3-4 0,3-7-6 16,0 2-10-16,6-3-4 0,13-2-7 15,-7-3-1-15,10-4-5 0,2-4-7 0,1-3-11 16,6 0-13-16,-6-5-27 0,15-4-43 0,-9-3-90 15,0 1-181-15,-12-1-299 0,0 5-808 0</inkml:trace>
  <inkml:trace contextRef="#ctx0" brushRef="#br0" timeOffset="51966.63">22179 5113 1445 0,'0'0'203'0,"0"0"-136"0,0 0 7 0,0 0 26 16,0 0 20-16,0 0 2 0,0 0-7 15,-105 143-9-15,95-110-12 0,-8 2-10 0,9 5-17 16,-1 0-15-16,-8 7-7 0,11-2-8 0,-5 4-6 16,0 0-4-16,9-6-3 0,-4-3-2 0,4-3-2 15,3-6 0-15,0-5-5 0,0-5-3 16,3-3-1-16,4-4-2 0,-4-3-2 0,0-7 4 15,0 1 0-15,3-5 1 0,0 0 2 0,0-5-2 16,-2 0-3-16,-1-7-4 0,0-2-8 16,0-2-7-16,3-3-8 0,0 0-7 0,-6-1-10 15,0-3-16-15,0 3-29 0,0-8-30 0,-12 2-45 16,6-4-61-16,-4-2-50 0,-8 0-51 0,8-1 4 16,-11 7 79-16,11-2 103 0,-8 9 127 15,12 5 88-15,-1 5 33 0,-8 4 6 0,9 5-14 16,6 0-4-16,-3 2 3 0,3 5 17 0,-3 3 14 15,3 1 7-15,3 1-9 0,0 2-17 0,3-2-19 16,9 2-14-16,-5-4-11 0,5 4-11 16,1-2-11-16,2-1-10 0,-2 1-5 0,6 2-9 15,-1-5-6-15,-2 0-9 0,6 3-6 0,-4-3-5 16,-5-1-2-16,9 2-4 0,-7-1 1 0,-8 3 0 16,8-1 2-16,-9 1-2 0,-5 2 1 0,2 2-3 15,-6 0 1-15,0 2 1 0,0 3-2 0,0-3 5 16,-3 3-3-16,0-2 2 0,-4-3-7 15,1 2-9-15,0-7-17 0,-3 1-28 0,6-7-46 16,3-1-71-16,-4-4-136 0,1 0-282 0,3 0-860 0</inkml:trace>
  <inkml:trace contextRef="#ctx0" brushRef="#br0" timeOffset="52166.12">22244 5345 2081 0,'0'0'275'0,"0"0"-95"15,0 0-56-15,0 0-34 0,0 0-29 0,0 0-24 16,0 0-21-16,0 0-16 0,0 0-14 0,0 0-20 16,0 0-35-16,0 0-51 0,0 0-117 0,0 0-349 15,-28 106-910-15</inkml:trace>
  <inkml:trace contextRef="#ctx0" brushRef="#br0" timeOffset="52549.02">22495 5606 1460 0,'0'0'242'0,"0"0"-37"15,0 0 0-15,0 0-15 0,0 0-29 0,0 0-39 16,0 0-36-16,0 0-21 0,-120 29-12 0,110-15-6 16,-8 4-2-16,8 3 2 0,-5 2-1 15,9 0-1-15,2-3 2 0,4 1-5 0,4 0-1 16,2-7-2-16,12 0-6 0,-2-4-4 0,3-7-8 16,5-1-2-16,4-2-9 0,0-4-2 0,3-7-4 15,3 0-2-15,0-6-4 0,-3-1-2 0,-3-3-5 16,0 2-6-16,-12-1-7 0,5 0-5 15,-14 3-4-15,5-1-1 0,-12 6-1 0,0-2-8 16,-6 5-6-16,-7-1-10 0,4 6-4 0,-13-3 0 16,-2 6 4-16,-4-2 4 0,-3 3-1 0,6 3-8 15,-9-2-3-15,15 6 3 0,-6 2 6 16,1 3 12-16,8-1 4 0,1 3-6 0,5 0-19 16,1 3-44-16,9-1-67 0,0-1-105 0,0-1-157 15,9-5-383-15,-6-4 378 0</inkml:trace>
  <inkml:trace contextRef="#ctx0" brushRef="#br0" timeOffset="52881.94">22880 5603 1492 0,'0'0'295'16,"0"0"-96"-16,0 0-48 0,0 0-38 15,0 0-12-15,0 0-7 0,0 0-7 0,0 0 0 16,0 0-16-16,0 0-15 0,0 0-10 0,0 0-7 16,0 0-7-16,-40 119-3 0,37-103-5 0,-1 0-8 15,4-2-2-15,0-2-3 0,0-5-3 0,0-2 1 16,0-3 6-16,0-2 7 0,7 0 4 16,5-5 0-16,-3-4-11 0,4-3-6 0,2-2-7 15,1-2-4-15,-1 2-1 0,7 1 0 0,-10 4 0 16,10 0 3-16,-6 4 0 0,2 3-1 15,-9 2 0-15,10 5-2 0,-13 6 1 0,-6 5 2 16,3 2 0-16,-3 5 0 0,-3 5 2 0,-3-2-3 16,0 0-5-16,-10 0-20 0,13 0-38 0,3-3-101 15,0-9-369-15,0-5-1059 0</inkml:trace>
  <inkml:trace contextRef="#ctx0" brushRef="#br0" timeOffset="53932.23">23717 5398 205 0,'0'0'204'0,"0"0"-27"15,0 0 24-15,0 0 6 0,0 0-15 0,0 0-10 16,0 0-1-16,0 0-16 0,0 0-16 0,0 0-13 16,0 0-16-16,0 0-17 0,0 0-12 0,-15-90-17 15,5 83-13-15,4 2-11 0,3 1-16 0,-3 1-10 16,0 1-11-16,-10 0-6 0,7 2-7 16,-7 0-2-16,4 2-1 0,-7 5 0 0,7 0 1 15,-10 5 0-15,7-1 0 0,-7 3 1 0,0 0 1 16,7 2 1-16,-7 2 1 0,0 0 2 0,7 3 3 15,-7 5 0-15,13-3 1 0,-7 4 3 16,10 3 5-16,-3 3 4 0,6-1 4 0,3 4 3 16,0 2 6-16,0-1 3 0,9-3-3 0,0-2-8 15,10-2-4-15,3-2-4 0,-7-6 1 16,13-5 0-16,0-3-5 0,3-3-2 0,-3-6-2 16,3-3-3-16,0-2 0 0,0-2-1 0,0-5-1 15,3-5-1-15,-3-2-3 0,0-4 0 0,-3-4-2 16,0-4 0-16,-3 0-1 0,-10-4-5 0,13 1 2 15,-9-6 0-15,-7 3 2 0,10-1 0 0,-16-3-5 16,9 4-6-16,-11-3-11 0,-4 3-12 16,-4-3-12-16,-11 3-7 0,-7-1-9 0,7-3-5 15,-13 4 2-15,0-1 4 0,0 4 16 0,-3 6 17 16,3 6 14-16,13 6 5 0,-7 9-11 0,0 2-22 16,10 11-21-16,-10 3-12 0,13 7-9 15,-10 1-14-15,16 6-54 0,-3 2-139 0,6-9-367 16,-3-5-152-16</inkml:trace>
  <inkml:trace contextRef="#ctx0" brushRef="#br0" timeOffset="54565.61">24179 5587 672 0,'0'0'341'16,"0"0"-68"-16,0 0-43 0,0 0-50 0,0 0-61 15,0 0-49-15,0 0-32 0,0 0-8 0,0 0 7 16,0 0 17-16,0 0 12 0,0 0 8 0,0 0 5 16,0 0-1-16,-37 127-5 0,34-103-4 15,-3-1-9-15,-7 1-9 0,10-6-6 0,0 3-8 16,3-8-5-16,0-1-2 0,0-5-3 0,0-3 3 15,0-1 4-15,0-1 5 0,0-2 4 0,0 0 3 16,3 0-3-16,9-5-7 0,-5-4-10 0,-1 0-9 16,9-2-7-16,-2 2-4 0,-4-3-3 15,13 3-1-15,-13 0 0 0,13 2-1 0,-13 0 0 16,13 4-3-16,-13 1-1 0,7 0-3 0,-7 2-5 16,6 0-4-16,-5 2-10 0,-4 0-11 15,9 8-21-15,-5-3-37 0,-4 2-52 0,6 0-144 16,-5-2-340-16,-4-2-874 0</inkml:trace>
  <inkml:trace contextRef="#ctx0" brushRef="#br0" timeOffset="54931.75">24573 5275 949 0,'0'0'750'15,"0"0"-570"-15,0 0-92 0,0 0-26 0,0 0 5 16,0 0 20-16,0 0 22 0,0 0 27 16,0 0-6-16,0 0-17 0,0 0-22 0,0 0-18 15,124 70-14-15,-93-61-11 0,0-2-11 0,9 3-9 16,-6-6-10-16,4 2-5 0,-4-3-6 0,-3 1-4 16,0-1-5-16,0 1-16 0,-3 1-19 15,-4-1-33-15,-14-1-41 0,8-1-83 0,-11 5-189 16,-4-5-265-16,-3 1-841 0</inkml:trace>
  <inkml:trace contextRef="#ctx0" brushRef="#br0" timeOffset="55165.36">24877 5398 1380 0,'0'0'313'0,"0"0"-78"15,0 0 25-15,0 0-22 0,0 0-30 0,0 0-43 16,0 124-46-16,-3-94-35 0,3 0-27 0,-3 2-23 16,-1 3-13-16,4 0-9 0,-3-1-4 15,3 0-5-15,0-1-4 0,0-1-2 0,0-7-5 16,0-2-6-16,7-2-14 0,-4-5-21 0,0-2-31 16,9-2-60-16,-6-3-129 0,-3-4-279 0,1-3-990 15</inkml:trace>
  <inkml:trace contextRef="#ctx0" brushRef="#br0" timeOffset="55898.64">25370 5357 77 0,'0'0'321'0,"0"0"-102"0,0 0-1 15,0 0-5-15,0 0-1 0,0 0-8 0,0 0-4 16,0 0-20-16,0 0-19 0,0 0-11 0,0 0-16 16,0 0-13-16,0 0-13 0,0 0-20 0,21-40-19 15,-21 40-24-15,0 0-22 0,0 0-15 16,-3 3-9-16,0 4 1 0,0 4 9 0,-9 5 7 16,6 3 7-16,2 3 3 0,-2 4 5 0,-9 2 4 15,9 4 5-15,-1 0 4 0,-2 3-4 0,-6 2-5 16,8-1-6-16,1-4-5 0,-6 1-3 15,6-3 2-15,6-8 2 0,0-1-5 0,0-5 1 16,0-2-5-16,3-4-2 0,9-3 1 0,-6 0-1 16,-3-3-3-16,4-1 1 0,-4-3 0 0,12 0 1 15,-9-5-4-15,1-4-6 0,11-1-5 16,-5-1-5-16,2-1-9 0,-3 0-4 0,7-2-4 16,-7 3-3-16,7-3-2 0,-7 3-3 0,4 0 1 15,-1 2 4-15,-8 4 10 0,8 0 8 0,-5 3 3 16,-10 2-2-16,3 0 1 0,-3 0-1 15,0 7 4-15,0 2 1 0,0 7 6 0,-3 0 3 16,-4 2 3-16,1 3-2 0,-9 2 2 0,8-2-1 16,1-2-4-16,3-2-1 0,0-3-2 0,3-2-1 15,0 0 0-15,0-3-1 0,6-2-5 0,0 0-6 16,1-3-11-16,8 1-25 0,-2-3-63 16,2-2-133-16,-6 0-282 0,-2 0-1044 0</inkml:trace>
  <inkml:trace contextRef="#ctx0" brushRef="#br0" timeOffset="56382.12">25844 5594 1204 0,'0'0'290'16,"0"0"-65"-16,0 0-16 0,0 0-30 0,0 0-34 15,0 0-45-15,0 0-38 0,0 0-15 0,0 0 0 16,0 0 12-16,0 0 4 0,0 0 1 0,0 0-9 16,-37 66-8-16,25-49-3 0,5 4 1 15,4 1-3-15,0 1-7 0,-3 0-8 0,3-2-2 16,3 0-4-16,0-5-2 0,0-3-1 0,3-1-1 15,3-5 0-15,0 0 2 0,-3-3 1 16,13-1-1-16,-4-3 1 0,-5 0-2 0,11-3-5 16,-9-6-7-16,13 0-6 0,-13-3-5 0,10 2-1 15,-10-4-3-15,10 2-1 0,-10-2-3 16,10 0-2-16,-10 2-1 0,-3-2-2 0,10 3 3 16,-10 2 1-16,0 2 4 0,-6 3 0 0,0 2 2 15,3-1-5-15,-3 3-7 0,0 0-4 0,0 5 1 16,-3-1 6-16,0 5 10 0,0 5 6 15,-3 0 3-15,-6 4 1 0,5-1 2 0,4 1-2 0,-3 1-1 16,3-4-3-16,3 4 1 0,0-5-1 16,0-3-5-16,3 3-5 0,3-2-19 0,0-3-34 15,10-4-69-15,-7-1-116 0,1-1-198 0,2-1-647 16,-6-2 148-16</inkml:trace>
  <inkml:trace contextRef="#ctx0" brushRef="#br0" timeOffset="56815.2">26275 5693 905 0,'0'0'318'0,"0"0"-68"0,0 0-15 16,0 0-20-16,0 0-22 0,0 0-31 15,0 0-33-15,0 0-29 0,0 0-23 0,0 0-17 16,0 0-13-16,0 0 0 0,0 0 6 0,0 0 4 16,3 18 2-16,-3-5-7 0,-3 4-8 0,0-1-5 15,0 2-5-15,0-1-5 0,0-1-7 0,-7-2-4 16,10-2-6-16,0-2-2 0,0-1 0 0,0-2 0 16,10-2 2-16,-7 0 1 0,0-5 4 15,3 0 1-15,-3 0-1 0,7 0-2 0,2-7-6 16,-6 0-5-16,13-5-5 0,-7 3-5 0,-6-2 0 15,13 0-4-15,-10-1-2 0,10 3-2 0,-10-1-2 16,10 1 0-16,-7 2 0 0,4 2 4 16,-7 3 2-16,-3 0 2 0,4 2 1 0,-1 2 2 15,-6 5 1-15,0 2 4 0,0 5 3 0,-3 0 7 16,0 3 1-16,0-2 4 0,-3 1-2 0,-3 3-3 16,3-3-2-16,-3 0-3 0,-1-2-3 15,7-2-1-15,0-3-4 0,0 0-8 0,0-3-17 16,7-1-40-16,-1-3-93 0,0-2-270 0,-3 2-1198 0</inkml:trace>
  <inkml:trace contextRef="#ctx0" brushRef="#br0" timeOffset="57714.96">26855 5264 238 0,'0'0'200'0,"0"0"46"0,0 0 26 15,0 0-13-15,0 0-34 0,0 0-30 0,0 0-37 16,0 0-27-16,0 0-21 0,0 0-19 0,0 0-18 16,0 0-22-16,0 0-20 0,6-15-14 15,-6 19-3-15,0 3 12 0,-3-1 15 0,3 6 11 16,-3 2 7-16,3 4 3 0,-3 3-2 0,0 0 4 15,0 4-1-15,0 5-1 0,-4 0-3 0,-2 3-12 16,6 0-1-16,-3 2-8 0,0 2-4 0,-7-5-2 16,10-2-1-16,0-4-1 0,3-1-6 15,0-6-3-15,0-6-5 0,0-4 1 0,0-2 2 16,3-2-1-16,-3-3-1 0,3-2-1 0,3 0-1 16,4 0 0-16,-7-5-3 0,6-4-5 0,-6 0-9 15,13-4-5-15,-7-1-6 0,6-2-5 16,-5 2-4-16,-1 0-4 0,7-3-5 0,-7 3-3 15,0 3-1-15,7 0 5 0,-7 2 0 0,7 2 4 16,-10 0 5-16,3 2 4 0,-9 5 5 0,9 0 2 16,-9 0 3-16,0 0-1 0,0 7 4 15,0 3 6-15,0-1 5 0,-9 4 4 0,6 3 2 16,-3 0 4-16,0 1 0 0,-7 1 5 0,10 1 0 16,0-1 1-16,-3 2-2 0,6-1-2 15,0-1-4-15,0-1-3 0,0-3-5 0,6-3 0 16,-3-1-2-16,16-1-2 0,-7-4-4 0,10-2-11 15,-4-1-21-15,1-2-39 0,6 0-106 0,-13 0-242 16,4 0-1189-16</inkml:trace>
  <inkml:trace contextRef="#ctx0" brushRef="#br0" timeOffset="58265.68">27419 5068 691 0,'0'0'374'0,"0"0"-119"0,0 0-28 16,0 0-13-16,0 0-19 0,0 0-31 0,0 0-43 15,0 0-41-15,0 0-21 0,0 0-6 16,0 0 1-16,0 0 1 0,0 0 0 0,0 0-1 16,93 47 2-16,-77-26 0 0,2 3-3 0,-5 4-4 15,9 5-4-15,-10 2-7 0,7 3-6 0,-7-1-8 16,7 5-6-16,-10-1-1 0,3 3 0 15,-6 1-4-15,-2 2 4 0,-4 4 4 0,-4 1-1 16,-8-1-2-16,0-1-6 0,-10-1-8 0,10 1-4 16,-13-1 1-16,0-5-3 0,0 2-5 0,0-4-9 15,-6-2-5-15,0 0-19 0,0-5-40 16,-9-2-105-16,21-7-288 0,-2-10-1126 0</inkml:trace>
  <inkml:trace contextRef="#ctx0" brushRef="#br0" timeOffset="62849.32">15320 5381 531 0,'0'0'130'0,"0"0"-64"0,0 0 10 0,0 0 20 16,0 0-1-16,0 0-19 0,0 0-23 0,0 0-18 16,0 0-9-16,124 14-6 0,-105-11-9 0,6-1-1 15,3 0-2-15,0 0 2 0,3 1 1 0,0-1-3 16,0 0 0-16,0 1 2 0,0-3 3 16,6 0 7-16,0 0-1 0,0 0 1 0,4 0-4 15,-7 0-3-15,9 0-1 0,-9 0 3 0,7-3 10 16,-7 1 8-16,6 2-1 0,3-2-6 0,-5-1-12 15,2 3-10-15,-3 0-2 0,7-2-3 16,-1 2 3-16,3-2 1 0,-2 2 2 0,6-2 3 16,-4-1-1-16,4-1 0 0,5-1-1 0,-5 3 2 15,6-3 0-15,-3 1 3 0,5 0 1 0,1-1 3 16,0-2 0-16,-3 0 2 0,3 0 3 16,-3 3 2-16,3-3 1 0,-7 2-2 0,7-2 0 15,-3 2 1-15,6 1-5 0,-6 1 0 0,-6 3-4 16,2 0-4-16,4 0-4 0,3 0-4 15,0 0-1-15,-3 0 0 0,0 5 0 0,3-3-1 16,3 1 1-16,-4-1-1 0,11-2 1 0,-7 0 2 16,0 2-2-16,0-2 2 0,3 0-1 0,-3 0-2 15,0-2 1-15,-3 0 0 0,6-1 1 0,-3 1 2 16,0 0 0-16,0-3 1 0,0 3 0 16,3-3-1-16,-3 0 1 0,0 5-2 0,-3-2 2 0,-3 2 2 15,3 0-1-15,-3 0-3 0,6 0 1 16,-7 2 0-16,1 3-1 0,0-3 1 0,-3 1-1 15,3-1-1-15,2 0 1 0,-2-2 1 16,0 0-1-16,-3 0 1 0,-1 0-4 0,7-4 0 16,-3-1 0-16,0 0-1 0,-9-2 3 0,8-2 1 15,4 2-2-15,-3-2 0 0,0 3 2 0,-10-3-2 16,10 2 2-16,-3-3-1 0,-3 6 1 16,-1-3 1-16,1 0 1 0,-7 0 0 0,1 2-2 15,2 3 0-15,-9 0 2 0,10-1-1 0,-10 3 1 16,-3 0 0-16,13 0 0 0,-10 0 3 0,0 0-1 15,-3 3-3-15,10-1 0 0,-7-2-1 16,0 0-1-16,-3 0 1 0,9 0-2 0,-2 0-2 16,-7-5 1-16,9 1-4 0,1-3 0 0,-7 0 1 15,9-3 0-15,-2 1 5 0,-7 0 1 0,10-2 1 16,-10 2 3-16,6-3 2 0,1 5 2 0,-7-2 3 16,9 2 0-16,-5 0 0 0,-4 0-2 15,9 2-1-15,-5 1-3 0,-4 1-1 0,12 1-3 16,-8 0 1-16,5-1-2 0,-5 3 1 0,11-2-1 15,-11 0-2-15,11-1-2 0,-11 1 0 0,11 0 1 16,-8 0-1-16,8-1 1 0,-2-1-1 16,-7-1 1-16,7 1-2 0,-10-3 2 0,-2 3-1 15,11-3 1-15,-15 0 1 0,10 2 1 0,-4 1 0 16,0-1 1-16,-6 3-1 0,4 2 1 0,2 0-2 16,-6 0 1-16,0 0-1 0,0 4 0 15,7 1 0-15,-4-1-1 0,0 3 1 0,0 0-1 16,-3-2 1-16,10 2-1 0,-4-1-2 0,-6-1 0 15,3 2 0-15,10-3 0 0,-10 1 3 16,10-3 0-16,-7 0 1 0,-3-2-2 0,10 0-1 16,-4 0 2-16,4-2 1 0,-4 0 0 0,3-3 1 15,-2 1 1-15,-7-3 0 0,13 4 1 0,-13 1 0 16,13 0 0-16,-10 0-2 0,-3 0-1 0,10 2-1 16,-7 0-1-16,-3 0-1 0,10 0 0 0,-7 0 0 15,-6 2 0-15,12 0 0 0,-8-2 1 16,-1 2-1-16,9 0 0 0,-5-2 1 0,8 0-2 15,-5 0 1-15,-1 0 0 0,1 0-1 0,-4 0 0 16,9 0 0-16,-11 0-1 0,11-2 2 0,-8-2-1 16,5-3 3-16,-6 5 2 0,1-3-1 15,5 1 1-15,-5-1 0 0,-7 0 2 0,12 3-2 16,-9 0 0-16,-3 0 0 0,4-1-2 0,5 1 1 16,-9 2-2-16,0 0 0 0,0 0 0 0,1 0-4 15,-1 2 2-15,6 1-2 0,-3-1-3 16,0 2-1-16,-6-1 2 0,7-1-3 0,5 0-1 15,-6 3 5-15,0-5-1 0,7 2 1 0,-4-2 3 16,-3 0 1-16,10 0 0 0,-7 0 3 16,-3-2 0-16,10 0 1 0,-7-3 0 0,-6 0 0 15,13 1 0-15,-7-1 2 0,-6 3-1 0,10-3 0 16,-7 1 0-16,0-1-3 0,-6 3-1 0,6-3 0 16,4 3-1-16,-7-1-2 0,0 1 1 15,0 0-1-15,0-1-2 0,-3-1-3 0,3-1-4 16,-3 0-6-16,6 1-5 0,-3-1 0 0,-3 0 1 15,-9 1 3-15,12-1 5 0,-9 2 6 0,3-4 4 16,0 2 5-16,3-2 3 0,-3 2 3 0,-3-2 1 16,-1 3-1-16,-5-1-1 0,6 0 0 0,0 1 0 15,-1 1 0-15,-8 1-1 0,12 0-2 16,-6-1-1-16,2 3 0 0,-8 0-1 0,9 0-1 16,-4 0 0-16,-8 0-1 0,12 0-1 0,-13 0 0 15,10 0 1-15,-1 3 2 0,-5-3 0 16,9 0 1-16,-4 0 0 0,4 0 2 0,-6 0 1 15,6-3 0-15,-1 1 1 0,1-2 2 0,-6-1-1 16,6 0 2-16,-1 1 1 0,1-1 2 0,-6 0 3 16,6 1 2-16,3-1-1 0,-7 0 0 15,-5 3-5-15,9-3-2 0,-4 3 0 0,-8-1-3 16,8 0 2-16,-5 1 0 0,2 0-2 0,-5-1-1 16,-1 1-2-16,-2 0-1 0,-1-1 0 15,3 1-1-15,-6 0 1 0,-2-1 0 0,5 3 2 16,3-2 0-16,-5 0 2 0,-4-1 0 0,6 1 0 15,-3 0 2-15,0 2 1 0,-3 0 3 0,1-3 2 16,-1 3 6-16,-3 0 0 0,3 0 2 0,6 0-3 16,-9 0-3-16,0 0-4 0,0 0-3 15,0 0-3-15,0 0 1 0,0 0-1 0,0 0-1 16,0 0-2-16,0 0-4 0,0 0 0 0,0 0 3 16,0 3 4-16,0 1 4 0,0 3 2 0,0-2-3 15,0 4 1-15,0-2-3 0,0 4 0 0,0 0 1 16,0 6 1-16,0-1-2 0,0 5 1 15,0 4 2-15,0 0 4 0,0 7 5 0,-9 3 2 16,9 2 4-16,0 6 2 0,-3 4 5 0,3 3-1 16,-3 6-2-16,3-2-7 0,-4 7-6 15,1-2-2-15,0 2-3 0,0-2 0 0,-3 1-2 16,0-5-4-16,3 3-1 0,3-8 0 0,0 1 0 16,-3-5 1-16,3-2 1 0,-4-2 1 0,1-4 0 15,0-1 0-15,0 1 1 0,-3-5 1 16,0 2 0-16,3-5 0 0,-1 1 1 0,-2-5 0 15,3 2 2-15,0-2-3 0,-9-1-1 0,9-3 0 16,-1 2 2-16,1-3 5 0,-3-3-1 0,3 1-2 16,-3-5-4-16,0-3-4 0,3-5 3 0,3-1 3 15,0 0-3-15,0-3-1 0,0-2-1 16,0 0-2-16,0 0 8 0,0 0 6 0,0 0 6 16,0 0 1-16,0 0-1 0,-4-2-5 0,4-3-8 15,-3-2-5-15,0 3-5 0,0-5 0 0,-6 2-2 16,0 0 0-16,5 0 0 0,-2 3-1 15,-12-1-3-15,11 3-3 0,-14-1 3 0,8 3-1 16,-8 3 4-16,-7-1 2 0,3 5-1 0,-9 0-1 16,3 0 2-16,0 2-1 0,-3 0 0 0,0 0 0 15,-4 0 1-15,-8 0 3 0,6 1-2 16,-7 1 0-16,4-4 1 0,-13 2-4 0,12-2 2 16,-8 0 0-16,-4 0-1 0,3 0 2 0,-3 0 0 15,-3 0-1-15,-3 0-3 0,-9-1-5 16,6 3 2-16,3-2 3 0,-6 3 0 0,0-3 1 15,-10 2 1-15,13 0 1 0,-3-2 4 0,-10 2-1 16,13 1-1-16,-6-1-2 0,-7 0-4 0,10-2-1 16,-13 3-2-16,10-2-1 0,0-1-2 0,-7 0 1 15,4 0-5-15,-4 0-2 0,7 2 1 16,-10-4 0-16,7 2 5 0,-3-3 4 0,-1 1 3 16,-3-3 2-16,-2 3 3 0,8-3 0 0,-5 1-1 15,-7-1 2-15,9 0 0 0,-9-2 2 0,4 3 2 16,-10-3-1-16,6 4 2 0,6-1-1 0,-6-1-3 15,4 0 3-15,-4 1-5 0,-3-1 0 16,3 2-3-16,7 1-3 0,-7 0-2 0,3-2-2 16,-6 2-5-16,3 2-1 0,10-2-2 0,-7-1 1 15,-6 1 3-15,6 0 5 0,7-1 3 16,-10-2 4-16,0 1 3 0,0 1-2 0,4-1 4 16,-1-1 3-16,-3 0 3 0,0 1 4 0,-3-3 5 15,1 2 2-15,2-2-1 0,9 0-2 0,-6 2-1 16,-2-2-2-16,11 5-4 0,-8-3-1 15,2 1-8-15,6-1-3 0,-8 0 1 0,11 1-2 16,-8-1-2-16,12 3-2 0,-7-3 1 0,4 0 1 16,0 1-1-16,-7-3 3 0,10 0 0 15,-3 0 4-15,-4 0 0 0,7 0 0 0,0 0 1 16,-7 0 2-16,10-3 1 0,3 1 2 0,-3-3 1 16,0 1 0-16,0 1 5 0,3-1 0 0,-3-3 0 15,3 2-5-15,0 0-4 0,3 1-1 0,3-3-3 16,0 2-2-16,0 1 2 0,-3-1-4 15,0 0 2-15,7 1 1 0,-1-1-3 0,-3 3 2 16,0-3 2-16,-2 3 0 0,2-1 0 0,3 3 0 16,3 0 2-16,-5-2 1 0,-4 2 1 0,9 0 1 15,0-1 1-15,-5 1 2 0,5-3-3 0,0 3 1 16,-2-2 0-16,2 2-2 0,4-2 0 16,-7 2-1-16,9-3-1 0,-8 3-1 0,5 0 1 15,1 0 0-15,-1 0-2 0,4 3-1 0,-7-3 0 16,7 0-1-16,-4 0 1 0,4 0-3 15,-4 0 2-15,1 2-1 0,-1 0 1 0,4 1 2 16,-7-2 1-16,7 4 0 0,-10-1 0 0,10 1-1 16,-10 0 0-16,13-1 2 0,-10 3 2 0,10 0 3 15,-10-2-1-15,10 2 2 0,-10 0 1 16,13-3 0-16,-9 3 2 0,2-2-1 0,4 0-2 16,-7-3 2-16,10 5-2 0,-6-5 0 0,-1 3 1 15,7-3-3-15,-9 3-2 0,2-3-1 0,1 1-1 16,-1 1 0-16,4-1 0 0,-6 0-1 0,5-1 2 15,-5 1-1-15,2 1 0 0,1-1-1 0,-4-3-2 16,4 2 3-16,-4 3-1 0,10-5 1 16,-6 0 2-16,-1 2 0 0,1-2 0 0,-3 0 0 15,8 0 2-15,-5-2-2 0,0-3 3 0,8 3 2 16,-5-5-1-16,0 2 1 0,3 2-1 0,6-4-4 16,-7 0-1-16,1 2-1 0,6-2 1 15,-3 0 3-15,3 0-2 0,0 2 0 0,-6-2-3 16,6 0-1-16,0 0 1 0,0 0-1 0,0 1-2 15,0-4 4-15,0 3-3 0,0 3 2 16,0-3-1-16,0 2-1 0,3 1 2 0,-3 0-1 16,3-1 2-16,0 3-2 0,3-3 2 0,-3 1 3 15,7 1-2-15,-4-1 2 0,0 1 0 16,6 1 1-16,1 0 0 0,-4 2-1 0,10-3 0 16,-7 3-3-16,10 0 1 0,-7 0-2 0,4-2 0 15,6 2 0-15,-7 0-1 0,4 0-1 0,6 0 0 16,-6 0-1-16,2 0-1 0,4 0 1 15,-3 0 2-15,0 0-2 0,6 0 2 0,-3 0 0 0,-3 0 0 16,6 0 0-16,-4 0 0 0,1 0 2 16,-3 0-1-16,3 0 1 0,0 0 0 0,3 0 1 15,-3 0 0-15,3 0-1 0,0 0 2 0,0-2 0 16,0 2 0-16,0 0 0 0,0 0-1 0,0 0-3 16,0 0 0-16,0 0-1 0,0 0-1 15,0 0-1-15,0 0-3 0,0 0-1 0,0 0-1 16,0 0 1-16,0 0 1 0,0 0 1 0,0 0 1 15,0 0 1-15,0 0 3 0,0 0 1 0,0 0-1 16,0 0 1-16,0 0 0 0,0 0 1 16,0 0 2-16,0 0 3 0,0 0 4 0,0 0 2 15,0-3 8-15,0 1 2 0,0 0-4 0,0-8-6 16,0-1-5-16,0-6-7 0,3-6 0 16,9-4 0-16,1-7 3 0,-7-6 4 0,9-3 4 15,1-6 0-15,-1 1 0 0,1-7-2 0,-1-2-4 16,1-1 1-16,-4-2-3 0,1 0-3 0,-10-2-3 15,0-1-6-15,-3 9-11 0,0-4-15 16,-6 3-31-16,-16 4-61 0,3 3-136 0,1 13-422 16,12 12-908-16</inkml:trace>
  <inkml:trace contextRef="#ctx0" brushRef="#br0" timeOffset="74615.07">3845 8252 136 0,'0'0'107'0,"0"0"20"0,0 0 18 16,0 0 5-16,0 0-16 0,0 0-6 0,0 0 4 15,0 0-1-15,0 0-1 0,0 0-3 0,0 0-8 16,0 0-11-16,0 0-13 0,0 0-11 0,84-92-10 16,-84 85-8-16,3-2-6 0,-3 2 0 15,0 0-4-15,0 0-1 0,0 1 0 0,0-1-2 16,-3 0-2-16,-1 0-6 0,1 3-10 0,-3-1-5 15,-6 0-11-15,6 3-8 0,-1 0-2 0,-5-1-5 16,3 1-1-16,-1 2-1 0,-5 0 0 16,9 0-4-16,-4 0 1 0,-5 0-3 0,9 2 1 15,-4 3-3-15,-5 2 1 0,6 2 1 0,-1 3-1 16,-8 0 0-16,8 3 1 0,-8-1 0 0,8 0 3 16,-8 2 1-16,12-2 0 0,-7 2 1 15,-2 0 0-15,5 2 2 0,-8 0 2 0,12 1 0 16,-4 0 0-16,-5-1 2 0,12 1 0 0,-4-3 0 15,1-3 0-15,-6 3 1 0,9-2-5 16,3 0-1-16,0 0 0 0,0 2-1 0,0-2 1 16,12 1 0-16,-9-1 0 0,7 0-1 0,-4 0 0 15,9 0 1-15,-5-2-1 0,8-1 3 0,-5-1 0 16,8-1 0-16,-5 0 2 0,9-1 1 0,-1-3 0 16,1 0 1-16,-6-1-1 0,9-1-3 15,0-3 1-15,3 0-1 0,-3 0 1 0,3 0 1 16,-4-5-2-16,1 0 2 0,0-2 0 0,0 2 1 15,-6-2 0-15,0-3 0 0,2 1-3 0,-2 0-4 16,-6-1 2-16,8-1 0 0,-2-1 0 0,-9 1 1 16,8-3-1-16,-8 2 0 0,5-3 0 15,-8 1 2-15,11-5-1 0,-15 1 1 0,10-3-2 16,-7 0 2-16,-3-1 0 0,-2-1 1 0,-1-3 0 16,-3 0 1-16,0 3-1 0,0 1 1 15,-3 1-1-15,-1 0 1 0,-5 3-2 0,-9-1-2 16,5 3-2-16,-9 1-4 0,-2 1-5 0,-4 4-8 15,9 1-5-15,-12 4-3 0,3 5 1 0,0 0 1 16,3 3-6-16,-2 4-13 0,2 4-25 16,9 6-53-16,-5-2-100 0,11-1-200 0,-5-3-834 0</inkml:trace>
  <inkml:trace contextRef="#ctx0" brushRef="#br0" timeOffset="75299.09">4192 8639 9 0,'0'0'230'0,"0"0"-58"16,0 0 28-16,0 0 14 0,0 0-9 0,0 0-17 16,0 0-18-16,0 0-25 0,0 0-12 15,0 0-15-15,0 0-10 0,0 0-9 0,0 0-11 16,0 0-10-16,-15-28-12 0,15 26-9 0,0 2-9 16,0-2-5-16,-3 2-4 0,3-3-5 15,0 3-4-15,0 0-7 0,0 0-8 0,0 0-8 0,0 0-5 16,0 0-2-16,0 0-6 0,0 0-1 15,0 0-4-15,0 0-2 0,0 5 0 0,0 0 0 16,3 2 8-16,0 4 5 0,6 3 6 16,0 5 9-16,-2 6 3 0,8 2 7 0,-3 6 1 0,1 4-2 15,5 1-1-15,1 9-5 0,-7-3-5 0,13 1-4 16,-12-3-3-16,8-3-4 0,1-5 1 16,-10-3-5-16,7-3-4 0,-7-9-2 0,7 2-9 15,-10-7-14-15,-2 0-30 0,5-4-86 0,-6-6-201 16,-3 1-911-16</inkml:trace>
  <inkml:trace contextRef="#ctx0" brushRef="#br0" timeOffset="76032.03">2558 8214 372 0,'0'0'223'0,"0"0"20"15,0 0-25-15,0 0-33 0,0 0-29 0,0 0-18 16,0 0-21-16,0 0-23 0,0 0-15 0,0 0-13 15,0 0-4-15,0 0-5 0,0 0-3 16,0 0-5-16,-90-12-5 0,87 12-2 0,3-2-1 16,0 2 0-16,-3 0 0 0,0-3 2 0,3 3-3 15,0 0 2-15,-3-2-5 0,3 2-5 0,0 0-5 16,0 0-12-16,0 0-9 0,0 0-11 16,0 0-9-16,0 0-10 0,3 0 0 0,3 0 3 15,0 0 10-15,13 2 11 0,-10 5 6 0,16 3 1 16,-3-1-2-16,-7 5-2 0,13-1-1 15,-3 1-1-15,3 2 0 0,0 0 3 0,3-2 1 16,3 0 2-16,0-5 2 0,-3 1 1 0,3-6 1 16,9-4 0-16,-5 3 0 0,-1-1-3 0,-6-2-3 15,3 0-2-15,0 1-1 0,-3 4-1 16,0-3-1-16,0 5-5 0,0 2-4 0,9 1-11 16,-9 4-14-16,0 0-36 0,0 7-85 0,-15-3-200 15,3-8-1100-15</inkml:trace>
  <inkml:trace contextRef="#ctx0" brushRef="#br0" timeOffset="81381.61">4570 9445 0 0,'0'0'0'0,"0"0"0"0,0 0 0 16,0 0 0-16,0 0 0 0,0 0 14 0,0 0 29 15,0 0 25-15,0 0 42 0,0 0 30 0,0 0 30 16,0 0 25-16,0-2 5 0,0 2 1 0,0 0-7 15,4-3-17-15,-4 3-14 0,0 0-11 16,0 0-16-16,0 0-18 0,0 0-21 0,0-2-21 16,0 0-16-16,0-1-11 0,6-1-10 0,-6-1-10 15,6-2-8-15,-6 0-8 0,3 0-5 0,-3 3 1 16,3-3 1-16,-3 2 2 0,3 0 3 16,-3-1 0-16,0 4 2 0,0-3 2 0,0 1 2 15,0-1-1-15,0 3 2 0,0-3-4 0,0 1 1 16,-3 1-1-16,0 1-5 0,3 2-1 15,-3-2-4-15,-3-1-4 0,-4 1-6 0,10 2-7 16,-6 0-5-16,0 0-5 0,-6 5-4 0,5-3-1 16,1 5 2-16,-3 5 4 0,-7-3 2 0,10 1 4 15,-3 4 4-15,-7-2 1 0,7 4 1 16,-6-2 4-16,8 2 0 0,-2 1-1 0,-6-1 6 16,8-1-2-16,1 1 1 0,0 1 0 0,-6-3 2 15,8 2-2-15,1-2 0 0,0-3 1 0,0 3 1 16,3-6 0-16,0 2-2 0,0-1 0 15,0-4-1-15,0 4 1 0,3-4 2 0,0-1 2 0,0-1 5 16,1-1 0-16,8-2 2 0,-6 0 3 16,0 0-3-16,7 0 1 0,-1-5-1 0,-6-2-2 15,7-2-3-15,-1 2-3 0,-6-2-1 0,10 2-4 16,-10 1 1-16,0-1 0 0,-3 0-3 16,-3 2 2-16,3 3-2 0,-3 0 0 0,0 2-3 15,4 0-11-15,-4 0-11 0,0 0 0 0,0 4 4 16,9 3 10-16,-9 5 13 0,3-2 2 0,0 2 1 15,3 4 0-15,-3-4-1 0,0 2 1 16,10-2-2-16,-4-1 0 0,-3 1 0 0,10-3-1 16,-4-2-1-16,1-3-1 0,5-2-15 0,1-2-18 15,-4 0-62-15,7 0-205 0,-13-2-302 16,7-1-867-16</inkml:trace>
  <inkml:trace contextRef="#ctx0" brushRef="#br0" timeOffset="81814.63">4843 9687 241 0,'0'0'238'0,"0"0"-33"0,0 0 3 0,0 0 11 16,0 0 9-16,0 0-33 0,0 0-49 0,0 0-51 16,0 0-38-16,0 0-27 0,0 0-14 15,0 0-16-15,0 0-19 0,-6 122-34 0,3-110-51 16,3-3-93-16,0-2-176 0,0-4-759 0</inkml:trace>
  <inkml:trace contextRef="#ctx0" brushRef="#br0" timeOffset="82733.78">4651 9178 0 0,'0'0'68'0,"0"0"36"0,0 0 1 15,0 0 9-15,0 0-10 0,0 0-23 0,0 0-15 16,0 0-17-16,0 0-8 0,0 0-8 0,0 0-10 16,0 0-7-16,0 0-8 0,0 0 0 15,-87-34 5-15,69 34 7 0,8 0 7 0,1 0 6 16,-10 2 8-16,10 1 5 0,-13 0 0 0,13-1-2 15,-10 5-7-15,7 0-3 0,-10 3-4 0,4-1 2 16,2 3 0-16,-9-1-6 0,13 1-6 0,-13 2-9 16,4 0-7-16,5 5 0 0,-3-2 1 15,1 1 1-15,2 1 3 0,-2 2-3 0,8-2 4 16,-2 3 3-16,-3-1 2 0,5 2 3 0,-5 0 1 16,9 3 2-16,2-2 2 0,1 2 4 0,0-1 5 15,0 3 7-15,3 0 1 0,0-4-3 16,0 7-6-16,3-3-13 0,3-1-5 0,-2 0-7 15,2 1-1-15,9 2-1 0,-5-4-3 0,5-2 1 16,-3 2 0-16,-2-3-4 0,11 0 2 16,-2-2-4-16,-3-1-5 0,8-4 0 0,-2 3-2 15,-3-3 2-15,5-4-1 0,4 2 3 0,-3-5 0 16,3 3 1-16,0-6-1 0,0 1-3 0,3-3-2 16,-9-1-4-16,6-1-2 0,3-2-3 0,0 0 5 15,0-5 2-15,0-4 2 0,-4 1 0 16,4-4-1-16,0 1 0 0,-3-3 2 0,3 0 7 15,-3-3 2-15,3-1 3 0,-3-3 3 0,0-1 0 16,0-2 2-16,-3-1 0 0,-7-3 0 0,7 1 3 16,-3-3-5-16,-10 0 1 0,10 2-3 0,-6-1 2 15,-1 1-1-15,-9 0 3 0,13-2 3 16,-13 5 3-16,0-3 5 0,7 3 4 0,-7-1 3 16,-3 1 1-16,0 3 1 0,-3-4-1 0,0 0 0 15,0 3-3-15,-3-1 1 0,-3 1-8 16,-13-3-18-16,10 3-22 0,-13-3-33 0,-6 4-27 15,7 1-44-15,-10-2-46 0,-4 2-45 0,1 2-18 16,0 5 16-16,0 2 44 0,-3 5 52 0,3 4 38 16,6 1-3-16,9 2-42 0</inkml:trace>
  <inkml:trace contextRef="#ctx0" brushRef="#br0" timeOffset="84292.88">4679 10329 0 0,'0'0'0'0,"0"0"0"0,0 0 0 0,0 0 0 15,0 0 0-15,0 0 0 0,0 0 0 0,0 0 0 16,0 0 0-16,0 0 0 0,0 0 0 0,0 0 0 16,-59 44 0-16,56-37 0 0,-3-5 6 15,0 3 9-15,2-3 15 0,1 1 11 0,3-1 13 16,-3 0 12-16,3 1 6 0,-3-1 10 0,0 0 9 16,3 0 10-16,-3-2 10 0,3 0 1 0,-6 0-10 15,6 3-13-15,0-3-13 0,0 0-9 16,0 0-6-16,0 0 1 0,0 0-1 0,0 0 1 15,0 0-2-15,0 0-6 0,0 0-9 0,0 0-8 16,0 0-5-16,0-3-4 0,9 1 7 16,-3-5 14-16,4-2 29 0,14-5 27 0,1-2 19 15,6-8 10-15,6-1 1 0,4-4-6 0,8-4-9 16,4-4-14-16,-3-1-21 0,2-4-25 16,7 2-25-16,-3 2-17 0,-3 3-13 0,-10 5-17 15,10 2-30-15,-13 6-86 0,-9 8-448 0,-9 4-980 0</inkml:trace>
  <inkml:trace contextRef="#ctx0" brushRef="#br0" timeOffset="86648.4">4412 8280 0 0,'0'0'0'16,"0"0"68"-16,0 0 52 0,0 0 28 0,0 0 3 15,0 0-15-15,0 0-26 0,0 0-31 0,0 0-27 16,0 0-23-16,0 0-17 0,0 0-17 0,-6-2 0 16,6 2 4-16,3 0 10 0,0 0 11 15,0 0 7-15,-3 0 5 0,7 0 1 0,-1 0 3 16,3-3 2-16,-3 3-1 0,-3 0 7 0,4-2 2 16,5 2 2-16,-3-2-2 0,-6 2 0 15,4 0-2-15,8 0-2 0,-9 0 1 0,0 0-6 16,10 0-2-16,-7 0-5 0,-3 0-8 0,10 0-7 15,-7 0-4-15,-2 0-2 0,8 2-1 0,-6 0-1 16,4 1-2-16,2-3 0 0,-9 2 0 16,13 0 0-16,-7-2 0 0,7 0 1 0,-7 3 0 15,10-3-1-15,-6 0-3 0,2 0-1 0,1 0-1 16,-7 0 1-16,7 0-2 0,-7 0 0 0,7 0-1 16,-7 0 1-16,-6 0 0 0,13 0 0 15,-10 0 2-15,10 0-1 0,-10 0 1 0,10 2-1 16,-7 0 0-16,4 1-1 0,-4-1 0 0,1-2 0 15,2 2 0-15,4 1-1 0,-4-3 1 0,1 2 1 16,-1-2-2-16,4 5 0 0,-7-3 0 0,7 0 1 16,-7 1-2-16,7-1 3 0,-7 0-2 15,7 1 3-15,-10 1 0 0,10-2-2 0,-7 1 1 16,4 1-1-16,-4-1 0 0,0-1 2 0,4 0-1 16,-10 1 0-16,13 1 0 0,-7-4 0 0,4 3 1 15,-7-1 0-15,0-1 0 0,7 2 2 16,-7-3-1-16,10 2-1 0,-10-2 0 0,3 0-1 15,4 0 1-15,-7 0 0 0,7 0-1 0,-4 0 1 16,4 0-1-16,-4 0 0 0,0 0 2 16,4 0 0-16,-7 0-2 0,7 0 0 0,-7 0 0 15,10 0 1-15,-10 0 0 0,3 0-1 0,1 0 0 16,-4 0-1-16,7 2 0 0,-7-2 1 0,0 3-1 16,7-3 0-16,-7 2 1 0,3-2 0 15,1 0 0-15,-4 0-2 0,10 0 4 0,-10 0 0 16,10 0 3-16,-7 0-1 0,3 0 2 0,1 0 0 15,-1 0-3-15,1 0 1 0,3 0-1 0,-7 0 2 16,7-2 0-16,-10 2 0 0,9-3 0 0,-5 3 1 16,-4-2-5-16,7 0 6 0,-7-1-1 0,7 2 1 15,-4 1 4-15,-3-5 5 0,7 3 0 16,-10 0 1-16,13-1 1 0,-7-1 3 0,3-1-1 16,-2 0-2-16,-1-1-4 0,4 1-2 0,-4 0-4 15,4 1-2-15,-7-1 1 0,10 3-6 0,-10-3 2 16,9 3 0-16,-5-3 0 0,5 3 0 15,-5-1 1-15,2 1-1 0,-2 0 1 0,5 2-4 16,-5-3 4-16,2 3 0 0,-5-2 2 0,-1 0 4 16,6 2 2-16,-2 0 4 0,-4-3 1 15,7 3 1-15,-10-2 1 0,9 2-2 0,-5-2 1 16,-4 2-1-16,9-3-1 0,-5 3-3 0,2 0-1 16,0 0 0-16,-2 0 0 0,-7-2 1 0,12 2 0 15,-5 0 2-15,-4 0-3 0,9 0 2 16,-5 0 3-16,-7 0 1 0,12 0 3 0,-9 0 1 15,4 0-1-15,-7 0 0 0,9 0-2 0,-6 0 1 16,-2 0 0-16,-1 0-2 0,-3 0 0 0,3 0-2 16,3 0-2-16,-6 0-3 0,0 0-3 15,0-2-5-15,3 2-1 0,-3 0-5 0,0 0-11 0,0 0-30 16,0 0-56-16,0 2-141 0,0 0-341 16,0 1-868-16</inkml:trace>
  <inkml:trace contextRef="#ctx0" brushRef="#br0" timeOffset="92531.64">4713 9290 0 0,'0'0'0'16,"0"0"0"-16,0 0 0 0,0 0 0 0,0 0 0 15,0 0 0-15,0 0 0 0,0 0 0 0,0 0 0 16,0 0 0-16,0 0 0 0,0 0 0 16,-19-7 0-16,19 7 0 0,0 0 0 0,0 0 1 15,0 0 1-15,0 0 20 0,0 0-4 0,0 0 1 16,0-2 1-16,0 0-16 0,0-1 4 0,4-1 7 15,-4-1 7-15,9 2 8 0,-9-2 27 16,3 0 25-16,-3 1 24 0,0 1 18 0,0 1 5 16,0 0 0-16,0-1-3 0,0 3 1 0,0 0-1 15,0 0-12-15,0 0-16 0,0 0-26 0,0 0-29 16,0 0-28-16,0 0-23 0,0 5-5 0,0 0 2 16,0 2 10-16,0 3 17 0,0 2 4 15,-3 4 6-15,3 0 1 0,0 1-2 0,0-1 1 16,-9 0 2-16,9 0 4 0,-4 2 3 0,4 1-3 15,-3-1-2-15,3 1-5 0,-3-3-1 0,0 0-2 16,0-1 0-16,-3 4 0 0,-3-5-2 0,5 0-3 16,1 0-2-16,3-3-2 0,-3-1 0 15,0-1 0-15,0-2-4 0,0 2 2 0,0-3-5 16,-6 1-2-16,9 0 1 0,-4 0-1 0,4-2-3 16,-3 2-1-16,3-3-1 0,0 3-2 15,0-4 1-15,0 1-1 0,0 1 1 0,0-3 2 16,0 1 0-16,3 1 2 0,1-1 2 0,5-1-2 15,-6 0 4-15,3 1 2 0,-3-1-1 16,0 0 0-16,0 1-2 0,10-1-2 0,-7-2-3 16,-3 2-4-16,0-2-4 0,0 3-4 0,0-3-7 15,1 2-10-15,-4-2-13 0,9 0-16 0,-3 0-26 16,-3 0-39-16,3 0-69 0,-3 0-126 0,4-2-122 16,-1-1-283-16</inkml:trace>
  <inkml:trace contextRef="#ctx0" brushRef="#br0" timeOffset="92881.95">4598 9429 550 0,'0'0'294'15,"0"0"-58"-15,0 0-63 0,0 0-71 0,0 0-57 0,0 0-22 16,0 0 18-16,0 0 44 0,0 0 35 15,0 0 13-15,0 0-24 0,0 0-37 0,0 0-32 16,0 0-21-16,62 23-12 0,-46-18-8 16,-4-1-8-16,-6-1-20 0,13 1-34 0,-10 1-67 0,10 0-167 15,-7-5-154-15,-9 4-618 0</inkml:trace>
  <inkml:trace contextRef="#ctx0" brushRef="#br0" timeOffset="94565.88">3770 9774 300 0,'0'0'473'0,"0"0"-280"0,0 0-46 15,0 0-12-15,0 0-8 0,0 0-21 0,-130 37-19 16,90-30 0-16,3-2-7 0,-4 0-4 16,-5-5-6-16,12 0-19 0,-7-7-15 0,7-7-20 15,-6-3-22-15,9-4-21 0,-3-2-38 0,3-1-66 16,0-6-17-16,6 9-285 0,13 4-741 0</inkml:trace>
  <inkml:trace contextRef="#ctx0" brushRef="#br0" timeOffset="95531.81">1584 9168 0 0,'0'0'0'0,"0"0"35"0,0 0 163 15,0 0 17-15,0 0 18 0,0 0 11 0,0 0 2 16,0 0-14-16,0 0-28 0,0 0-29 16,0 0-28-16,0 0-22 0,0 0-18 0,47-105-15 15,-47 95-14-15,0 3-8 0,0-1-4 0,0 1-6 16,0 0-5-16,-3 2-12 0,-10-1-12 0,10 1-10 16,0 0-12-16,-6 3-7 0,-7 0-8 15,10-1-5-15,-12 3-6 0,8 0-2 0,-11 0-2 16,11 5-2-16,-2 4-1 0,-7 0-3 0,7 8-1 15,-4 0 0-15,4 4 2 0,-7 5 7 0,13-1 6 16,-3 2 0-16,-3 3 5 0,8 1 2 0,4-1 3 16,0-1 5-16,0-4 3 0,0-1 3 15,7-6 7-15,5-1 6 0,-6-6 3 0,0-4 0 16,10 0-2-16,-7-3-5 0,1-4 0 0,8 0 3 16,-9-3 1-16,13-5 3 0,-9-1-2 0,8-5-7 15,-8-2-8-15,8-1-2 0,-5-1-2 16,-4-1-4-16,-6 5-4 0,7-1-1 0,-7 3-1 15,-3 3 1-15,0 0-1 0,-3 2 0 0,3 5-12 16,-3 2-15-16,0 0-27 0,0 0-26 16,0 6 5-16,0 4 21 0,0 1 29 0,0 3 28 15,0 4 2-15,3 0 2 0,10-1-1 0,-7 1-4 16,3-4-3-16,7-2-7 0,-4 0-15 0,7-3-45 16,-7-5-141-16,7 1-239 0,-10-4-934 0</inkml:trace>
  <inkml:trace contextRef="#ctx0" brushRef="#br0" timeOffset="95798.51">2031 9123 913 0,'0'0'309'0,"0"0"-97"15,0 0-37-15,0 0-41 0,0 0-36 0,0 0-16 16,0 0-12-16,0 0-11 0,0 0-12 15,0 0-11-15,0 0-10 0,-127 34-5 0,111-16-3 16,7 3 4-16,3 2 2 0,-7 1 0 0,10-1-3 16,0-6-3-16,0 4-3 0,3-7-5 15,0 3-3-15,3-6-4 0,0-1-4 0,4-1-4 16,8-5 1-16,-9-1-4 0,13-1-1 0,-7-2-4 16,10-5-13-16,-10-6-27 0,13-3-62 0,-3-2-154 15,-10 4-266-15,-6 3-771 0</inkml:trace>
  <inkml:trace contextRef="#ctx0" brushRef="#br0" timeOffset="96264.74">2214 8789 390 0,'0'0'193'0,"0"0"-120"0,0 0 44 0,0 0 65 0,0 0 52 16,-56 149 13-16,47-116-19 0,-4 2-39 15,10 3-47-15,0 1-33 0,3-1-30 0,0-2-24 16,0 1-22-16,3-7-12 0,10-2-9 0,-7-6-6 16,0-3 1-16,-3-5-3 0,3-5 1 0,7-2-1 15,-7-2-3-15,0-3-1 0,-3 0 1 16,0-2 5-16,10-2 6 0,-10-5 1 0,0-2-4 16,3-3-16-16,-6-4-25 0,0-1-25 0,3 0-23 15,-3-2-22-15,0-1-25 0,0 1-48 16,-3 0-71-16,0-2-90 0,-6 2-71 0,-10-2 50 15,10 0-89-15,-13 0 446 0,13 0 0 0,-10 6 0 16,10-2 0-16,3 11 0 0,-7 1 70 0,7 5 52 16,6 0 10-16,0 5-2 0,0 1 9 0,0 4 32 15,0-1 39-15,0 2 27 0,0 0-5 16,3-2-29-16,3 1-34 0,7-1-29 0,-7 0-25 16,0-2-18-16,10 0-19 0,-4-2-19 0,-6 0-15 15,13-3-16-15,-10 3-10 0,10-1-8 0,-10-1-3 16,7 1-4-16,-4 1-2 0,-6-3-5 0,10 6-1 15,-7-1-1-15,-6 3 1 0,10 1-2 16,-10 3 2-16,3 3-2 0,-3-1-5 0,0 0-5 16,-3 0-4-16,0-1-12 0,0-1-16 0,3-2-31 15,0-3-69-15,-3-2-218 0,10 0-164 16,-10-4-586-16</inkml:trace>
  <inkml:trace contextRef="#ctx0" brushRef="#br0" timeOffset="96431.89">2335 8921 1821 0,'0'0'110'0,"0"0"-94"16,0 0-10-16,0 0 0 0,0 0-5 16,0 0-4-16,0 0-13 0,0 0-15 0,0 0-28 15,0 0-57-15,0 0-120 0,0 0-200 0,0 0-627 0</inkml:trace>
  <inkml:trace contextRef="#ctx0" brushRef="#br0" timeOffset="96749.07">2648 9074 535 0,'0'0'302'16,"0"0"-90"-16,0 0-17 0,0 0-22 15,0 0-26-15,0 0-24 0,0 0-28 0,0 0-34 16,0 0-20-16,0 0-8 0,-118 42-2 0,112-23 3 16,-3-2 4-16,-4 4 4 0,7 0 1 0,6 0 2 15,0 0-1-15,0-5 0 0,0 1-2 16,6-5 2-16,10 0 2 0,-7-5 1 0,-3-5 0 16,13 0-1-16,-10-2 1 0,10-4 1 0,-7-3-4 15,7-7-5-15,-7 1-7 0,7-3-12 0,-10-3-3 16,7-2-7-16,-7 3-3 0,-6 1-2 0,0-1-3 15,-3 7-4-15,0 0-7 0,0 1-9 16,-3 3-19-16,0 3-29 0,-3-1-39 0,-10 5-50 16,7 0-66-16,-10 2-67 0,10 5-60 0,0 5-39 15,-10 2-9-15,16-6 80 0,-3-1-117 0</inkml:trace>
  <inkml:trace contextRef="#ctx0" brushRef="#br0" timeOffset="97266.65">2846 9003 717 0,'0'0'304'0,"0"0"-208"15,0 0-24-15,0 0 34 0,0 0 36 0,0 0 21 16,0 0-10-16,0 0-19 0,0 0-29 15,0 0-24-15,0 0-12 0,0 0-18 0,0 0-9 16,0 0-6-16,-24 113-10 0,27-111-3 0,-3 1 0 16,0 1-5-16,3-4 0 0,-3 5-4 0,0-5 1 15,0 0-1-15,0 0 2 0,0 2-1 0,0-2 0 16,0 0-3-16,0 3-2 0,0-1 2 0,0 0 0 16,0 1 4-16,0 1 5 0,3 1 3 15,-3 1-2-15,0 1 2 0,0-3-1 0,0 3 1 16,0 3-1-16,0-6-1 0,0 6 0 0,0-6 0 15,0 3 0-15,0-4-3 0,0-1 0 0,0 0 1 16,0 0-2-16,0 1 2 0,0-3-3 16,0 0 0-16,0 0-1 0,0 0 0 0,0 0-2 15,0 0 1-15,0 0-2 0,0 0 7 0,0 0 0 16,0 0 0-16,0-5-7 0,0 1-10 16,0-3-5-16,3-7-6 0,9-3-5 0,-5-1-1 15,-1 0 0-15,0 0-6 0,10-1 4 0,-7 3 0 16,-3-3 2-16,10 5 4 0,-10 0-2 0,0 6-5 15,9 1-3-15,-5 5-6 0,-4-1 3 0,0 3-2 16,10 5 3-16,-10 4 7 0,0 2 5 16,6 8 5-16,-8 1 3 0,2 1 1 0,-3 5-6 15,-3-2-19-15,0 2-44 0,6 2-131 0,-6-7-454 16,9-10-872-16</inkml:trace>
  <inkml:trace contextRef="#ctx0" brushRef="#br0" timeOffset="123781.4">7054 8082 0 0,'0'0'0'16,"0"0"127"-16,0 0 28 0,0 0 9 0,0 0-6 15,0 0 2-15,0 0-5 0,0 0-7 0,0 0-5 16,0 0-15-16,0 0 2 0,0 0-2 0,-6-28-2 15,6 28-3-15,0 0-8 0,0-2-13 16,0 2-14-16,0-2-9 0,0-1-4 0,0 1-5 16,0-3-7-16,0 3-10 0,0-3-7 0,0 1-6 15,0 1-6-15,0-1-2 0,0-1-4 0,-6 3-2 16,6-3-6-16,-3 3-5 0,3 1-6 0,-4-2-5 16,-2 1-6-16,3 0-4 0,-6 2-3 15,0 0-3-15,2 0 1 0,-2 0 2 0,-6 2-1 16,8 0 2-16,-5 2 1 0,0 1 1 0,5-1 0 15,-5 1 2-15,3-1 1 0,-1 3 0 16,-2-2 2-16,3 2 0 0,2-2 1 0,-2-1 0 16,-3 3 1-16,9 0 0 0,-4-2 0 0,1 2 0 15,-3 0 1-15,0 0-2 0,9 0 2 0,-7 2-1 16,1 1 2-16,3-2 1 0,-9 1-1 16,9 0 1-16,3-2 0 0,-7 3 0 0,4-1-2 15,0 0 0-15,-3 0 0 0,6 3 1 0,-3-3 0 16,3 5 0-16,0-2-1 0,0-2-1 15,0 4-1-15,3 0 2 0,6 0-4 0,-6 0 3 16,4 0 0-16,-4-2 0 0,12-1 1 0,-6 1 1 16,-2-4 0-16,11-1 0 0,-8 2 2 0,11-2-1 15,-8 0 3-15,8-4-1 0,1 1 1 0,-6-1-2 16,8-3-1-16,-2 0-2 0,-6 0 2 0,5-3-2 16,1-1 2-16,-6-3 3 0,2-3-1 0,1-1 2 15,-1-2-1-15,-2-3 0 0,2 0-1 16,1-5 1-16,-7 2-2 0,-2-2-2 0,5-1-1 15,-9 1 0-15,4 0-3 0,2 2 2 0,-9 1 0 16,3-1-2-16,-6 2 0 0,0-2 1 16,0 3-4-16,0 2-7 0,-3 0-9 0,-6 0-25 15,-6 5-25-15,8-3-34 0,-11 3-36 0,2 1-29 16,-9 1-41-16,13 4-53 0,-10 3-85 16,4 0-101-16,12 0-536 0</inkml:trace>
  <inkml:trace contextRef="#ctx0" brushRef="#br0" timeOffset="127130.62">7147 8571 153 0,'0'0'198'0,"0"0"-30"0,0 0 2 0,0 0-8 15,0 0-15-15,0 0-25 0,0 0-29 0,0 0-24 16,0 0-20-16,0 0-16 0,0 0-13 0,0 0-8 16,0 0-3-16,0 0 4 0,0 0 10 15,0 0 17-15,0 0 20 0,0 0 17 0,0 0 16 16,0 0 7-16,0 0 2 0,0 0-1 0,0 0-6 15,0 0-4-15,0 2-9 0,0-2-14 0,0 0-10 16,0 0-11-16,0 0-13 0,0 0-6 16,0 0-9-16,0 0-9 0,0 0-3 0,0 0-4 15,0 2-2-15,0-2-2 0,0 0-1 0,0 0-1 16,0 0-2-16,0 0 4 0,0 0 1 0,0 0 1 16,0 0 4-16,0 0 0 0,0 0 1 15,0 0 1-15,0 0 4 0,0 0 4 0,0 0 2 16,0 0 2-16,0 0 3 0,0 0-4 0,0 0 0 15,0 0-2-15,0 0-1 0,0 0-1 0,0 0 0 16,0 0-3-16,0 0-5 0,0 3-1 0,0-3-4 16,0 0 0-16,0 0-1 0,0 0-2 15,0 0 2-15,0 0-2 0,0 0-2 0,0 0 1 16,0 0 5-16,0 0-3 0,0 0 2 0,0 0-1 16,0 0 1-16,0 0-2 0,0 0 2 0,0 0-1 15,0 0-3-15,0 0 3 0,0 0-1 16,0 0 3-16,0 0 0 0,0 0 0 0,0 0-1 15,0 0 1-15,0 0-4 0,0 0 1 0,0 0 1 16,0 2 2-16,0-1-6 0,0-1 6 16,3 2-2-16,-3-2 0 0,0 3 2 0,3-3 0 15,-3 2 0-15,0-2-1 0,3 2 1 0,0-2-2 16,-3 3 4-16,0-1-2 0,0-2 2 0,0 2-2 16,4 1 1-16,-4-1-1 0,0 0 2 15,6 1 0-15,-6-1 0 0,6 3 0 0,-6-1 0 16,3-1 2-16,0 4-1 0,0 0 0 0,3 2 3 15,-2 3-1-15,11-1 2 0,-6 5 7 0,-2 2-3 16,14 1 4-16,-5 4 1 0,5 2 0 0,1 1 5 16,-3 3 0-16,3 4-1 0,5-3-2 0,-2 0-4 15,0-1-4-15,3-1-1 0,-6 0-3 16,-1-3-1-16,4 2 1 0,-3-4-2 0,-7 1 0 16,7-3-1-16,-6-3-2 0,-1 0-2 0,-6-2 1 15,7-2-2-15,-7 0 1 0,-3 0 1 16,10-3 2-16,-10 1 0 0,-3 0 0 0,0-1-1 15,0-3 2-15,-3 2-2 0,7-6 2 0,-7 1 0 16,0-3-4-16,0 1 2 0,3-3 0 0,-3 0 2 16,0 0-2-16,0 0-7 0,0-5-20 15,0-4-60-15,6-1-124 0,-3 0-341 0,0 1-1072 0</inkml:trace>
  <inkml:trace contextRef="#ctx0" brushRef="#br0" timeOffset="129781.4">7820 9356 0 0,'0'0'77'16,"0"0"-19"-16,0 0 18 0,0 0 45 0,0 0 29 15,0 0 20-15,0 0 6 0,0 0-2 0,0 0-9 16,0 0-11-16,0 0-7 0,0 0-8 0,0-31-7 16,0 27-10-16,0-1-8 0,0 3-13 15,0-3-5-15,0 3-4 0,0 2-4 0,0-3-4 16,0 1-7-16,0 2-13 0,0 0-12 0,0 0-17 16,0 0-11-16,0 0-11 0,0 0-12 15,0 2-2-15,0 3 4 0,0 2 7 0,0 5 6 16,0-1 4-16,0 3 0 0,0 2 0 0,0 2-4 15,0 1 0-15,0-1-6 0,0-2 1 0,0 3-1 16,0-3-1-16,3 3-1 0,-3-6-4 16,0-2 0-16,0-1 1 0,0-3 1 0,0-3-1 15,0 1 3-15,0 0 4 0,0-5 3 0,0 0 5 16,0 0 5-16,0 0 5 0,0 0 4 0,0 0-1 16,0-3-9-16,0-4-15 0,0 0-11 0,0-2-8 15,0 0-3-15,0-3 1 0,0 2 0 16,0 0 0-16,3-4 1 0,0 5 0 0,0 0 0 15,4-3 4-15,5 3 3 0,-6-1-1 16,-3 1 6-16,10 2 0 0,2-2 5 0,-9 0 1 16,13 0 5-16,-10 2-2 0,10 3-2 0,-10-1-1 15,0 3-5-15,4 2-2 0,-7 0-4 0,0 0-3 16,0 0-8-16,4 2-13 0,-4 5-25 0,0-2-44 16,-3 4-91-16,3-3-317 0,4-1-1045 0</inkml:trace>
  <inkml:trace contextRef="#ctx0" brushRef="#br0" timeOffset="132397.73">8099 9574 0 0,'0'0'172'16,"0"0"-45"-16,0 0 18 0,0 0 26 0,0 0 10 15,0 0-24-15,0 0-24 0,0 0-25 0,0 0-14 16,0 0-5-16,0 0-1 0,0 0-3 15,0 0-6-15,25-60-8 0,-19 50-9 0,-3 6-8 0,0-4-10 16,6 3-9-16,-2 3-7 0,-4-3-8 16,0 3-6-16,0 2-5 0,-3 0-11 0,0 0-1 15,0 0 4-15,0 4 14 0,0 3 20 0,-3 0 15 16,0 4 6-16,-7 0-2 0,1 3-4 0,3 0-7 16,-3 2-3-16,-7 3-4 0,13-3-3 15,-6 4 1-15,-7-4-3 0,13 1-2 0,-3-1-3 16,3-4 1-16,0-3-1 0,-3 0 1 0,6-4-5 15,0 0-3-15,0-3-6 0,0 0 1 0,0 0 5 16,6 1 4-16,0-1 6 0,0-2 2 16,-3 0 0-16,16 0-5 0,-10 0-5 0,7 0-8 15,-1 0-10-15,1-5-10 0,-1 1-16 0,1 2-33 16,-4-3-60-16,1 3-239 0,-4-1-400 16,-3 1-752-16</inkml:trace>
  <inkml:trace contextRef="#ctx0" brushRef="#br0" timeOffset="133216.34">8077 9100 75 0,'0'0'89'0,"0"0"-10"0,0 0 22 0,0 0 20 16,0 0 3-16,0 0 0 0,0 0-3 0,0 0 7 15,0 0 4-15,0 0-12 0,0 0-10 16,0 0-13-16,0 0-5 0,0 0-3 0,-124-64-2 15,115 64 0-15,-13 0-6 0,10 0-7 0,-7 0-4 16,7 3-13-16,-7 2-8 0,7 2-13 0,-7 2-9 16,7-2-6-16,-7 2-7 0,7 1-5 15,-7 1-5-15,7 1-1 0,-7 0 0 0,7 2 0 16,-7-3-2-16,4 4-1 0,-1 2 3 0,1-6 1 16,2 6-1-16,1-1 3 0,-4 0 0 0,7 3 4 15,-3-2 2-15,2 2 5 0,1 2 2 16,-3-3 3-16,2 1 3 0,7 4-2 0,-3-3-2 15,3-1-2-15,3 4-4 0,0 0 2 0,0 3-1 16,0-2 0-16,3 4 1 0,3 4-6 16,-3-1-1-16,16 0-2 0,-10 2 2 0,4 2-3 15,5-4 0-15,1 1 0 0,-4 1-5 0,10-5 0 16,0-4-2-16,0 0-2 0,-7-3-2 0,7-3-2 16,0-4-3-16,3 0 0 0,-6-2 2 0,6-4 1 15,3 1 3-15,-4-2-1 0,8-2 2 16,-4-3-1-16,0-2 0 0,6 0-1 0,-6 0 0 15,3-7-1-15,0 0-5 0,0-4-3 0,-3 2-4 16,9-7-1-16,-2 0-5 0,-4-5-5 0,0-2 0 16,0-3-1-16,0-3 7 0,-3-4 6 0,0 1 1 15,0-4 2-15,-3 1 0 0,-3-2 1 16,0 1 3-16,-13-2 5 0,10 1 4 0,-7 1 2 16,-2 1 4-16,-7 0-2 0,0 3 1 0,-6 1-2 15,0-2-3-15,-6 3-7 0,-3-1-21 16,-10 7-22-16,-3-2-25 0,-3 3-41 0,-6 2-62 15,0 0-60-15,-3 9-32 0,3 0 19 0,-6 3 49 16,6 9 16-16,3 0 25 0,6 4-319 0,10 3 480 0</inkml:trace>
  <inkml:trace contextRef="#ctx0" brushRef="#br0" timeOffset="133664.34">8096 10161 137 0,'0'0'200'0,"0"0"-47"16,0 0 13-16,0 0 24 0,0 0-3 0,0 0-24 16,0 0-39-16,0 0-28 0,0 0-13 0,0 0 0 15,0 0 2-15,0 0-2 0,0 0-4 16,-19 10 2-16,25-10 6 0,-6 0 8 0,7 0 6 15,-4 0 0-15,3 0-6 0,-3 0-3 0,0 0-3 16,13-3 0-16,-7-1-2 0,3 1-4 0,7-1-4 16,3-3-6-16,-1 0-7 0,4-3-15 0,9-4-11 15,0 1-14-15,7-8-10 0,-1 1-8 16,0-3-10-16,7-5-16 0,-4 0-31 0,4 0-62 16,-16 8-257-16,-13 6-1259 0</inkml:trace>
  <inkml:trace contextRef="#ctx0" brushRef="#br0" timeOffset="135628.31">6353 8863 233 0,'0'0'150'0,"0"0"38"0,0 0 31 0,0 0 12 15,0 0-3-15,0 0-18 0,0 0-30 0,0 0-31 0,0 0-30 16,0 0-15-16,0 0-16 0,0 0-10 15,0 0-7-15,0 0-10 0,-56-52-9 0,53 52-6 16,3-2-7-16,-3 2-3 0,-3 0-6 16,6 0 0-16,-6 0-4 0,6 0-3 0,-3 0-4 15,3 0-4-15,0 0-8 0,0 2-4 0,-3 1-4 16,0 4-2-16,-1 0 1 0,-5 4 2 0,6 3-1 16,-3 2 1-16,3 1 1 0,-3 1-1 0,2 1 0 15,-5 1 1-15,0 3 1 0,9-2 2 16,-3 0 0-16,0 0 0 0,3-4-1 0,0 0-1 15,0-1 3-15,0-5 1 0,3-1 4 0,0-3 6 16,6-3 5-16,0 1 8 0,1-3 1 16,-7-2-1-16,12 0 0 0,-2 0-3 0,2-2 0 15,-2-7-2-15,5-5-5 0,-5 0-6 0,5-5-5 16,-5 1-5-16,5 0-4 0,-8 0-3 0,2-1-3 16,0 5-3-16,-5 0-5 0,-4 5-1 15,0-1-2-15,-3 6 2 0,6 1-2 0,-6 1-8 16,0 2-14-16,0 0-16 0,0 5 4 0,-6 4 9 15,3 3 23-15,3 4 20 0,-3 3 3 0,0 2 3 16,-1 2-3-16,1-1 0 0,3 3-5 0,0-1-1 16,0-6 0-16,7-1-10 0,-1-5-17 0,-3 0-33 15,15-3-93-15,-11 1-320 0,-4-8-998 0</inkml:trace>
  <inkml:trace contextRef="#ctx0" brushRef="#br0" timeOffset="136130.6">6673 9042 197 0,'0'0'158'16,"0"0"81"-16,0 0 76 0,0 0 18 15,0 0-29-15,0 0-67 0,0 0-67 0,21 129-52 16,-21-106-27-16,0 0-14 0,0 0-14 0,-3 1-13 16,0-5-7-16,-3 5-7 0,0-6-1 0,3 1-2 15,3 0 0-15,-3-6 1 0,-1 3-1 16,1-2 4-16,-3-3-2 0,0-2 6 0,-3-2 0 15,9-2 0-15,-3 0-2 0,-4-3-5 0,-2 0-3 16,6-2-7-16,-6 0-4 0,6 0-10 0,-4-4-8 16,-2-3-14-16,0-3-14 0,6-3-24 15,-4-1-31-15,4-3-53 0,0-2-134 0,-3 0-302 16,0 7-941-16</inkml:trace>
  <inkml:trace contextRef="#ctx0" brushRef="#br0" timeOffset="136280.56">6604 8766 1411 0,'0'0'155'0,"0"0"-78"15,0 0 11-15,0 0-6 0,0 0-28 16,0 0-41-16,0 0-39 0,0 0-41 0,0 0-72 16,0 0-156-16,0 0-1000 0</inkml:trace>
  <inkml:trace contextRef="#ctx0" brushRef="#br0" timeOffset="136647.41">6825 8959 1154 0,'0'0'476'0,"0"0"-220"0,0 0-48 15,0 0-22-15,0 0-47 0,0 0-35 0,0 0-26 16,0 0-19-16,0 0-9 0,0 0-6 0,0 0-12 15,0 0-3-15,-90 117-5 0,87-105-3 16,3 0-3-16,0-3-6 0,0 0-3 0,3-4 1 16,-3 2 0-16,9-5 8 0,0 1 4 0,-3-3 6 15,-2 0 2-15,8-3-2 0,0-6-1 16,-2 0-9-16,5-3-6 0,-2-7-6 0,-4 3-5 16,3-2-3-16,-5 2-2 0,-1-2-2 0,6 2-3 15,-6 2-3-15,-3 4 1 0,1 3 0 0,-1 5-4 16,-3 0-4-16,0 2-12 0,0 0-18 15,0 4 3-15,0 3 12 0,-3 5 18 0,-1 7 23 16,-2 4 1-16,3-1-1 0,-9 3-5 0,9 1-1 16,3-3-4-16,0 3-2 0,0-4-9 0,0-1-16 15,0-5-20-15,9-2-27 0,0-2-49 16,1-8-164-16,-7 3-323 0,0-4-878 0</inkml:trace>
  <inkml:trace contextRef="#ctx0" brushRef="#br0" timeOffset="136881.26">6967 9387 931 0,'0'0'732'0,"0"0"-540"0,0 0-65 16,0 0 9-16,0 0-11 0,0 0-22 0,0 0-31 15,56-123-31-15,-44 99-17 0,10-1-9 16,-6 2-7-16,5-1-5 0,1 2-6 0,-10 1-10 16,10 3-16-16,-9-1-32 0,8 3-57 0,-11-3-123 15,5 10-262-15,-9 3-913 0</inkml:trace>
  <inkml:trace contextRef="#ctx0" brushRef="#br0" timeOffset="137097.13">7057 9088 1806 0,'0'0'252'0,"0"0"-140"0,0 0 11 0,0 0-5 16,0 0-31-16,0 0-31 0,0 0-30 0,0 0-20 15,0 0-17-15,99 120-21 0,-77-102-40 16,-6 1-139-16,2-5-410 0,-9-4-856 0</inkml:trace>
  <inkml:trace contextRef="#ctx0" brushRef="#br0" timeOffset="137481.93">7073 9539 1514 0,'0'0'198'15,"0"0"-158"-15,0 0 13 0,0 0 68 0,0 0 52 16,0 0 24-16,0 0-22 0,0 0-44 16,0 0-30-16,0 0-10 0,55 129-15 0,-42-105-13 15,-1-4-14-15,4 0-11 0,-1 1-5 0,1-2-6 16,2-5-6-16,1-3-6 0,-4-4-7 0,7 0-4 15,-3-4-3-15,-1-3-8 0,7 0-11 0,0-7-22 16,-3-3-54-16,-1-1-179 0,1 4-465 16,-13 0-866-16</inkml:trace>
  <inkml:trace contextRef="#ctx0" brushRef="#br0" timeOffset="139198.07">7547 8176 0 0,'0'0'0'0,"0"0"35"16,0 0 11-16,0 0-13 0,0 0-8 15,0 0 0-15,0 0-1 0,0 0 2 0,0 0 6 16,0 0 4-16,0 0 0 0,0 0 1 0,102-11 3 15,-86 9-2-15,-4-3-4 0,7 3 0 16,-7-1-2-16,10 1-4 0,-13 0-1 0,13 2-3 16,-13-3-1-16,13 1 2 0,-13 0-2 0,13-1-2 15,-13 3 1-15,13 0-4 0,-6 0-4 0,2 0-1 16,1 0-6-16,-4 0 1 0,7 0 1 0,-3 0 1 16,2 0-3-16,1 0 0 0,-3 3-2 15,-1-1-2-15,7 0-1 0,0 1 0 0,-7-1 2 16,4 0-1-16,3 1 1 0,0-1-1 0,-4 0-4 15,1 1 1-15,9-1 4 0,-6 0-3 0,3 1 0 16,-3-1 0-16,6 0-2 0,-7-2 2 0,4 0 2 16,3 0-2-16,-3 0 2 0,3 0-3 15,-6-2-2-15,6 0 3 0,-3-1-1 0,3 3 0 16,-6-2 2-16,3 0-2 0,3 2-2 0,-3 0 2 16,0 0 0-16,-4 0 0 0,10 0-2 15,-9 0 1-15,6 0 0 0,-3 0 0 0,3 0-2 16,-3 0-2-16,-3 2-2 0,6 0-1 0,-6 1-1 15,-1-1 1-15,-2 0 0 0,3 0 1 0,0 1 0 16,0 1 2-16,-4 1-4 0,1 2-5 16,3-2-1-16,0 2 6 0,-4 0 5 0,1-3 6 15,0 1 1-15,9 2-2 0,-3-2 1 0,0 0 3 16,3 0 3-16,0 0 1 0,0-3 1 0,3-2 2 16,-3 0 4-16,0 0 3 0,9 0 2 0,-3-2 3 15,-3-3 3-15,4 0 1 0,-1 0 3 16,-6 0-4-16,6-2-2 0,3 2-6 0,-3 1-3 15,1-3 2-15,-4 4-2 0,0 1 1 0,6-3 1 16,-6 5 4-16,7-2 8 0,-7 0 5 0,0 2 3 16,6 0 1-16,-6 0-3 0,0 0 1 0,4 0 3 15,-7 2 4-15,3 0 6 0,-3-2 2 16,0 3 1-16,0-3-2 0,-3 2-6 0,-7-2-9 16,10 0-8-16,-6 0-10 0,0 0-6 0,-6 0-5 15,2-2-4-15,-2-1-2 0,-7 1-4 16,-2 0-7-16,-1-1-16 0,-6 3-24 0,0-2-27 15,-3 0-81-15,0 2-203 0,0-3-739 0</inkml:trace>
  <inkml:trace contextRef="#ctx0" brushRef="#br0" timeOffset="140114.53">10998 7928 0 0,'0'0'79'0,"0"0"-48"0,0 0 3 16,0 0 29-16,0 0 19 0,0 0 22 0,0 0 19 16,0 0 12-16,0 0 0 0,0 0-4 0,0 0-15 15,0 0-23-15,0 0-11 0,-62-43-12 16,53 43-7-16,-1 0-6 0,7 2-8 0,-6 3-1 16,0-2-6-16,-1 4-5 0,1-2-2 0,3 2-3 15,0 0 3-15,-7 2 4 0,7 0-2 0,0 1-3 16,0-1 0-16,-4 3-2 0,7-3 3 15,-6 2 2-15,6 1-3 0,-3-1-2 0,0-2-1 16,2 2-5-16,1 1-4 0,3-3-7 0,0 1-5 16,-6 1-1-16,6 1-2 0,0-3-1 15,0 3-2-15,0 0 0 0,0-2-1 0,0-1-1 16,6 5 0-16,-3-2-2 0,1 2-1 0,5 0 0 16,0 0 1-16,-3 2-4 0,7 1-2 0,-4 0 1 15,0 4 0-15,7-5 1 0,-7 0-5 0,4-2 1 16,2 0 1-16,1-5-3 0,-1 2 2 0,1-2 0 15,5 0 1-15,-5-2-1 0,-1-2 1 16,4 0 2-16,-4-3-3 0,4 0 3 0,-7 1-1 16,7-3-2-16,-3 0 4 0,5-7 2 0,-5-3 2 15,-1-1 0-15,4-1 2 0,-7-3-2 16,7-1 2-16,-7-5 1 0,4 0 1 0,-1-5 2 16,-9 3 2-16,7-1 2 0,-7 0 0 0,0-1 1 15,-3-1-1-15,0 4-1 0,-3-3-2 0,0-1-3 16,-6 0 2-16,-3 1-4 0,-7 3-5 15,4-1-6-15,-10-1-10 0,1 1-5 0,-4 4-2 16,-3 2 1-16,6 5 2 0,-6 3 3 0,0 4-6 16,10 5-26-16,-4 3-49 0,0 6-92 15,10 0-179-15,3-4-824 0</inkml:trace>
  <inkml:trace contextRef="#ctx0" brushRef="#br0" timeOffset="141114.67">11376 8261 0 0,'0'0'151'16,"0"0"-114"-16,0 0-1 0,0 0 3 0,0 0 3 15,0 0 12-15,0 0 5 0,0 0-5 0,0 0-5 16,0 0-9-16,0 0-6 0,131-16-4 0,-122 11-1 16,3 3-2-16,4-1 2 0,-1 3 0 15,1-3 3-15,-1 3 2 0,4 0-1 0,3 0 5 16,-1 3-1-16,4 0 2 0,3 2 0 0,-3 2-4 15,6-3-4-15,-3 6-3 0,9-3-7 0,-6 4-5 16,0-1-3-16,6-1 0 0,0 3-1 16,1-5 1-16,2 2 0 0,-3 0-4 0,10-2 1 15,-7-5 2-15,6 3 4 0,-2-5 6 0,-1 0 5 16,4 0 1-16,-7 0-2 0,7-2 0 16,2-1-2-16,-2-1 1 0,-1-1 1 0,1 0 1 15,-1 3 2-15,1-3 1 0,2 5-3 0,-5-2 0 16,5 2-1-16,-2 0-1 0,-1 0 0 15,4 5-1-15,-10-1-2 0,4 3-3 0,2 0 0 16,-5 4-5-16,5 1-2 0,1-1-1 0,-4 3-3 16,4 0-1-16,2 2-3 0,-2 1 0 0,8-1-3 15,-8-3 0-15,3 3 0 0,5-2 1 0,-2-5 2 16,0 1 9-16,0-8 9 0,2 0 11 0,-5-2 10 16,0 0 13-16,2-2 4 0,-8 0 6 0,5-3-4 15,-11 0-4-15,5 1-5 0,-3-1-3 16,-6 0 2-16,0 1-4 0,4 1 0 0,-14-1-7 15,4 1-6-15,-3 1-12 0,-3 2-7 0,-10 0-9 16,4 0-5-16,-4 0-8 0,-6 2-12 16,4 3-16-16,-7 2-26 0,-3-2-46 0,0 2-102 15,0 0-341-15,0-5-895 0</inkml:trace>
  <inkml:trace contextRef="#ctx0" brushRef="#br0" timeOffset="142130.97">11100 8566 0 0,'0'0'0'0,"0"0"53"0,0 0-19 15,0 0-18-15,0 0 21 0,0 0 16 0,0 0 22 16,0 0 37-16,0 0 1 0,0 0 19 0,0 0 4 16,0 0-5-16,0 0 8 0,-27-28 0 15,27 26-8-15,0 2-10 0,0-3-5 0,0 3-6 16,0 0-8-16,0 0-16 0,0 0-21 0,0 0-25 16,0 0-26-16,0 0-12 0,0 3 3 15,0 1 15-15,6 3 21 0,0 3 20 0,0 1 3 0,0 4 1 16,7 4-10-16,-7 0-9 0,3 4-9 15,1 0-10-15,2-2-9 0,0 1-8 0,1 1-7 16,2-2-6-16,-9 0-5 0,7 0-5 0,-1-3-1 16,-9 0-11-16,10 1-13 0,-7-1-35 15,3 3-57-15,-6-2-122 0,0-4-239 0,4-6-871 0</inkml:trace>
  <inkml:trace contextRef="#ctx0" brushRef="#br0" timeOffset="143413.91">11479 9732 303 0,'0'0'216'15,"0"0"45"-15,0 0 24 0,0 0-7 0,0 0-25 16,0 0-49-16,0 0-65 0,0 0-54 0,0 0-27 15,0 0 10-15,0 0 30 0,0 0 26 16,0 0 0-16,0 0-22 0,25 91-29 0,-13-69-24 16,7 4-18-16,-1-1-16 0,1 1-9 0,-1 2-6 15,7-4-9-15,3 4-12 0,-6 0-15 0,-1 0-24 16,1-4-30-16,6 4-45 0,-9 0-118 16,-4 0-248-16,1-11-450 0,-4-5 235 0</inkml:trace>
  <inkml:trace contextRef="#ctx0" brushRef="#br0" timeOffset="144447.78">12164 10872 751 0,'0'0'333'16,"0"0"-53"-16,0 0-49 0,0 0-37 0,46 133-21 16,-39-100-34-16,2 0-46 0,3-7-39 0,4 2-37 15,-10-2-33-15,13-3-51 0,-7-4-104 16,4-5-326-16,-7-6-905 0</inkml:trace>
  <inkml:trace contextRef="#ctx0" brushRef="#br0" timeOffset="150781.84">11615 9269 914 0,'0'0'325'0,"0"0"-85"0,0 0-33 0,0 0-35 16,0 0-37-16,0 0-27 0,0 0-8 0,0 0 6 16,0 0 1-16,0 0-9 0,0 0-22 15,0 0-26-15,109-84-24 0,-91 72-17 0,7 3-15 16,-9-1-19-16,2 5-32 0,1 0-67 0,-4 3-163 16,1-3-311-16,-10 5-861 0</inkml:trace>
  <inkml:trace contextRef="#ctx0" brushRef="#br0" timeOffset="151348.46">12164 9003 458 0,'0'0'346'16,"0"0"-163"-16,0 0-7 0,0 0 11 0,0 0 3 15,0 0-11-15,0 0-36 0,0 0-34 0,0 0-25 16,0 0-14-16,0 0-1 0,0 0-2 15,0 0 3-15,0 0 5 0,31-28-1 0,-28 38-3 16,-3 4-3-16,3 0-9 0,-3 2-10 0,0-1-9 16,0 1-2-16,0 0-3 0,0-2-2 0,0 3-4 15,0-6-5-15,0 1-2 0,0-5-3 16,6 0-4-16,-6-5-3 0,3 1 0 0,1-3 1 0,-1 0 3 16,3 0 5-16,-3-3-4 0,6-6 1 15,1 0-3-15,-1-3-8 0,-3-2-3 0,6 0-2 16,1 0-4-16,-1 0 0 0,-2 0-2 15,-1 1 0-15,6 2-3 0,-2-1 1 0,-7 3-1 16,3 4-2-16,-2 3-1 0,2 2-1 0,-9 2 0 16,6 8 2-16,-6 3 5 0,0 1 1 0,0 4 6 15,0 3-1-15,-3 0-1 0,0 2 4 0,3-2 0 16,0-4 1-16,-6 0 0 0,6-3 0 16,0-5 1-16,0-4 0 0,6-3 9 0,0-2 6 15,3-5 4-15,1-6-1 0,2-6-5 0,4-5-4 16,-1-1-7-16,4-7-2 0,-1 2-3 15,-2 1-1-15,-1-3-4 0,4 4-2 0,-7 3-7 16,4 2-12-16,2 6-20 0,-5-1-43 0,5 4-104 16,-5 5-331-16,-10 2-1087 0</inkml:trace>
  <inkml:trace contextRef="#ctx0" brushRef="#br0" timeOffset="152064.31">12750 9022 100 0,'0'0'66'0,"0"0"57"0,0 0 59 16,0 0 60-16,0 0 17 0,0 0 1 0,0 0-9 16,0 0-21-16,0 0-27 0,0 0-30 0,0 0-22 15,0 0-13-15,0 0-17 0,0 0-18 0,130-35-21 16,-114 23-25-16,-1-2-20 0,1 3-16 16,-1-3-9-16,-2-1-7 0,-1 3 0 0,-3-2-4 15,1 5-1-15,-10-1-1 0,3 1-2 0,0 2 1 16,-3 3-4-16,0-3-6 0,-3 4-9 0,0 1-10 15,-7 0-5-15,1 2-1 0,-3 0 6 0,-1 2 7 16,-2 5 7-16,-1 2 7 0,1 3 5 16,-4 2 4-16,4 2 6 0,-1 0 2 0,4 4 6 15,-4 3 4-15,4 3 5 0,9-3 6 0,-3 3 2 16,2-6 2-16,4 0-3 0,0-3-3 0,4-1-5 16,5-4-5-16,3 2-6 0,4-5-5 15,2-2-11-15,1-4-11 0,6 0-36 0,3-3-88 16,-7 0-352-16,-8 0-1046 0</inkml:trace>
  <inkml:trace contextRef="#ctx0" brushRef="#br0" timeOffset="152697.96">13228 8708 624 0,'0'0'277'0,"0"0"-14"0,0 0-13 15,0 0-28-15,0 0-50 0,0 0-63 0,0 0-38 16,0 0-12-16,0 0 10 0,0 0 13 0,0 0 8 16,0 0 0-16,0 0-5 0,-22 113-8 15,22-88-9-15,-3 1-12 0,0 2-10 0,3-2-9 16,0 2-10-16,0-2-7 0,0-3-4 0,0-4-1 15,0-3-3-15,0-5-1 0,3-2-2 16,-3-4 3-16,3-1-4 0,-3-4-2 0,0 2 0 16,0-2 5-16,6 0 1 0,-6 0 2 0,3-2 1 15,0-2-4-15,0-3-3 0,7 0-4 0,-10 0-2 16,6 1-5-16,3-4 2 0,-3 1-3 0,4 0 3 16,-4 0-4-16,6-1 2 0,-2 3-2 0,5 0 2 15,1 0-2-15,-1 3 2 0,1-1 3 16,-4 3 0-16,3 2-1 0,-8 0-1 0,5 0 2 15,0 2-2-15,-8 5 0 0,-1 0 3 0,-3 2 0 16,3 3 1-16,-3 0 5 0,0 4 0 0,-6-2 4 16,2 1-2-16,-8 1 1 0,0-2-3 15,5 2 0-15,-8-4-1 0,-1 0-2 0,1 2 2 16,-1-5-3-16,-2-2 3 0,2-1-2 0,1-2-2 16,6-1-1-16,-4-1-2 0,-2 0-1 0,5-2-6 15,1 0-10-15,0-4-14 0,2-3-26 16,-2 1-46-16,3-1-102 0,0-2-213 0,3-1-220 15,3 6-851-15</inkml:trace>
  <inkml:trace contextRef="#ctx0" brushRef="#br0" timeOffset="153330.53">13717 8907 763 0,'0'0'286'0,"0"0"-73"0,0 0-31 0,0 0-19 0,0 0-12 15,0 0-11-15,0 0-22 0,0 0-16 16,-121 24-15-16,103-8-17 0,2 1-10 0,1 4-7 16,2-3-6-16,10-2-3 0,-3 1-9 0,6-2-6 15,0-3-5-15,9 1-1 0,-2-1-1 0,8-3 1 16,7-2 1-16,-4-2-2 0,4 0-4 15,3-3-2-15,0 0-4 0,-3 1-3 0,2-1-3 16,-5 0-3-16,-4 3 0 0,1 0 1 0,-1-3 3 16,-11 3-1-16,5-1 2 0,-6 2 7 15,-3-1 9-15,-3 4 9 0,-6 0 4 0,-4 3-1 16,-5 2-4-16,-1-2-5 0,-6 1-5 0,3 1-2 16,-9-4-2-16,3 1-5 0,1-3-3 0,-1-1-4 15,3 0-1-15,3 0-5 0,0-4-4 16,1-1-4-16,5-2-10 0,-2 0-12 0,2 0-24 15,1-5-33-15,8 1-58 0,-5-1-115 0,9 0-269 16,-3 3-985-16</inkml:trace>
  <inkml:trace contextRef="#ctx0" brushRef="#br0" timeOffset="153781.34">14037 8968 727 0,'0'0'241'0,"0"0"-32"0,0 0-15 0,0 0-6 16,0 0-8-16,0 0-15 0,0 0-25 0,-137 38-22 15,119-20-15-15,2 0-7 0,-5 3-1 16,5 2 0-16,4 2 1 0,5-1-3 0,-2-2-4 16,9 1-7-16,0 0-10 0,0-7-13 0,9-2-8 15,4-4-7-15,2-3-3 0,4-7-2 0,6 0-9 16,-4-5-7-16,7-4-7 0,-6-5-5 0,3-5-4 15,-7 1-3-15,7-1-2 0,-9-1-1 16,-1-3-4-16,-2 2 0 0,-7-2-3 0,3 4-4 16,-9-2-2-16,0 6-7 0,0 1-5 0,-9 0-8 15,3 5-3-15,-7 4-12 0,1 3-14 16,-1 2-17-16,4 0-19 0,0 5-25 0,-4 2-43 16,10 2-79-16,0 3-140 0,3-3-165 0,-3-2-707 0</inkml:trace>
  <inkml:trace contextRef="#ctx0" brushRef="#br0" timeOffset="154097.31">14406 9019 1382 0,'0'0'280'16,"0"0"-51"-16,0 0-45 0,0 0-25 0,0 0-24 15,0 0-30-15,0 0-27 0,-124 41-17 16,111-34-10-16,7-2-12 0,-3 2-7 0,3 0-5 16,-4-3-3-16,7 6-1 0,3-6 0 0,0 3-2 15,0 0 0-15,0 0 1 0,0 3-2 0,0-3 1 16,0 2 1-16,0-1 4 0,0 4-1 16,6-3-2-16,4 3-7 0,-4-1-6 0,3-1-2 15,4-1-5-15,-4 2-2 0,0-1-7 0,7-3-4 16,-1-3-3-16,-2 1-8 0,2-3-7 15,4-2-13-15,-4 0-15 0,4-4-36 0,-4-6-59 16,1-4-117-16,-1-2-222 0,1 5-149 0,-7 1-617 0</inkml:trace>
  <inkml:trace contextRef="#ctx0" brushRef="#br0" timeOffset="154498.1">14663 8713 478 0,'0'0'205'0,"0"0"-44"15,0 0-11-15,0 0 17 0,0 0 16 0,-49 119 0 16,39-93-23-16,7-1-36 0,-6 3-34 0,3 4-23 16,3 0-12-16,-4-1-8 0,4 1-3 15,0-7 4-15,3 2 6 0,0-3 6 0,0-6 4 16,0-1-5-16,0-7 0 0,0-1-4 0,0-4-4 15,0-3-1-15,0-2 0 0,0 0 1 16,3 0-6-16,0-7-4 0,7-2-17 0,-4-4-12 16,3-1-8-16,4-2-7 0,2-3 0 0,-6 1-3 15,7 2 1-15,-1-3-5 0,7 4 2 0,-3 1-2 16,-7 0 5-16,7 5 3 0,-7 2 1 16,4 2 3-16,-4 5-2 0,-9 0-2 0,0 7 1 15,0 5 1-15,3 2 4 0,-6 4 4 0,0 2 4 16,-6 1 5-16,0 2 2 0,3 0 2 15,-6 5 2-15,2-3 2 0,1-2 0 0,3-2-2 0,3-3-6 16,0-4-7-16,0-7-7 0,0 0-4 16,9-7-1-16,-2 0-3 0,5-7-11 0,-6-4-29 15,16-6-53-15,-13 1-116 0,4 0-319 0,-1 7-1010 0</inkml:trace>
  <inkml:trace contextRef="#ctx0" brushRef="#br0" timeOffset="155063.69">15227 8658 484 0,'0'0'326'0,"0"0"-13"0,0 0-13 15,0 0-38-15,0 0-44 0,0 0-49 0,0 0-34 16,0 0-12-16,0 0-3 0,0 0-7 0,0 0-12 16,0 0-18-16,-31 120-16 0,22-95-11 0,3-3-10 15,3 6-9-15,0 2-10 0,-7-4-5 16,7 3-13-16,-3-1 0 0,3 0-5 0,0 0-4 15,3-4 0-15,-3-1-1 0,-3-4-1 0,6-5 1 16,-3-5-2-16,3-2-2 0,0-4 0 16,0-1-1-16,0-2-1 0,0 0 0 0,0-5-6 15,0-2-6-15,3-2-10 0,3-3-16 0,-3-2-17 16,-3-2-23-16,0 2-20 0,3-1-32 0,-3-1-50 16,0-3-79-16,0 1-93 0,0-1-61 15,-3-2-4-15,0 7 96 0,-10-1 126 0,1-1 113 16,6 4 79-16,-7 3 19 0,1 2 13 0,6 5 33 15,-3 2 58-15,-4 0 71 0,10 2 74 0,0 5 54 16,3 0 27-16,-3 4-4 0,3-1-28 16,0 1-45-16,6 1-47 0,-3-4-41 0,10 4-35 15,-1-1-22-15,7-1-16 0,-4-3-12 0,4 0-12 16,2-3-11-16,-2 1-18 0,0-5-11 0,5 0-15 16,-5 0-9-16,6 0-7 0,-7-5-8 15,1-2-10-15,0 3-22 0,-7-1-42 0,3 3-127 16,-2-1-448-16,-13 3-1044 0</inkml:trace>
  <inkml:trace contextRef="#ctx0" brushRef="#br0" timeOffset="156730.47">14920 9069 359 0,'0'0'101'0,"0"0"-22"0,0 0 22 0,0 0 51 16,0 0 43-16,0 0 20 0,0 0 3 16,0 0-31-16,0 0-34 0,0 0-29 0,0 0-21 15,0 0-22-15,44-6-21 0,-41 3-16 0,3-6-15 16,3 2-7-16,-2 1-9 0,-1-3-4 0,-3 2-2 15,-3-2-3-15,3-1-3 0,-3 1 1 16,0 0-2-16,0-1-2 0,0 1 0 0,0 0-2 16,0-1-2-16,0 1 1 0,-3 0 4 0,3 3-1 15,0 1 2-15,0 1 2 0,0 1 3 0,-3 1 1 16,3 2 3-16,0 0-3 0,-6 0-5 0,3 0-6 16,-1 2-3-16,1 5 2 0,-6-1 1 15,6 3 7-15,-6 5 0 0,-1 3 2 0,-2-1-2 16,0 5 3-16,-4 2 3 0,4-1 11 0,-1 1 12 15,7-2 16-15,6 0 11 0,0-4 0 0,0-1-8 16,3-6-16-16,10 2-15 0,5-7-19 16,7-5-55-16,-3 0-271 0,-7 0-1161 0</inkml:trace>
  <inkml:trace contextRef="#ctx0" brushRef="#br0" timeOffset="162130.57">15972 11646 0 0,'0'0'419'0,"0"0"-247"0,0 0 37 0,0 0 13 15,0 0-2-15,0 0-17 0,0 0-30 0,0 0-18 16,0 0-20-16,0 0-12 0,0 0-10 0,0 0-16 16,-16-21-18-16,10 21-21 0,6 0-19 15,0 0-13-15,0 7-6 0,-3 5 3 0,3 2 11 16,0 1 6-16,0 6 8 0,0 4 2 0,0 6 0 16,0 1-7-16,0 4-2 0,0 4-9 0,0-1-5 15,0 4-4-15,-3 2-4 0,3-2-5 16,0 1-3-16,0-5-4 0,0 0-1 0,0-4-2 15,0-1-2-15,0-5 0 0,0-3-3 0,0-3 0 16,0-4-4-16,0-5-4 0,0-5-10 16,0-4-9-16,0-5-18 0,0 0-30 0,0-3-57 15,0-8-142-15,0 2-336 0,3 2-875 0</inkml:trace>
  <inkml:trace contextRef="#ctx0" brushRef="#br0" timeOffset="163313.5">16663 11632 339 0,'0'0'228'0,"0"0"11"0,0 0 6 16,0 0-7-16,0 0-17 0,0 0-15 0,0 0-19 15,0 0-20-15,0 0-23 0,0 0-25 16,0 0-18-16,0 0-14 0,0 0-13 0,-22-70-13 16,22 68-13-16,0 2-18 0,0 0-16 0,0 0-15 15,0 5-3-15,0 4 7 0,0 7 10 0,0 5 8 16,-3 5 8-16,-3 6 1 0,3 2-1 15,-6 3 3-15,2 3 1 0,4-4-3 0,0 1 0 16,-6-2-4-16,9-4-6 0,-3-3-3 0,3-2-1 16,0-5 2-16,0-5 1 0,0-8 0 0,3-1-1 15,-3-4-1-15,3-1 4 0,-3-2 7 0,6-2 6 16,0-8 1-16,-2 0-5 0,5-9-10 16,3-2-10-16,-6-2-4 0,10-3-5 0,-4 4 0 15,-2-1-1-15,5 0-1 0,-6 0-2 0,7 4 1 16,-1 0 0-16,1 2 0 0,-4 3 0 0,1 2 0 15,-1 5-2-15,-6 5-4 0,-3 2-2 0,7 0-1 16,-7 5 2-16,0 6 4 0,-3 3 4 16,0 4 2-16,-3 3 1 0,0 2 0 0,-7 0-1 15,7-2 2-15,-9 2 0 0,6-3-1 0,-4 1 2 16,7-5-2-16,3-2 0 0,-3 0-1 16,0-7 2-16,3-5-1 0,0 1 1 0,0-3 2 15,0 0 1-15,0-3-1 0,3-3-1 0,3-6 0 16,7-2-3-16,-1 0-2 0,-2-2 0 15,11-1-2-15,-11 2-1 0,8 1 0 0,-8 0-1 16,8 3 2-16,-9 4 0 0,4 0-1 0,-1 7-3 16,-9 0 0-16,0 0 0 0,1 9 3 0,2 5 4 15,-6 5 2-15,0-2 0 0,-6 6 1 16,2 3-1-16,1-3 1 0,-3 3 0 0,0-6-3 16,3-2 0-16,3-2-1 0,0-4-4 0,0 0-3 15,9-5-6-15,-3-5-12 0,-3 0-23 0,13-2-34 16,-4-2-81-16,13-7-138 0,-16 2-248 0,1 0-1016 15</inkml:trace>
  <inkml:trace contextRef="#ctx0" brushRef="#br0" timeOffset="163680.34">17345 11940 1234 0,'0'0'316'0,"0"0"-40"0,0 0-22 15,0 0-35-15,0 0-36 0,0 0-40 16,0 0-33-16,0 0-24 0,0 0-17 0,0 0-9 16,0 0-9-16,0 0-9 0,0 0-7 0,0 0-10 15,87-124-7-15,-78 105-7 0,4 4-5 16,-1 1-1-16,-9-2-4 0,7 2 0 0,-7 2 0 16,0-2-2-16,-3 3 2 0,0 4-2 0,0-2-1 15,-6 4-2-15,-4-2-3 0,4 5-2 0,-6 0-1 16,-4 2-1-16,4 0-1 0,-4 2 5 0,-2 5 2 15,-1 4 3-15,-6 1 2 0,7 6 0 16,2 1 3-16,-6 4 2 0,10 2 1 0,-7 3 3 16,13 2 3-16,-6 2 3 0,9 2 4 0,-4 1-2 15,7 0 1-15,7-1-1 0,2-4 0 0,0-7-4 16,7 0-4-16,2-6-4 0,7-3-3 0,3-6-4 16,3-4-7-16,-3-1-9 0,0-3-16 15,-3-5-33-15,3-3-72 0,-7-4-153 0,4 1-314 16,-19 6-973-16</inkml:trace>
  <inkml:trace contextRef="#ctx0" brushRef="#br0" timeOffset="163996.84">17714 11780 1003 0,'0'0'405'0,"0"0"-241"16,0 0-19-16,0 0 14 0,0 0 5 0,0 0-6 15,0 0-19-15,0 0-18 0,0 0-21 0,-49 132-18 16,45-108-21-16,-5-3-17 0,9 0-11 16,-3-3-9-16,3-4-6 0,0-3-3 0,3-2-2 15,0-7 6-15,3 1 8 0,1-3 6 0,2-5 3 16,-3-9-8-16,7-4-8 0,2-2-11 0,1-6-4 16,-1-2-2-16,10 1-3 0,-6 4 0 0,2 0 2 15,4 0-2-15,6 4 2 0,-6 0-2 16,3 7 3-16,-7 0 0 0,-2 5 1 0,6 2-2 15,-13 5 0-15,7 0-3 0,-13 5-1 0,3 4-1 16,1 1-2-16,-7 0-5 0,0 4-8 16,0 0-15-16,-3 0-34 0,0 2-59 0,0-4-162 15,0-1-360-15,0-6-884 0</inkml:trace>
  <inkml:trace contextRef="#ctx0" brushRef="#br0" timeOffset="164614.15">18440 11736 409 0,'0'0'229'0,"0"0"26"16,0 0 16-16,0 0 5 0,0 0-15 15,0 0-41-15,0 0-38 0,0 0-34 0,0 0-31 16,0 0-24-16,0 0-25 0,0 0-17 0,0 0-13 16,0 0-11-16,-44-54-8 0,32 57-2 15,6 1-4-15,-10 5 0 0,4-2-2 0,6 3-3 16,-10 1 2-16,10 1 3 0,-3 0 3 0,-1 2-2 16,-2 0 3-16,6-2 5 0,-4 5 1 15,-2-3 5-15,9 0 0 0,0-1 3 0,0 1 1 16,0-2 2-16,3 0-3 0,0-1-2 0,0-3-3 15,0-1-6-15,3 0-1 0,3-4-4 0,0-1 0 16,3 0-1-16,7-2 0 0,-4-2-5 0,4-3-7 16,-7-4-2-16,10 0-4 0,-4-2-5 15,1-3-2-15,-7 0-5 0,10 0-2 0,-13 1 1 16,9-1 1-16,-2 2 1 0,-10 3 3 0,3-1 3 16,0 6 0-16,-3 3-1 0,-3 1-4 15,7 1 3-15,-7 6 2 0,3 4 7 0,0 6 2 16,-3 1 3-16,3 8 1 0,-3 2 1 0,3 1 1 15,0 3 1-15,6 3 0 0,-2-1-1 0,-1 1-1 16,-3-3-3-16,0-1-1 0,6-5 0 0,1 2-1 16,-7-2-1-16,0-3 1 0,-3-1-2 0,3-1 2 15,0-5-2-15,-3 1 2 0,0-3 0 16,-3-3-2-16,0-1 2 0,-10-1 0 0,1-2 0 16,3-3 0-16,-10 0-1 0,7-2 1 0,-10 1 3 15,3-3 1-15,4 0 0 0,-13 0 3 16,9-5 2-16,-2 1-1 0,-4-7 1 0,-3 2-5 15,3-5-1-15,3-3-2 0,1-1-6 0,-4-3-6 16,0 0-11-16,6-1-15 0,4-2-22 16,6 4-39-16,-1-1-54 0,4 2-99 0,6 2-177 15,0 5-212-15,6 3-754 0</inkml:trace>
  <inkml:trace contextRef="#ctx0" brushRef="#br0" timeOffset="165049.28">18719 11786 751 0,'0'0'330'0,"0"0"-134"16,0 0-35-16,0 0 9 0,0 0 28 15,0 0 32-15,0 0-8 0,0 0-31 0,0 0-30 16,0 0-32-16,0 0-30 0,121 4-24 0,-90-12-18 16,-3-1-19-16,-4-3-17 0,4-2-9 0,-6 0-10 15,0 0-2-15,3-2-3 0,-10 0-4 16,1 2-6-16,-10 3 0 0,3-3-1 0,-9 5-2 15,0 0-4-15,0 2-8 0,-9 2-4 0,-1 5-3 16,-8 0 2-16,2 0 10 0,-5 5 8 0,-7 2 10 16,6 5 5-16,0-1 9 0,-2 7 8 0,-1 3 7 15,0 4 12-15,13 1 1 0,-7 4 2 16,10 4-2-16,-4-2 2 0,10 5-7 0,3 2-6 16,0-7-6-16,13 1-7 0,-4-10-6 0,16-5-8 15,-1-4-12-15,4-8-30 0,3-3-59 0,-9-3-292 16,-3 0-1217-16</inkml:trace>
  <inkml:trace contextRef="#ctx0" brushRef="#br0" timeOffset="167247.31">15798 11588 489 0,'0'0'222'15,"0"0"30"-15,0 0-2 0,0 0-26 0,0 0-27 16,0 0-23-16,0 0-22 0,0 0-19 0,0 0-19 16,0 0-18-16,0 0-16 0,0 0-13 0,0 0-13 15,53-103-9-15,-41 96-7 0,4 2-6 0,-7 3-5 16,9-3-8-16,-8 3-6 0,5-1-7 16,-2 1-2-16,5 2-1 0,-5 0 0 0,5 0-3 15,-2 0 1-15,9 0 1 0,-10 0-1 0,7 0-2 16,3-2 3-16,-1-1 0 0,1 1-2 15,0 2 0-15,3-2 0 0,-6 2-1 0,9 0 0 16,-3 0 1-16,3 0-1 0,0 0 0 0,3 0 0 16,-3 0 2-16,6 0-2 0,-3 0 1 0,6 2 0 15,-6-2 2-15,1 0-3 0,5 0 1 0,3-2-1 16,-6-1 1-16,-6 1-1 0,10-3 0 16,-4 2 0-16,3 1-1 0,-6-5 1 0,7 2 1 15,-4 0 1-15,3-2-2 0,-3 0 1 0,7 3-1 16,-1-1 0-16,-6 0 1 0,13 3 1 0,-10 0-1 15,10-3-1-15,-7 3 1 0,13-3 0 16,-9 3-1-16,2-3 2 0,7 0-1 0,-3 1 0 16,0-1 0-16,5-2 0 0,-5 0-1 0,6 0 0 15,0 1 1-15,3-1 0 0,-3 0-1 0,3-2 2 16,0 2-2-16,0-2 2 0,0 2 0 16,3-2 0-16,3 2-3 0,1 0 2 0,-1 0-2 15,-3 0 2-15,6 0 0 0,4 2 1 0,-4-2 0 16,6 0-1-16,-5 1 0 0,11-1 0 0,-11-2-1 15,12 2 1-15,-1 0-1 0,-8-2-1 16,11-3 2-16,1 3 1 0,-6-5 0 0,3 5 1 16,-1-3-2-16,4 0 0 0,-12 4 0 0,8-1 0 15,4-3 1-15,-6 3 0 0,-1 0-1 16,7 2 2-16,-3-3-3 0,0 3 1 0,-4-2-5 16,7 2 2-16,3-2 1 0,-3 4-2 0,0-2 5 15,-1 3-3-15,-2-3 1 0,9 1-1 0,-3 1 0 16,3 0 0-16,3 1-1 0,0-3-1 0,-3 4 2 15,7-1 2-15,-7 2 1 0,0 2 0 16,3-3-1-16,3 3 0 0,0 0 0 0,-3 0 2 16,-3 0 0-16,0 0 2 0,0 3-3 0,-3-1 1 15,0 0-3-15,-3 0 0 0,0 3 2 0,-7 0-1 16,7-3 1-16,3 3 0 0,-3-1-2 0,0 1 1 16,0-3 0-16,-7 2-2 0,7-2 1 15,3 1 1-15,-3-1 0 0,-3 0 0 0,-4-2 1 16,7 0-1-16,0 0-1 0,-3 0 0 0,-10 0 0 15,10 0 0-15,-13-2 1 0,10 0 1 16,-10-1 1-16,10 1-1 0,-13 0-1 0,6 0 2 16,-6 0 0-16,-3-3-3 0,1 3-2 0,-4-3 2 15,-3 3-3-15,3 0 2 0,-4-3 2 0,1 3 0 16,-6-1-1-16,-3 3 0 0,2-2 1 16,-2 2-2-16,-10-2 2 0,1 2-1 0,2-2 1 15,-9 2-1-15,0-3 1 0,-3 1 0 0,-3 2 2 16,-3-2-1-16,-6-1-2 0,2 1 4 0,-2 0-1 15,-7 2 3-15,-9-3 2 0,13 1 1 0,-13 2 3 16,0-2 3-16,0 2 7 0,-3 0 6 16,0 0 4-16,0-3-3 0,0 3-8 0,-3-2-11 15,-3 2-7-15,-7-2-4 0,10 2 2 0,-3 0-2 16,0 0 0-16,-6 0 1 0,5 2 0 0,4 7-1 16,-6 1 1-16,-3 6-1 0,5 2 1 15,1 7 0-15,-3 3 2 0,-7 4 0 0,7 4-3 16,-10 4 2-16,10 4-1 0,-13-1 1 0,10 4-1 15,-10 1 1-15,1-2-1 0,8 3 0 0,-8-2 2 16,8 4-1-16,-9-1 2 0,13-1 0 16,-9 5 1-16,8-2 2 0,1 2 1 0,-7-4 1 15,13 3 0-15,0-1 2 0,0 0-1 0,3 0 0 16,0-3-3-16,0 0 0 0,0-2-3 0,6 0-1 16,-3-2-2-16,4 2 0 0,5-4-5 15,-9-2 0-15,3-1-1 0,-3-4 0 0,-3 4 5 16,0-8 1-16,0 1 0 0,0-4 3 0,-3-4 0 15,0-1 1-15,0-8 2 0,0 0 1 16,0-7 2-16,3-5 2 0,0-2 3 0,0 1 3 16,0-3 6-16,0 0 0 0,0-3-2 0,3-1-6 15,0-2-5-15,0-4-3 0,3 1-2 0,-6-2-2 16,7 1 0-16,5 1-1 0,-9-3-3 0,0 1 1 16,0 1-3-16,-3 1-2 0,0 0 1 0,0-1-1 15,0 5 0-15,0-2 0 0,-6 2-2 16,0 0-1-16,-6 1-1 0,5-1 0 0,-5 3 0 15,-7 2 2-15,-2 0-1 0,2 0 2 0,-6 0 0 16,-6 0 3-16,-3 0 0 0,0 2 2 0,-13 0 2 16,10 1-1-16,-15-1 0 0,8 0 1 15,-12 1 1-15,-3 1 1 0,1 1 1 0,-8 0 1 16,-2-1-1-16,-9 0-3 0,5 0 1 0,-8 1 0 16,-4 0 2-16,10-1-3 0,-13 1 0 15,-3 2 0-15,0 0 0 0,-3 0 0 0,3-2 1 16,-6 2 0-16,-3-3-2 0,3 3 2 0,-10-2-3 15,10 0-1-15,-6-3-1 0,-4 3 3 0,7-3-2 16,-10 0 2-16,10-2-1 0,-6 3 4 16,-4-3 0-16,10 0-1 0,-13 0 1 0,10 0-3 15,-9-3 3-15,5 1-1 0,-2-3 2 0,2 1 0 16,-5-1 1-16,-1 0-1 0,6 1-1 0,-5-1 1 16,5 0-1-16,-2 3-1 0,6 0 0 0,-7-1-1 15,10 3-1-15,-3 0 1 0,-7 0-2 16,13 0 2-16,-3 0 0 0,-7 0 0 0,10 0 0 15,0 0 0-15,0 0-2 0,-10 0 1 0,10 0 0 16,0 3-1-16,0-1 1 0,0 0 0 0,-6 1 3 16,6-1-3-16,-1 0 1 0,4 3 1 15,-3-3 1-15,3 3 0 0,0-3-1 0,-3 1-1 16,3-3-1-16,3 2 2 0,0-2-1 0,3 0 1 16,1-2 0-16,-1-1 2 0,3 1-1 0,10-3-1 15,-10 3-1-15,6-3 1 0,1 3-2 16,2 0 1-16,-2-1 1 0,3 1 0 0,-1 0 1 15,10 2-2-15,-9-3 0 0,2 3-1 0,4-2 2 16,6 2-1-16,-3 0 3 0,-6 0-2 16,9 0 2-16,-7 0 3 0,7-2 2 0,0 2-1 15,3-3 1-15,1 3-2 0,2-2-2 0,0 0 1 16,3-1-3-16,-3 1 1 0,7-3-1 0,2 1 1 16,-2 1-1-16,5-1 0 0,1 1-2 0,-1-1 3 15,7-1 0-15,-3 0 2 0,3 4-1 16,6-1 4-16,0 0 0 0,0-1 0 0,3 1 0 15,6 2-1-15,0 0-4 0,-2 0 0 0,5 0-3 16,3 0-3-16,-8 0-6 0,8 0-13 0,1 2-15 16,-4 1-27-16,4-1-53 0,-1 1-172 0,4 0-335 15,-1-1-923-15</inkml:trace>
  <inkml:trace contextRef="#ctx0" brushRef="#br0" timeOffset="168996.42">2161 14450 0 0,'0'0'102'15,"0"0"49"-15,0 0 35 0,0 0 11 0,0 0-8 16,0 0-28-16,0 0-10 0,0 0 0 0,0 0-12 16,0 0-9-16,0 0-6 0,0 0-8 15,-28-10-7-15,28 10-10 0,0-2-14 0,0 2-15 16,0 0-15-16,0 0-8 0,0 0-7 0,0 0-7 16,0 0-10-16,0 0-7 0,0 0-5 0,0 0-5 15,3 0 0-15,7 0 3 0,-4 0 0 16,3 0 0-16,-6 0 0 0,16 0-2 0,-10 0 0 15,7 2 2-15,-4 1 0 0,7-1-1 0,-7 3 0 16,13-3-3-16,-3 3-1 0,-1-3-1 16,7 3-2-16,0-3 1 0,6 0 1 0,10 0 1 15,-7 1 1-15,0-1 0 0,0 0-1 0,10 1 0 16,-10-1 0-16,9-2 1 0,-5 2-1 0,-4 1 1 16,10-1-1-16,-7-2 1 0,-3 2 0 15,6-2-4-15,-5 3 3 0,-4-1-2 0,-3 0-2 16,0 1 2-16,0 1-2 0,-6-1 3 0,-1 4 7 15,-8-3 2-15,9 3 0 0,-7-3-2 0,-5 0-7 16,-7 1-4-16,9-3-2 0,-11 1-2 0,-1 1-5 16,0-1-9-16,0-1-14 0,-3 0-28 0,0 1-56 15,0-1-217-15,0 0-1129 0</inkml:trace>
  <inkml:trace contextRef="#ctx0" brushRef="#br0" timeOffset="170130.74">4239 14360 64 0,'0'0'242'0,"0"0"-34"0,0 0 30 15,0 0 10-15,0 0-1 0,0 0-32 16,0 0-36-16,0 0-36 0,0 0-28 0,0 0-19 16,0 0-8-16,0 0-8 0,0 0-9 0,0 0-5 15,18-40-8-15,-18 34 0 0,0 1-8 0,3-2-4 16,-3 1-5-16,0 1-6 0,0-2-4 0,0 0-4 15,0-2-3-15,0 5-4 0,-3-3-1 16,0 0-2-16,0 0-3 0,3 2-1 0,-6-2-2 16,0 2-2-16,-1 1-1 0,7 1-4 0,-6-1-2 15,0-1 0-15,-3 3-1 0,3-1 1 0,6 1 0 16,-7 0-1-16,1 2-3 0,-6 0-4 16,6 0 0-16,-1 4-2 0,1 3-1 0,-9 3 4 15,5 4-1-15,1 2-1 0,-6 0 3 0,2 7 2 16,-6 2 0-16,10 3 1 0,-9 0 0 15,8 0 0-15,-5 3 4 0,9-1 1 0,-1-2 1 16,1 2 1-16,3-8 0 0,-6-1-1 0,9-4 1 16,0-6 0-16,0 1-1 0,12-5 1 0,-6 0 3 15,1-5 9-15,8-2 4 0,-3 0 5 0,1-7-1 16,5-4-10-16,1-3-10 0,-6 0-10 16,11-3-9-16,-14-1-7 0,11 0-8 0,-8 0-9 15,5-1-7-15,-11 1-7 0,11 4 1 0,-9 2 7 16,-5 0 7-16,-1 8 6 0,3 1-7 0,-6 3-21 15,0 0-3-15,0 5 5 0,0 4 22 16,0 3 27-16,0 2 11 0,0 2 2 0,0 0 0 16,0 5-4-16,0-3-3 0,6 0-5 0,0 1-17 15,0-3-60-15,-2 3-169 0,5-7-302 0,-3-6-847 0</inkml:trace>
  <inkml:trace contextRef="#ctx0" brushRef="#br0" timeOffset="170630.96">4511 14537 579 0,'0'0'287'0,"0"0"-43"0,0 0-12 15,0 0-34-15,0 0-36 0,0 0-44 16,0 0-38-16,0 0-27 0,0 0-14 0,0 0-1 16,0 0 5-16,0 0 7 0,0 0 4 0,0 0 2 15,-27 79 0-15,20-58-2 0,7-1 3 0,-3 0-5 16,0 4-5-16,0-3-3 0,0 2-10 16,-3-6-7-16,6 0-2 0,0-3-7 0,0-3-1 15,0-1-3-15,0-4-2 0,0-1-3 0,0-3 4 16,6 1 2-16,-6-1 2 0,3-2 1 0,0 0 0 15,3 0-4-15,-3 0-5 0,13 0-4 0,-7 0-5 16,-3 0-4-16,10-5-7 0,-4 3-14 16,-5-3-15-16,8 3-31 0,-6-2-57 0,-5 1-107 15,11 3-192-15,-12-2-277 0,0 0-459 0</inkml:trace>
  <inkml:trace contextRef="#ctx0" brushRef="#br0" timeOffset="170813.26">4375 14666 1024 0,'0'0'433'0,"0"0"-298"0,0 0-81 16,0 0 19-16,0 0 29 0,0 0 18 16,0 0-12-16,0 0-28 0,0 0-27 0,0 0-27 15,0 0-15-15,0 0-22 0,0 0-38 0,121 18-72 16,-109-15-221-16,-5-1-1052 0</inkml:trace>
  <inkml:trace contextRef="#ctx0" brushRef="#br0" timeOffset="171081.81">4716 14884 1531 0,'0'0'190'16,"0"0"-102"-16,0 0 37 0,0 0 24 15,0 0-1-15,0 0-29 0,-25 120-41 0,25-101-32 16,-3-3-23-16,0-2-12 0,3 0-4 0,0-2-12 15,0-3-18-15,0 0-36 0,0-4-88 0,3-2-323 16,0-3-995-16</inkml:trace>
  <inkml:trace contextRef="#ctx0" brushRef="#br0" timeOffset="171880.49">4434 13980 106 0,'0'0'112'0,"0"0"8"0,0 0 20 0,0 0 2 16,0 0-5-16,0 0-3 0,0 0-18 0,-136-55-19 16,114 51-17-16,0 1-18 0,-3 3-11 0,1 0-12 15,-7 0 1-15,3 0-3 0,0 7 2 16,3 0 5-16,-6 2-5 0,-3 3-2 0,3 3-8 15,-3 1-8-15,0 8-4 0,-4 1-2 0,4 3-1 16,-9 1 1-16,6 6 0 0,6 2 4 0,-3-1-3 16,3 9-1-16,0-1 0 0,3 1 3 15,0 2 6-15,3 3 8 0,9 3 5 0,-5 4 3 16,8 4-1-16,-2-2 0 0,12 6-4 0,3-1-7 16,0 3-5-16,6-5-7 0,16 3-3 0,-1-6-1 15,7-3 0-15,3-6 1 0,6-6 0 16,1-5 0-16,5-7-3 0,7 1-2 0,-1-8-3 15,-2-2 0-15,12-7-4 0,0-2 0 0,3-5 0 16,-3-2 3-16,3-7-1 0,3 0-4 0,-6-5 1 16,3-4 2-16,0-7 2 0,-4-3 7 0,1-5-2 15,0-2-3-15,0-4 1 0,-3-3-2 16,-6 0-1-16,-4-4-3 0,-6-3 2 0,4-1-1 16,-10-3 5-16,-3-1 5 0,-6-4 5 0,-10 2 1 15,10 0 1-15,-19-2-7 0,7 1-4 0,-10-3-6 16,-3 0-8-16,-3 1-3 0,-13-4-11 15,1 4-7-15,-13-1-5 0,-3 4-5 0,-13-5-9 16,4 5-8-16,-16 0-12 0,7 3-9 0,-7 6-6 16,-3 5-13-16,-3 8-22 0,0 6-32 15,3 7-48-15,0 15-45 0,3 4-12 0,0 11-7 16,22 1 38-16,6-5-151 0</inkml:trace>
  <inkml:trace contextRef="#ctx0" brushRef="#br0" timeOffset="186014.16">11333 9381 455 0,'0'0'239'0,"0"0"25"0,0 0 17 15,0 0-1-15,0 0-14 0,0 0-53 16,0 0-63-16,0 0-46 0,0 0-16 0,0 0 4 15,0 0 10-15,0 0 1 0,0 0-14 0,0 0-19 16,-22 92-24-16,19-76-17 0,3-1-13 16,0-1-7-16,0-2-10 0,0-5-9 0,0 2-11 15,0-2-27-15,0-2-48 0,3-3-113 0,0-2-370 16,-3 0-943-16</inkml:trace>
  <inkml:trace contextRef="#ctx0" brushRef="#br0" timeOffset="186747.37">11178 9010 113 0,'0'0'59'0,"0"0"-13"0,0 0 17 16,0 0 17-16,0 0 13 0,0 0 5 0,0 0-1 15,0 0-9-15,0 0-10 0,-121-16-12 16,102 16-14-16,7 0-6 0,-7 2-3 0,4 1 2 16,-4 1 11-16,4 3 8 0,-7 0 6 0,3 2 0 15,1 1-1-15,-4 0 10 0,4 4 11 0,-1 0-9 16,0 0-8-16,-5 2-14 0,5 3-14 15,-3 2 4-15,4-4 4 0,-1 2 0 0,0 0-1 16,4-3-6-16,-1 5-2 0,4-3-5 0,-3 0-3 16,5 3 2-16,4-3-4 0,0 6 0 15,0-3-2-15,6-3 0 0,0 2-2 0,0-1-3 16,6 1-3-16,3-1-2 0,0 0-3 0,7-1-3 16,-1-3-4-16,1 4 0 0,-1-3-1 0,7 3-2 15,0-5 0-15,0 0-3 0,2 0-3 16,1-4-1-16,6 2 0 0,-3-3-4 0,3-2-1 15,0 2-3-15,6-2-3 0,-6 0-1 0,0-4-1 16,0-1 0-16,0 0 2 0,0-2-3 0,0 0 0 16,0-4-3-16,3-3 1 0,-3 0 1 0,0-5 1 15,4 3 4-15,-4-5 0 0,0 1 2 16,0-6-1-16,-7 1 1 0,4-5-2 0,-3 2 1 16,0-4-3-16,0-3-1 0,-7 0 1 0,7-2 1 15,-9 1 0-15,-1-3 5 0,1 1 2 0,-4 3 1 16,-6-1 1-16,-3 1-2 0,-3 1-4 0,0 1-11 15,-6 0-17-15,-9 4-29 0,-7 1-37 16,-3-2-35-16,-6 2-52 0,0 0-54 0,-9 4-52 16,-4 1-42-16,7 4 44 0,-6 5 80 0,12 5 81 15,12-1-149-15</inkml:trace>
  <inkml:trace contextRef="#ctx0" brushRef="#br0" timeOffset="188746.41">12040 10525 0 0,'0'0'28'0,"0"0"52"0,0 0 21 16,0 0 27-16,0 0 37 0,0 0 9 0,0 0-9 16,0 0-10-16,0 0-10 0,0 0-8 0,0 0-13 15,0 0-5-15,0 0-6 0,0 0-10 0,0-32-11 16,0 27-15-16,3 3-10 0,6-3-7 15,-6 0 1-15,4 3 2 0,-4-3-3 0,3 1 2 16,0 1-6-16,3 1-3 0,-5 2-13 0,2-2-15 16,0 2-9-16,-6 0-7 0,0 0-3 0,3 2 1 15,-3 0 5-15,0 5 5 0,0 3 3 16,-3-1-3-16,3 3-3 0,-9 2-5 0,2-2-2 16,4 2-1-16,-6-2-3 0,6 0 2 0,3-3-3 15,-6 0 0-15,6 1-1 0,0-3-4 16,0-1 2-16,0 1 0 0,0-2-1 0,6-3 0 15,-6 3 2-15,6-3 0 0,7-2 0 0,-1 0 0 16,3 0-4-16,1 0-8 0,3 0-18 0,-1-4-32 16,4 1-64-16,-13-1-188 0,7-1-269 15,-10 3-851-15</inkml:trace>
  <inkml:trace contextRef="#ctx0" brushRef="#br0" timeOffset="189396.15">12152 9892 189 0,'0'0'49'0,"0"0"15"0,0 0 25 15,0 0 18-15,0 0 7 0,0 0-19 0,0 0-19 16,0 0-17-16,0 0-11 0,-121-19-3 0,102 24 2 16,7-1-3-16,-7 3-4 0,4 3-8 0,-1-1-8 15,-3 2-3-15,-2 3-2 0,-1 0 3 0,3-3 2 16,-2 5 4-16,-1 0 3 0,-3 1 0 0,7 1-1 15,-7-1-3-15,3-1-1 0,-6 1-3 16,6 2 0-16,-2-3 2 0,-4 5 0 0,3-2 2 16,0-1 2-16,0 0 3 0,7 3 6 0,-1 0 6 15,1 0 7-15,-1-3 4 0,0 3 1 0,7-1-3 16,-4 3-7-16,10-2-6 0,-3 0-6 16,3 2-1-16,-4 2-1 0,7 0 4 0,3 1-2 15,0-1-2-15,0 3 0 0,10-1-5 0,-4 1-2 16,6-3-3-16,1 3-1 0,2-1-4 15,1-1-2-15,5 2-5 0,4-3-3 0,-3-3-2 16,3-1-4-16,3 0-1 0,3-7-3 0,0 0-1 16,3-5-3-16,0-4 3 0,6-3-2 0,-6-2-2 15,10 0-1-15,-1-4-3 0,0-3-3 16,4 0-1-16,-7-5 0 0,7 5 1 0,-4-4 4 16,4-3 4-16,-4 0 3 0,0 0 2 0,1-1 1 15,-10-2 2-15,6-1 1 0,-2-3-1 16,-4 2-1-16,-3-2 1 0,3-1 1 0,-13-3 0 0,4-3 0 15,-6-3 2-15,3 0 1 0,-4-2 0 16,-5-1 1-16,-1 0 0 0,0-1-1 0,1 0-1 16,-10 0-2-16,0-3-2 0,-3 1-2 0,0-3-4 15,-3 2-9-15,-3-2-18 0,-16-2-37 0,3 2-66 16,-9 0-108-16,1-1-157 0,5 11-40 16,3 12-450-16</inkml:trace>
  <inkml:trace contextRef="#ctx0" brushRef="#br0" timeOffset="199662.31">10865 9238 0 0,'0'0'25'15,"0"0"27"-15,0 0-27 0,0 0-13 0,0 0-5 16,0 0 8-16,0 0 4 0,0 0 3 0,0 0-1 16,0 0 5-16,0 0 10 0,0 0 25 0,-25-53 34 15,28 46 26-15,-3 2 24 0,3-2 15 16,3-2 7-16,-6 4 11 0,3-3-1 0,1 1-9 15,2-2-6-15,-3 2-16 0,0 0-13 0,-3 2-15 16,3-2-13-16,-3 2-9 0,0 1-1 0,3 1-2 16,-3 3-2-16,0 0-8 0,0 0-8 15,0 0-15-15,0 0-14 0,0 0-17 0,0 0-12 16,0 0-10-16,0 0-5 0,0 3-2 0,-3 4 0 16,3-3 3-16,0 6 0 0,0-3 4 0,0 4 3 15,0 1 5-15,0-2 3 0,0 4 6 16,0-2 2-16,0 2 1 0,0 0 0 0,0 0-1 15,0-3-3-15,0 3-3 0,0-2-3 0,0-2-4 16,0-3-2-16,0 0-4 0,0 0 1 16,0-2-3-16,0-3 0 0,0 1-2 0,0-3-1 15,0 0 3-15,0 0 1 0,0 0 4 0,0 0 4 16,0 0 2-16,3 0 0 0,-3 0-2 0,0 0-3 16,0 0-3-16,0 0-1 0,0 0-2 0,0 0-2 15,0 0-3-15,0 0 1 0,0 0 1 16,0 0 0-16,0 0-2 0,0 0-2 0,0 0 3 15,0 0-2-15,0 0-2 0,0 0 3 0,0 0-2 16,0 0 4-16,0 0 0 0,0 0 0 0,0 0 0 16,0 0 4-16,0 0 0 0,0 0 3 0,0 0 3 15,0 0 0-15,0 0 0 0,0 0-3 16,0 0-1-16,0 0-6 0,0 2 1 0,0-2-2 16,0 0-2-16,0 2-2 0,0 1 2 0,-3 4 1 15,3-3 0-15,0 6 0 0,-3-6 1 16,3 3 0-16,0-2 1 0,0 0-1 0,0-3 0 15,-3 3-1-15,3-3 0 0,0 0 2 0,0-2-2 16,0 0 0-16,0 3 0 0,0-3 3 0,0 0 1 16,0 0-2-16,0 0 2 0,0 0-1 15,0 0-3-15,0 0 4 0,0 0-2 0,0-3 0 16,0 1 2-16,3-5-3 0,0 0 1 0,0-2-3 16,3-1-1-16,1 1-1 0,2-3-4 0,-3 1 3 15,3-3-3-15,4 4 2 0,-7-2 1 0,0 0-2 16,13-2 4-16,-10 0-3 0,0 5 1 0,4-3 3 15,-7 1 2-15,3 4-2 0,-2-3 4 16,2 3-3-16,-3 0 1 0,-3 2 0 0,3 2-1 16,-6 1 0-16,0 2 2 0,0 0-2 0,0 0 2 15,0 0-4-15,0 0 1 0,0 0-2 16,0 2 0-16,0 6 2 0,0 2 1 0,-6 1 2 16,6 1-1-16,-3 2 1 0,0-2-3 0,3 1 1 15,-3-1 1-15,3 0 2 0,0-3-3 0,0-1 0 16,0-1 0-16,0 0 0 0,0-2 0 15,0-1 0-15,0-1 0 0,0-1 0 0,0-2-1 16,0 0 1-16,0 0 1 0,0 0-2 0,0 0 2 16,0 0 3-16,0 0-1 0,0 0 2 15,0-2-1-15,0-3-1 0,3 0-2 0,0 1-2 16,-3-3 0-16,3 1 1 0,-3-1-2 0,6-2 1 16,-6-1-1-16,3-1 2 0,7 1 1 0,-4 1-2 15,0 0-1-15,0 0-1 0,1 2 2 16,2-3-1-16,0 3 3 0,-3 3-4 0,1-3 3 15,2 4 0-15,-3 1-1 0,0 1 1 0,-6 1-2 16,3 0 0-16,0 1 0 0,-3 6 2 0,0 5 1 16,0-1 1-16,0 3 0 0,0 3 1 0,-3-1-3 15,0 0 0-15,3 0-1 0,0-1-1 16,0-1-7-16,0-2-8 0,0 0-22 0,0-3-37 16,0 0-122-16,0-2-407 0,0-2-1042 0</inkml:trace>
  <inkml:trace contextRef="#ctx0" brushRef="#br0" timeOffset="201479.63">11717 10173 11 0,'0'0'335'0,"0"0"-103"0,0 0 57 0,0 0 9 16,0 0-9-16,0 0-34 0,0 0-45 0,0 0-41 16,0 0-31-16,0 0-23 0,0 0-19 0,0 0-17 15,0 0-17-15,0 0-11 0,0-28-11 16,0 28-5-16,0 0 0 0,0 0-4 0,0-2 0 15,0 2-1-15,0 0 1 0,0 0-1 0,0 0-2 16,0 0-6-16,0 0-5 0,0 0-6 16,0 0-5-16,0 2 1 0,0 5 3 0,0 2 10 15,-6 1 6-15,6 2 4 0,-3 5-2 0,3 1-3 16,-3-1-2-16,3 4-1 0,0-3-5 16,0 3-1-16,0-4-3 0,-6 4-3 0,6-4-2 15,0-1-1-15,0 0 0 0,0-2-3 0,0-5 3 16,0 0-5-16,0-5 2 0,0 1-1 0,0-3-1 15,0 1 0-15,0-3-1 0,0 0-1 0,0 0 5 16,0 0-2-16,0 0 2 0,0 0 0 16,0 0 4-16,0 0 0 0,0 0-1 0,0-5 0 15,0 3-3-15,0-3-3 0,0 0-2 0,0-1 1 16,6 2-2-16,-6-3 1 0,0 0-2 0,0 0 3 16,3-2-4-16,0-1 1 0,3 1 1 0,-2-3 0 15,2 1 0-15,-3-1 0 0,3 1 1 16,-3 1-3-16,0 2 1 0,7-4 2 0,-7 5 2 15,0-2-3-15,0 2 0 0,3 0 1 0,-3 0 0 16,0 3 1-16,3 1 0 0,-2 1-3 0,-4 2 3 16,3 0-2-16,-3 0-1 0,3 0 0 15,-3 0 0-15,3 0 1 0,-3 5 0 0,6-3 0 16,-6 3 0-16,0-1 0 0,0 1 3 0,0 0-2 16,0-1-2-16,0 1 0 0,0-1 4 15,0-1-3-15,0 1 0 0,0 3 2 0,0 0 0 16,0-2 1-16,0 1-1 0,0 1-1 0,0 0 1 15,0-3 2-15,-6 3 0 0,6 0 0 0,0 0-3 16,-3-2 2-16,3 2-2 0,0-2 1 0,-3 2-1 16,3-5 0-16,0 3 0 0,0-3 2 15,0 3-1-15,0-3-1 0,0-2-1 0,0 0 1 16,0 2 0-16,0-2 0 0,0 0 0 0,0 0 0 16,0 0 0-16,0 0 1 0,0 0 0 0,0 0 1 15,0 0-1-15,0 0 2 0,0 0-1 0,0-2-3 16,0-3 1-16,0 1 0 0,3-1-1 15,-3 0 1-15,3-2-2 0,3 0 1 0,-6-2 0 16,6 0 0-16,0-1 0 0,1 1-1 0,2 0-2 16,-3 1 3-16,7-4 1 0,-7 3-3 15,3-1 1-15,4 4 1 0,-7-4 1 0,3 3 0 16,-3 3 0-16,4-1-1 0,-7 3 0 0,0 2 1 16,0 0 0-16,3 0 0 0,-6 2 0 0,0 7 2 15,0 3 1-15,0-1-2 0,0 3 2 16,0 3 1-16,-6-2 0 0,3 3 0 0,0 1-4 15,0-3 1-15,3-4-1 0,-4 2-2 0,4-2-1 16,0-6-5-16,0 0-8 0,0-3-16 0,4-1-29 16,-4-2-92-16,3 0-325 0,-3 0-1164 0</inkml:trace>
  <inkml:trace contextRef="#ctx0" brushRef="#br0" timeOffset="206079.23">5262 14811 0 0,'0'0'0'0,"0"0"0"15,0 0 40-15,0 0-20 0,0 0 3 0,0 0 11 16,0 0 23-16,0 0 11 0,0 0 25 16,0 0 32-16,0 0 24 0,0 0 23 0,-19 0 3 15,19 0-1-15,0 0-3 0,-3 0-10 0,3 0-20 16,0 0-25-16,0 0-35 0,0 0-32 0,0 0-24 16,0 0-17-16,0 0-13 0,0 0 1 0,3 0 8 15,3 0 9-15,1 0 10 0,-1 0 6 0,0 0 0 16,-3 0-2-16,13 0-3 0,-7 0 0 15,-3 0 1-15,10 0 1 0,-7 0 3 0,0 0-1 16,10 0-4-16,-7 0-1 0,10 0-2 0,-3 0-4 16,-4 0-1-16,10 3-3 0,-10-1-2 15,7 2-1-15,-3 1-5 0,-4-3-1 0,7 1 2 16,0 1-5-16,-10-1 2 0,13 1 0 0,-3 1 1 16,-7-3-1-16,7 1-1 0,-4 1 2 0,1-4-2 15,6 0 2-15,-4 0 3 0,-2 0 2 16,9-2-1-16,0-5 0 0,-3 2-1 0,6-2 0 15,0 0 2-15,0-2-1 0,0 0 3 0,3 2-45 16,0 0 36-16,-3 0 8 0,6 0-5 0,0 0 47 16,1 2-40-16,-4 1-4 0,0-1-1 15,-6 2-4-15,0 0-2 0,-1 3 0 0,-2 0-1 16,-9 0-2-16,9 0-2 0,-10 0 2 0,4 5-2 16,-7-2-1-16,4 0-2 0,-10 1-5 0,12 1-4 15,-8 0-9-15,-7 2-5 0,12-3-11 16,-8 1-13-16,-1 0-30 0,3-1-68 0,0-1-161 15,-2-3-218-15,-4 2-658 0</inkml:trace>
  <inkml:trace contextRef="#ctx0" brushRef="#br0" timeOffset="206946.45">7584 14539 272 0,'0'0'601'0,"0"0"-350"0,0 0-33 0,0 0-13 16,0 0-30-16,0 0-33 0,0 0-22 15,0 0-27-15,0 0-21 0,0 0-23 0,0 0-18 16,0 0-15-16,0 0-9 0,0 0-6 0,-25-17-6 15,25 17-3-15,0 2 5 0,0 3 5 0,7 3 14 16,2 3 13-16,-6 3 13 0,0 5 6 0,0 2 4 16,0 0 1-16,4 1-2 0,-4 3-4 0,3 1-4 15,-3 0-5-15,3-1-9 0,-3 0-8 16,0-4-6-16,-3-3-6 0,7-2 0 0,-4 1 0 16,3-8 1-16,-3 0 2 0,-3-4-1 0,0-3 4 15,0-2 4-15,0 0 6 0,3 0 15 16,-3 0 5-16,0 0-1 0,0-4-10 0,0-3-15 15,0-5-15-15,-3-7-8 0,3 1-2 0,0-3-3 16,0-2 1-16,0-2 0 0,0 0-2 0,0-1 0 16,3 1 1-16,3 2 2 0,-3 0 5 0,13 2-3 15,-10 3 1-15,0 1 0 0,7 3 0 16,-1 5-1-16,-3-1 1 0,10 5-2 0,-10 0 0 16,7 3 2-16,-4 2 1 0,1 0-2 15,2 0 0-15,-2 0-3 0,2 0-7 0,-6 2-20 16,10 1-45-16,-10 1-129 0,1-1-385 0,-1-2-950 0</inkml:trace>
  <inkml:trace contextRef="#ctx0" brushRef="#br0" timeOffset="207562.45">7913 14848 458 0,'0'0'318'0,"0"0"-138"16,0 0-4-16,0 0-2 0,0 0-10 0,0 0-10 16,0 0-20-16,0 0-16 0,0 0-27 0,0 0-24 15,0 0-17-15,0 0-3 0,0 0 6 16,-6-7 9-16,9 5 7 0,0 0-1 0,0-1-8 16,0 3-9-16,0 0-9 0,3 0-10 0,-2 0-7 15,-4 0-8-15,6 0-6 0,-3 0-3 16,-3 0-1-16,0 0 0 0,0 5 7 0,0 0 2 15,0-1 3-15,0 6-3 0,-3-3-3 0,-3 1-4 16,2-1-1-16,-2 2-2 0,6 0-1 0,-3-2-2 16,3 3-2-16,0-3 3 0,0 2-2 0,0-2 1 15,0-2-1-15,0 2 4 0,0 0-4 16,3-3 3-16,3 1-1 0,-2-3-2 0,5 3 1 16,0-5 1-16,0 2 0 0,4-2-1 0,-1 0-4 15,7-7-15-15,-7 0-33 0,7-2-129 0,-10-3-324 16,4 8-1038-16</inkml:trace>
  <inkml:trace contextRef="#ctx0" brushRef="#br0" timeOffset="208078.99">7718 14125 78 0,'0'0'385'0,"0"0"-191"16,0 0-12-16,0 0-29 0,0 0-36 15,-124-18-24-15,105 18-26 0,-3 4-15 0,-3 5-10 16,10 3-7-16,-10 4 1 0,3 3 0 0,-2 1 5 15,2 3 6-15,-3 5 10 0,3 0 9 0,-5 7 8 16,11-6 1-16,-3 3 3 0,-2 3-2 16,5 1 0-16,-6 4 0 0,13-1-1 0,-9 2-4 15,11 3-7-15,-2 0-6 0,0 4-10 0,-1 1-7 16,10-1-11-16,0 0-12 0,0 0-8 16,16 3-2-16,-7-4-5 0,7 0-1 0,5-2 0 15,1-2-3-15,6-4-1 0,-6-2 0 0,12-5-3 16,-3 0 1-16,3-1 1 0,3-6 1 0,-3-3 0 15,7-3-2-15,2-3 3 0,-3-4 0 16,10-8 6-16,-10-4-2 0,10 0 2 0,-7-9 1 16,4-7-2-16,-4 0 2 0,7-7-2 0,-7 0-3 15,7-7-1-15,-10-3 4 0,7-3 1 16,-7-3 3-16,-6-5-1 0,-3-2 0 0,-3 0 1 16,-9-2-3-16,-4-1 3 0,-6 3-1 0,-2 0-1 15,-4 2 3-15,-3 1 0 0,-10 1-1 0,-2 3-4 16,-10 3-10-16,-2-1-17 0,-7 4-31 0,-10-1-60 15,1-1-118-15,6 12-255 0,9 7-976 0</inkml:trace>
  <inkml:trace contextRef="#ctx0" brushRef="#br0" timeOffset="208530.12">6391 14825 125 0,'0'0'247'16,"0"0"-57"-16,0 0 5 0,0 0 7 0,0 0-11 16,0 0-22-16,0 0-29 0,0 0-25 15,0 0-17-15,0 0-14 0,0 0-6 0,0 0 0 16,0 0 7-16,0 0 2 0,40-28 4 0,-25 26 0 15,-5 0-7-15,2-3-6 0,4 3-6 0,-1-3-9 16,4 0-12-16,2-2-14 0,-8 3-17 16,15-2-11-16,-7 1-6 0,1 1-3 0,6-1 1 15,-3 3-1-15,6-1-7 0,0 1-3 0,3 2-10 16,3 0-30-16,-3 0-87 0,-12 2-244 16,-3 1-1122-16</inkml:trace>
  <inkml:trace contextRef="#ctx0" brushRef="#br0" timeOffset="209912.69">8409 14891 371 0,'0'0'181'0,"0"0"-36"0,0 0 2 0,0 0-14 16,0 0-25-16,0 0-33 0,0 0-33 15,0 0-21-15,0 0-14 0,0 0-7 0,0 0 0 16,0 0 0-16,-3-7 2 0,3 5 5 0,0 0 3 15,0 2 3-15,0 0 10 0,0 0 9 0,0 0 12 16,0 0 13-16,0 0 6 0,0 0 7 16,0 0-4-16,0 0-3 0,0 0-6 0,0 0-9 15,0 0-8-15,0 0-9 0,0 0-9 0,0 0-11 16,3 0-5-16,-3 0-1 0,0 0 3 0,3 0 5 16,6 0 9-16,4 0 6 0,-7 2 5 15,10 0-3-15,-4 1-2 0,0-3-4 0,7 2-2 16,0-2-1-16,-4 0 3 0,10 0 4 0,0 0 4 15,3 0 3-15,-1-2 0 0,5-3-3 16,-1 0-4-16,0 0 4 0,3-2 0 0,0 2-2 16,0-4-3-16,0 4-5 0,-3-2-8 0,9 2-2 15,-3 1-1-15,1-1 1 0,-4 3-2 0,0-1-1 16,6 1 1-16,4-2-1 0,-7 1-3 0,3 3 1 16,0-4-1-16,-2 1-1 0,2 1-1 15,0-3 1-15,-3 1-1 0,-2-3-4 0,-1 2 2 16,-3-4 0-16,0 4 2 0,-3-3 4 0,-4 3 0 15,1-2-1-15,-6 3-1 0,-4 1 0 16,1 3-1-16,-4 0-1 0,-2 0-3 0,-1 0 0 0,-6 0-1 16,6 0 2-16,-6 3-3 0,-3-1-2 15,3 0 3-15,1 1-2 0,-4-1 2 0,0 0-3 16,3 3-3-16,-3-2-7 0,0 2-17 0,6 2-43 16,-3 0-110-16,3 0-345 0,-3-2-954 0</inkml:trace>
  <inkml:trace contextRef="#ctx0" brushRef="#br0" timeOffset="211096.45">10766 14515 0 0,'0'0'41'0,"0"0"108"16,0 0-16-16,0 0 37 0,0 0 2 15,0 0-7-15,0 0 5 0,0 0-11 0,0 0-4 16,0 0-7-16,0 0-11 0,0 0-17 0,0 0-15 16,0 0-18-16,-50-51-23 0,50 51-16 0,-3 2-11 15,3 5-3-15,0 2 15 0,0 3 17 0,0 4 14 16,0 3 1-16,0 0-6 0,0 5-7 15,3 1-7-15,0 1-11 0,-3 3-8 0,3-1-5 16,0 4-12-16,3-4-4 0,-6-1-4 0,4-1-4 16,-1-3-3-16,3-7-5 0,-3-4 0 0,0-5-1 15,0 0 4-15,-3-5 1 0,0-2 4 16,3 0 5-16,-3 0 7 0,0 0 11 0,0-2 1 16,0-5-6-16,0-3-9 0,6-1-12 0,1-8-7 15,2 1-1-15,-3-1-1 0,0-1 0 16,7 2-1-16,-4-3-2 0,0 0-1 0,7 2 2 15,-1 1 1-15,-2 2 1 0,-1-2 0 0,1 4-4 16,-1 2 0-16,0-2 1 0,1 7 1 0,-4 0-1 16,0 5-2-16,-2 0 0 0,2 2-3 15,-3 0-1-15,0 2 3 0,-6 5 3 0,3 2 4 16,-3 3 3-16,0 2 1 0,0 0 0 0,0 4-1 16,-3-2-2-16,3-3 0 0,-6 1 0 15,3-2-1-15,0-3 1 0,0 1 0 0,3-6-2 16,0 1-1-16,0-3 3 0,0-2-3 0,0 0 1 15,0 0 1-15,0 0-1 0,0 0 4 0,6-7-1 16,3 0 0-16,-2-2-2 0,5-3-1 0,0 1-4 16,-5-1-1-16,5 3 2 0,0-3-2 0,-5 4 0 15,5-1-3-15,0 2 1 0,-5 2 0 16,2 1 0-16,-3 4 0 0,-3 0 1 0,3 0 0 16,-6 0 2-16,7 4 3 0,-1 1 2 0,-3 2 0 15,-3 0 2-15,3 1-1 0,0 1-3 0,3 1 1 16,-6-1-1-16,0 0-2 0,3 3 5 15,-3-3-1-15,0 3-4 0,3-1-2 0,-3 1-11 16,4-3-22-16,-4 3-54 0,6-4-127 0,-3 1-385 16,-3-4-959-16</inkml:trace>
  <inkml:trace contextRef="#ctx0" brushRef="#br0" timeOffset="211329.45">11392 14834 1969 0,'0'0'168'0,"0"0"-63"0,0 0-24 16,0 0 14-16,0 0 2 0,0 0-9 0,0 0-18 16,-78 136-19-16,72-111-16 0,-6-2-15 0,2-2-9 15,7 0-9-15,0-2-4 0,3-1-10 0,0-5-13 16,0-1-28-16,0-3-59 0,0-2-135 15,0-2-352-15,0-3-895 0</inkml:trace>
  <inkml:trace contextRef="#ctx0" brushRef="#br0" timeOffset="211963.19">11054 14026 111 0,'0'0'160'0,"0"0"-11"0,0 0-20 15,0 0-5-15,0 0 12 0,-124-21 12 16,99 21-1-16,-3 0-4 0,3 3-12 0,-6-1-11 16,0 5-9-16,-3 0-17 0,9 0-18 0,-6 5-22 15,0 2-22-15,-6 2-10 0,3 1-5 0,3 4-6 16,-3 2-3-16,0 3-4 0,3 3-2 15,-6 4 1-15,6 2 0 0,-3 2 0 0,6-1 3 16,-3 6 2-16,3 0 4 0,6-2 7 0,-3 7 4 16,0-2 10-16,7 4 11 0,5 0 5 0,1 1 9 15,3 1 4-15,6-1-2 0,3 1-4 0,3 1-7 16,6 2-13-16,10-2-7 0,-4-3-9 16,7-2-5-16,6-4-4 0,3-4-1 0,6-1-1 15,0-5 0-15,0 0-3 0,13-3-3 0,-3-8-1 16,5-1-2-16,1-3 0 0,0-4-2 0,2-2-1 15,1-3-1-15,9-4 1 0,-12-5-1 0,6 0 2 16,0-5-1-16,0-4-1 0,0-3-1 16,0-2-6-16,-7-4-3 0,7-1 2 0,-9-5 3 15,-4-4 7-15,1-5 3 0,-7-4-2 0,-6-1 3 16,-3-9 0-16,-3 4 0 0,0-8-2 16,-12 2 2-16,-1-1 0 0,1-3 2 0,-4 3 1 15,-9-4 1-15,-3 2-1 0,0-2-1 0,-9 0-1 16,-10 3-4-16,1-2-11 0,-10 2-25 15,-3 0-39-15,-6 3-54 0,-4-1-63 0,-8 2-82 16,-4 0-129-16,16 15-63 0,9 10-464 0</inkml:trace>
  <inkml:trace contextRef="#ctx0" brushRef="#br0" timeOffset="212412.27">9758 14790 229 0,'0'0'210'15,"0"0"14"-15,0 0 9 0,0 0 6 0,0 0 1 16,0 0-17-16,0 0-36 0,0 0-41 0,0 0-42 15,0 0-23-15,0 0 3 0,0 0 4 0,0 0 7 16,0 0-5-16,34-25-22 0,-19 22-23 16,1 1-19-16,3 1-15 0,-7 1-11 0,7 0-7 15,2 1-7-15,-2 4-19 0,3-1-40 0,-1 1-97 16,-5 0-285-16,-4-3-1015 0</inkml:trace>
  <inkml:trace contextRef="#ctx0" brushRef="#br0" timeOffset="213328.87">11705 14754 0 0,'0'0'6'0,"0"0"24"15,0 0-4-15,0 0 6 0,0 0 0 0,0 0 4 16,0 0 18-16,0 0 37 0,0 0 39 0,0 0 32 16,0 0 18-16,0 0 0 0,0 0-16 15,0 0-15-15,-12 5-14 0,9-10-7 0,3 5 2 16,0-2-5-16,0 0-3 0,-4-1-9 0,4 1-18 16,0 2-13-16,0 0-25 0,0 0-24 15,0 0-16-15,0-2-12 0,0 2-5 0,0 0 1 16,0 0 3-16,4 0 5 0,-1 0 6 0,0 0 1 15,0 0 1-15,3 0 2 0,-3 2 0 0,6-2 2 16,-2 0 0-16,-4 0 1 0,0 0-1 0,3 0 1 16,-6 0 2-16,0 0 1 0,3 0 4 15,-3 2 7-15,0-2 6 0,0 0 5 0,0 0 0 16,0 0-3-16,0 0-4 0,0 0-10 0,-3 3-8 16,3-3-7-16,0 2-8 0,-9-2-2 0,6 0 0 15,0 0-1-15,-1 0 0 0,4 2-1 0,-6-2-1 16,6 0 1-16,0 0 0 0,-3 0-2 15,3 0 3-15,0 0-1 0,0 0-2 0,0 0 2 16,0 0 1-16,0 0-1 0,0 0 1 0,0 0 3 16,0 0-1-16,0 0 0 0,0 0 0 15,0 0-3-15,0 0 1 0,0 0-2 0,0 0-1 16,0 0 0-16,0 0-2 0,0 0 0 0,0 0-5 16,0 0-2-16,0 0-5 0,0 0-6 0,0 0-3 15,0 0-4-15,0 0-1 0,0 0 1 16,0 0-3-16,0 5-11 0,0-5-22 0,0 1-52 15,0-1-116-15,3 2-300 0,3-2-966 0</inkml:trace>
  <inkml:trace contextRef="#ctx0" brushRef="#br0" timeOffset="213862.96">11646 14765 131 0,'0'0'83'0,"0"0"2"16,0 0 8-16,0 0 0 0,0 0-5 0,0 0-7 16,0 0 2-16,0 0 18 0,0 0 15 0,0 0 6 15,0 0-9-15,0 0-10 0,0 0-12 0,0 0-6 16,28-11-5-16,-28 11-2 0,3 0 0 16,0 0-3-16,3 0 0 0,1 0-2 0,-4 0-1 15,6 0-5-15,-3 0-4 0,4 0-8 0,-1 0-12 16,0-2-11-16,4 2-10 0,-4 0-11 15,3 0-5-15,4 0-4 0,-7 0-4 0,7 0-2 16,-4 0-4-16,4 0-7 0,-7 2-14 0,0-2-37 16,4 3-102-16,-4-1-305 0,-3-2-920 0</inkml:trace>
  <inkml:trace contextRef="#ctx0" brushRef="#br0" timeOffset="-214483.79">12210 14510 290 0,'0'0'210'0,"0"0"19"16,0 0-3-16,0 0 1 0,0 0-11 0,0 0-12 16,0 0-12-16,0 0-22 0,0 0-19 15,0 0-18-15,0 0-14 0,0 0-16 0,0 0-14 16,-31-84-15-16,31 82-10 0,0 2-17 0,0 0-18 15,-3 0-14-15,3 0-13 0,0 0-9 0,0 5 2 16,0 2 4-16,0 4 5 0,3 6 12 16,-3 3 5-16,4 4 2 0,-4-2 0 0,0 6 0 15,3-3-1-15,-3 6-3 0,6-4-2 0,-6-2 1 16,0 3-1-16,0-5 0 0,0-2 0 16,0-5-1-16,3 2-2 0,-3-9-2 0,3 0-1 15,-3-4-2-15,3 0-2 0,-3-3 0 0,0-2 2 16,0 0 3-16,6 0 4 0,-6 0 8 0,0 0 2 15,0-2-3-15,3-5-4 0,1-3-9 16,5-4-5-16,-6-1-3 0,9-1 0 0,-5-3-2 16,2 3 1-16,6-5-2 0,-5 5 1 0,-1-3 1 15,3 4 0-15,4-1 0 0,-4-3 1 16,4 5-2-16,-10 0 0 0,10 5-1 0,-7 0 0 16,0 4-2-16,4 3-3 0,-4-1 1 0,-3 3-1 0,3 3 1 15,-2 4 1-15,-4 4 2 0,3 3 1 16,-6 3 2-16,0 4 1 0,0-1-4 0,0 0 1 15,0 3 0-15,-9 3-2 0,5-3 7 0,1 1-3 16,0-7-1-16,-3 2 0 0,3-8 0 16,0-1 2-16,3-6-2 0,0-1 2 0,0-3 1 15,0 0 4-15,0 0 4 0,0-3 0 0,6-4-2 16,3-4-2-16,1-3-4 0,-1-5-1 0,6 4-1 16,-2-4 0-16,2 1-1 0,1 1-2 15,-1 1-3-15,1 2 1 0,-1 3 4 0,-2 2 0 16,2 2-2-16,-5 3 2 0,-1 1-5 0,0 3-2 15,-3 3 2-15,-3 4-1 0,1 1 1 16,-4 6 2-16,0 2 1 0,0 3 4 0,-4 2-2 16,1 0 0-16,0 0-2 0,3-2-7 0,0 0-12 15,0-3-18-15,0 3-35 0,3-5-92 0,0-7-188 16,1 0-1108-16</inkml:trace>
  <inkml:trace contextRef="#ctx0" brushRef="#br0" timeOffset="-214132.87">12815 14877 1201 0,'0'0'251'0,"0"0"-73"15,0 0-26-15,0 0-13 0,0 0-11 0,0 0-22 16,0 0-15-16,0 0-16 0,0 0-14 16,0 0-13-16,0 0-4 0,0 0-3 0,0 0 5 15,0 0 3-15,16 24-8 0,-26-13-6 0,4 3-5 16,-6 0-6-16,2 3-7 0,1-1 0 16,0-1-1-16,6 1 1 0,-7 0-3 0,4-2 3 15,-3 0 0-15,6 0-1 0,3-2-2 0,0-3 2 16,0-2-1-16,0 0 0 0,0-1 0 0,3-1-1 15,0-1 0-15,9 1-3 0,-2-3 2 0,-4-2-5 16,9 0-1-16,-2 0-1 0,5 0-4 0,-2-7-10 16,6 0-19-16,-7 2-42 0,4-5-103 15,-7 1-215-15,-6 2-880 0</inkml:trace>
  <inkml:trace contextRef="#ctx0" brushRef="#br0" timeOffset="-213549.79">12766 14109 684 0,'0'0'178'0,"0"0"-36"0,0 0-9 0,0 0-14 16,-143-59-11-16,109 47-17 0,3 5-14 16,-6 0-14-16,2 2-9 0,-2 1-7 0,-3 1-13 15,0 1-8-15,2 2-7 0,-5 2-3 0,9 8-6 16,-6 4 0-16,2 2-4 0,-5 5-2 0,6 1-2 16,3 6 0-16,-4 2-2 0,1 3-1 0,6 3 0 15,0 3 2-15,6-2 6 0,1 4 8 16,5 1 15-16,-3 1 15 0,7 3 16 0,5 3 10 15,-2 1 6-15,6 4-8 0,3 0-6 0,3 2-12 16,0 4-11-16,9-2-7 0,-3 1-8 0,16 1-4 16,-3 0-7-16,5-7-3 0,7-3-4 15,4-1-2-15,-1-6 0 0,9 1-2 0,4-2-1 16,-1-6 0-16,10 1-2 0,-10-4-1 0,7-5-5 16,3-4-1-16,-6-5 1 0,5-5 0 0,-5-3 3 15,6-6-1-15,-7-3 1 0,7-2-1 16,-6-2 0-16,-1-5-1 0,-2-4 2 0,9-6 2 15,-13-4 4-15,4-1 3 0,-10-6-2 0,6-7 3 16,-2-2-1-16,-7-3 0 0,-3-5-1 16,-3 0 2-16,3 1-4 0,-10-5 2 0,1-1 0 15,-3-1-3-15,-4-4 0 0,1 2-6 0,-10-4-6 16,0 1-5-16,-3-1-12 0,-3-4-17 0,-12 4-30 16,-1-1-50-16,-8 1-70 0,-7 4-85 0,-6 5-72 15,3 2-43-15,-10 6 59 0,7 9 102 16,-6 5 110-16,9 12 98 0,0 10 21 0,9 4-9 15,7 0-227-15</inkml:trace>
  <inkml:trace contextRef="#ctx0" brushRef="#br0" timeOffset="-213000.7">13290 14875 807 0,'0'0'286'0,"0"0"-55"0,0 0-15 15,0 0-18-15,0 0-15 0,0 0-21 0,0 0-33 16,0 0-29-16,0 0-25 0,0 0-17 0,0 0-6 16,0 0 2-16,0 0 5 0,0 0 0 0,127-24 1 15,-87 35-4-15,6 4-10 0,7 4-11 0,3 4-3 16,3 3-2-16,6-1-4 0,-3 0-2 15,0-2-8-15,0-4-8 0,3-5-1 0,-3-5-5 16,-6-7-2-16,3-2 0 0,-6 0-2 0,-4-2-4 16,-2-7-7-16,-4-1-14 0,-12 1-27 0,0-3-52 15,0 5-133-15,-15 1-341 0,-4-1-971 0</inkml:trace>
  <inkml:trace contextRef="#ctx0" brushRef="#br0" timeOffset="51395.07">28275 4610 0 0,'0'0'0'0,"0"0"0"15</inkml:trace>
  <inkml:trace contextRef="#ctx0" brushRef="#br0" timeOffset="52560.59">28275 4610 0 0,'-15'0'254'0,"15"0"33"15,0 0 41-15,0 0-31 0,0 0-53 16,0 0-46-16,0 0-43 0,0 0-41 0,0 0-28 16,3 0-23-16,3 0-6 0,3-2-4 0,-3 0 3 15,1-1-3-15,11 1-7 0,-8 0-9 0,8-1-3 16,-5 1-1-16,11 0 2 0,-2 2 0 16,-3 0-1-16,9-3-6 0,-1 3-1 0,-2 0-6 15,3 0-1-15,-3-2-3 0,0 2-4 0,-4 0-2 16,10 0-4-16,-6 0 1 0,0 0-6 15,-6 0 0-15,2 2 1 0,-5 1-2 0,-4-3 1 16,-5 2 1-16,5-2-1 0,-9 2-1 0,0 1-2 16,0-1 2-16,-3 0 3 0,0 5 3 0,0-2-1 15,0 2 6-15,0 2 1 0,0-2-1 16,-3 7 1-16,0 0-4 0,-6 0-4 0,3-1-2 0,6 3-2 16,-4 0-2-16,4 3 0 0,0 0 0 15,0 2 1-15,0-3 1 0,0 2-2 0,0 1 0 16,4 2 1-16,2 0-1 0,0 1 3 0,0 0 0 15,0 2-1-15,-3 2 1 0,1-1-1 0,2 0-3 16,3 3 0-16,-6 1-2 0,0-1 1 16,0 4 3-16,0-2 0 0,-3 5 1 0,0-1-1 15,7 4 0-15,-4 2 1 0,3-1 0 0,-6 3-1 16,3 0 2-16,-3 1 1 0,3 4 0 0,-3-1 1 16,0 1 1-16,3-2-1 0,0 2 0 15,-3 2-1-15,0-3-2 0,3 3 2 0,-3 1-1 16,13 2 1-16,-13-2 0 0,3 2 1 0,0 0 0 15,0 0 0-15,0 0 4 0,0 2-3 16,-3 1 1-16,0 1-1 0,0-1-1 0,0 2 2 16,0-3 0-16,0 5-1 0,0-2 0 0,0 2 0 15,0 3-1-15,0-4 1 0,0 4-1 16,0 1 0-16,0-1-3 0,0 1 3 0,0 2-3 16,0-1 1-16,0 1 0 0,0 0 0 0,0 0 2 15,0 2-2-15,0-3-1 0,0-1 1 0,0 1-1 16,0-3 5-16,0 1 2 0,0 1-2 0,0-1 1 15,0 2-1-15,0 2 7 0,0 3 0 0,0-2 1 16,0 0-4-16,0 2-4 0,0-1-1 16,0-2 2-16,0 2-3 0,3-1-4 0,4-3 2 15,-7 4 0-15,9-2-1 0,-6 2 2 0,0-1 0 16,0-1-2-16,0 2 2 0,0-4-1 0,10 4-2 16,-10-4 1-16,3 1 0 0,-3 0 2 15,0-3-2-15,0 1 0 0,10-1-1 0,-10 1 2 16,3 2-3-16,-3-6 0 0,0 7-1 0,-3-4 3 15,0 5-2-15,0-2 1 0,0 2 0 0,0-2-1 16,0-1 2-16,0 1-1 0,0-3 1 16,-3 4 0-16,3-4 1 0,0-4 0 0,0 2 2 15,0-2-4-15,0-5 3 0,3 1-1 0,-3-4 0 16,3 2 1-16,10-2 3 0,-10-1 0 16,3-3-2-16,0 5 3 0,1-5-1 0,5 1 0 15,-3-5 0-15,-6 1 0 0,13-3-4 0,-7-1 2 16,4 1-2-16,2-3 1 0,-9-3-1 0,13 4 0 15,-7-3-3-15,4-3 1 0,-1 3-2 0,1-2 1 16,-1 0 1-16,1-2-1 0,-4 2-1 16,-2-2 1-16,5 3 2 0,-9-6-2 0,4 5 1 15,2-2 1-15,-6-2-1 0,-3 4 3 0,0-3-3 16,10 2 0-16,-7-4 2 0,0 5-1 0,-3-5-1 16,-3-3-3-16,10 6 0 0,-4-5-1 0,0-3 3 15,-3 0 0-15,3 0 0 0,-6-2 0 16,10 3 1-16,-1-4 0 0,-6-1-1 0,3 2 1 15,-3-2-1-15,-3 3 1 0,6-4-1 0,1 0 1 16,-7 3-1-16,3 1 2 0,-3-3 0 16,0 0-2-16,3-2 2 0,-3-2-1 0,0 1 0 15,0-1 0-15,0-1 0 0,3 0 0 0,-3-2 1 16,3-1-1-16,-3 1 2 0,3-3-1 0,-3 1 1 16,0-3 0-16,0-2 0 0,0 0 1 15,0 0 1-15,0 0 0 0,0-2 4 0,0 0-2 16,0-3 1-16,-3 0 2 0,0 1 2 0,3 1 0 15,-3-2 4-15,0-2 1 0,0 0-2 16,-4 0 1-16,1 0-2 0,-3-2-3 0,-7-5-3 0,1-2 0 16,-10 0-1-16,-6-3-1 0,-3 0-4 15,-19 1 1-15,1-1-1 0,-10-2 0 0,-7 2-2 16,-5 2 0-16,-7-2-1 0,-9 3-2 0,0 0-7 16,-3-1-9-16,0-1-20 0,4-5-33 15,-4-8-43-15,12 0-85 0,3-11-132 0,26 7-366 16,14 7-852-16</inkml:trace>
  <inkml:trace contextRef="#ctx0" brushRef="#br0" timeOffset="62261.45">29469 5808 757 0,'0'0'251'0,"0"0"-38"0,0 0 6 16,0 0-14-16,0 0-23 0,0 0-38 0,0 0-22 15,0 0-24-15,0 0-23 0,0 0-20 0,0 0-22 16,0 0-18-16,3-16-13 0,-3 20 1 0,0 3 7 15,0 7 19-15,3 4 16 0,-6 3 9 0,3 7-3 16,-3-1-11-16,0 1-6 0,-7 1-5 0,4 4-5 16,3-3 2-16,3 0-4 0,0-5-2 15,-3-4-3-15,3-5 0 0,0-2-1 0,0-7 1 16,0 2 5-16,3-6 5 0,-3-1 8 0,3-2 10 16,10 0 2-16,-7-2 6 0,3-5-7 15,0-5-9-15,4-4-12 0,-4-5-10 0,13-2-7 16,-13 0-4-16,10-2 1 0,-10-3-4 0,10 5 2 15,-7-1-2-15,4 7 2 0,-4-2-2 0,0 3 0 16,4 2-2-16,-10 5 2 0,10 0-1 16,-10 4-3-16,0 3-5 0,-3 2-5 0,-3 0-2 15,0 7 0-15,0 2 7 0,0 5 7 0,0 2 5 16,0 5 2-16,0 1 2 0,-6 4-3 16,0-3 0-16,3 5-1 0,-7-5 0 0,4-3-1 15,0-1 0-15,3-6 1 0,3 1-2 0,-3-4 2 16,3-1-2-16,0-4 0 0,0-3 2 0,0 0 1 15,3-2 4-15,3 0 4 0,-3 0 8 0,6-4 0 16,7-3 2-16,-10-5-4 0,16 0-7 16,-13 1-5-16,13-3-2 0,-13 0-3 0,13-1 0 15,-7-1-2-15,4-3-1 0,0-2 0 0,-4 5-1 16,7-1 3-16,-7 3-4 0,4 4 2 0,-7 3-1 16,4 0-3-16,-10 5-2 0,-6 2-5 0,3 0-4 15,-3 2 3-15,0 5 2 0,0 6 8 16,-3 3 8-16,-6 7 4 0,2 3 1 0,-8 4-1 15,6-3 0-15,-4-2-3 0,7 3 0 0,0-4-1 16,0-1-1-16,3-8-2 0,3 1-2 0,0-2 0 16,0-4-4-16,6-3-2 0,3-3-5 15,7 1-11-15,-1-5-24 0,4-2-64 0,-1-5-107 16,1 0-242-16,-13 0-1167 0</inkml:trace>
  <inkml:trace contextRef="#ctx0" brushRef="#br0" timeOffset="62644.71">30145 6064 1747 0,'0'0'233'16,"0"0"-97"-16,0 0-9 0,0 0 22 0,0 0-3 15,0 0-27-15,0 0-32 0,0 0-21 0,0 0-13 16,0 0-5-16,0 0-6 0,0 0-7 0,0 0-8 16,121-96-7-16,-100 80-9 0,-8-1-3 15,9 0-4-15,-13 1 0 0,9 2 1 0,-11 0-2 16,-1 3 1-16,-6-1 1 0,6 0 0 0,-6 7 1 16,0-5 0-16,-6 6-4 0,0 1-5 0,-1 3-2 15,-11 0-2-15,9 7 0 0,-10 3 6 16,7 2 3-16,-10 7 1 0,3 2 1 0,1 4 1 15,-4 3 3-15,10 1 1 0,-7 4 3 0,10-3 0 16,2 0 4-16,-5-5 0 0,9 0-2 16,3-4-4-16,0-2-7 0,3 0-4 0,13-7-5 15,-4-2-5-15,3 1-7 0,1-6-14 0,9 0-28 16,-4-3-60-16,1-2-111 0,-6 0-252 0,-7 0-1093 16</inkml:trace>
  <inkml:trace contextRef="#ctx0" brushRef="#br0" timeOffset="63044.27">30604 5881 745 0,'0'0'760'0,"0"0"-582"0,0 0-38 15,0 0 6-15,0 0-5 0,0 0-30 0,0 0-28 16,0 0-18-16,0 0 0 0,0 0 9 0,0 0 6 16,0 0 3-16,0 0 1 0,-81 101-6 15,69-75-4-15,-1-3-11 0,-2 0-4 0,9 0-11 16,-1-5-7-16,-8 1-9 0,12-3-8 0,3-4-7 16,-3-3-2-16,3-2-2 0,0 0 2 0,0-5 1 15,0 1 3-15,3-3 7 0,6 0 2 16,0-3 2-16,4-4-5 0,5-2-6 0,-5-7-7 15,15-1-5-15,-3 1-5 0,-1-2 2 0,-2-1-3 16,3 1 0-16,9 2-2 0,-3-2 1 0,-6 4 1 16,6-3 0-16,-6 8-3 0,-1-3 1 0,-5 8-1 15,0-1-4-15,-7 5-1 0,3 0-9 0,-2 0-9 16,-1 0-14-16,-6 2-24 0,1 5-41 16,-1 0-64-16,-3 3-94 0,3-1-206 0,-6-2-1089 0</inkml:trace>
  <inkml:trace contextRef="#ctx0" brushRef="#br0" timeOffset="63577.57">31180 5928 1971 0,'0'0'178'15,"0"0"-51"-15,0 0-4 0,0 0-3 16,0 0-23-16,0 0-27 0,0 0-22 0,0 0-8 16,0 0 5-16,0 0 8 0,0 0 4 0,-127 11 3 15,112 2-3-15,-1 3-4 0,-5-2-9 16,11 3-3-16,-8-3-6 0,8-3 0 0,4-1-7 16,-3-1-4-16,3-5-6 0,6-1-6 0,0-3-1 15,0 0 0-15,9 0 3 0,3 0-2 0,-2-5 1 16,5-4-3-16,-2 0-5 0,2-3-1 0,-2 0 0 15,-4 1-1-15,3 1 0 0,-6 1-4 16,1 4 0-16,-1 1 0 0,-3 4-6 0,-3 0-1 16,0 4 1-16,6 6 0 0,-6 6 5 0,0 0 2 15,0 8 0-15,-6 3 2 0,3 0-1 16,-3 6 1-16,6-1-2 0,0 0-1 0,-3 3 1 16,3 2 1-16,0-1-1 0,0-1 0 0,0 0-2 15,0-3 0-15,0-3 1 0,0 1-1 16,0-4 0-16,0-3 2 0,3-1 0 0,-3-3 1 15,-3-3 2-15,-1 1-2 0,1-6 0 0,0-2 2 16,-6-2-1-16,0-2 4 0,6 0 1 0,-7-3-1 16,-2-2-1-16,-1 0-1 0,-8-5 0 0,8-4 0 15,-5-3-1-15,2-1 0 0,-6-4-1 16,4-6-3-16,-1-1 0 0,-2-2-2 0,-4-4 0 16,15-3 2-16,-5 4-4 0,6-1-2 0,-1 2-1 15,7 2-4-15,-3 4-1 0,6 4-6 0,0-1-12 16,9 1-17-16,1 4-33 0,2-3-45 0,4 3-66 15,5 3-86-15,-8 3-211 0,2 3-976 0</inkml:trace>
  <inkml:trace contextRef="#ctx0" brushRef="#br0" timeOffset="64012.6">31298 5996 1121 0,'0'0'442'16,"0"0"-167"-16,0 0-27 0,0 0 1 0,0 0-29 15,0 0-42-15,0 0-40 0,0 0-38 0,0 0-30 16,0 0-15-16,0 0-11 0,0 0-5 16,0 0-5-16,0 0-9 0,93-71-6 0,-65 57-8 15,-3-2-2-15,-3 2-4 0,-1 0-1 0,4-2-2 16,-9 2 1-16,2 1-2 0,-5-1 0 16,2 0-1-16,-9 0 2 0,-6 3 3 0,0 1-2 15,0 3-3-15,0 0-4 0,-6 3-7 0,-9 4 0 16,-4 0 2-16,-3 0 3 0,-5 7 4 0,5 4 3 15,-3 3 0-15,-3 7-1 0,3 0 0 16,0 1 0-16,4 4 0 0,5 0-1 0,1 1 0 16,9 1-1-16,2-1 2 0,4-1-4 0,0-1-10 15,10-6-12-15,8-1-27 0,4-5-65 16,6-1-166-16,-13-5-504 0,7-5-828 0</inkml:trace>
  <inkml:trace contextRef="#ctx0" brushRef="#br0" timeOffset="64661.14">31636 6194 1685 0,'0'0'192'0,"0"0"-29"15,0 0 23-15,0 0 12 0,0 0-21 0,0 0-42 16,0 0-36-16,0 0-21 0,0 0-13 16,0 0-3-16,0 0-4 0,59-124-3 0,-37 95-6 15,0-6-12-15,2-3-6 0,1 5-3 0,3-5-4 16,-3 1-5-16,0 1-5 0,0-1-5 0,-1 2-4 15,1 1-1-15,0-3 0 0,-6 5 0 0,2-1-2 16,-2 9-2-16,-1-2 0 0,-5 5 0 16,-4 5-2-16,0 4 2 0,-5 3-1 0,-4 4 0 15,0 3-1-15,0 2-7 0,0 0-7 0,-4 0-2 16,-2 5 2-16,-3 6 3 0,-3 3 5 0,-1 5 3 16,-5 4 0-16,5 3 2 0,-2 0-1 0,-1 2 3 15,1 0-1-15,5 5 0 0,-2-2 2 16,3-3 2-16,-1 0 0 0,4-2 0 0,3-4 1 15,3-6-1-15,0 0 1 0,0-6 3 0,6-1 1 16,4-2 5-16,2-5 3 0,-3-2-1 16,4 0 0-16,5 0-3 0,1-7 0 0,-4-2-2 15,7-5-4-15,-6-2-1 0,2-1 1 0,1-5-4 16,-4 4 0-16,4-3-2 0,-7-3-1 16,7 1-1-16,-7 1-1 0,7-1-2 0,-4 2 0 15,-8-2-1-15,2 2 0 0,0 2 1 0,-3 6-1 16,-3 2 4-16,-3 4 2 0,4 2-1 0,-4 5-9 15,0 0-6-15,-4 5-1 0,1 4 3 16,-9 7 6-16,0 4 8 0,-4 1 2 0,-3 7 0 0,1 0 1 16,-1 1 0-16,4 3 0 0,-7-1-2 15,7 1 4-15,-1 0-3 0,1-2-2 0,5 0 0 16,4 0-6-16,0-1-8 0,0-3-19 0,3 2-44 16,3-5-79-16,0-1-148 0,0-8-366 0,3-7-923 15</inkml:trace>
  <inkml:trace contextRef="#ctx0" brushRef="#br0" timeOffset="65111.57">32402 6008 1345 0,'0'0'350'15,"0"0"-120"-15,0 0-31 0,0 0-8 0,0 0-30 16,0 0-32-16,0 0-29 0,0 0-22 16,0-124-11-16,0 112-8 0,0 5-3 0,0-2-1 15,0 2-4-15,0 2-9 0,0 3-6 0,-3-1-14 16,0 3-5-16,0 0-5 0,-6 0 0 0,2 10 1 16,-8 1 6-16,-4 1 2 0,7 7 6 0,-7 1 2 15,7 4 1-15,-7-2 2 0,10 3-6 16,-4-1-1-16,10-3-6 0,-6-3 0 0,6-4-3 15,3-1 0-15,0-1-4 0,0-3-2 0,0-2 1 16,6-3-1-16,0-1 2 0,7-3-1 0,-1 0 0 16,4-3-3-16,-1-6-3 0,7 0-2 15,-3-5-4-15,-1 3-3 0,1-3 0 0,-1 1-2 16,-5 3-1-16,-1 1-2 0,-6 2 0 0,4 2-2 16,-4 3-3-16,-6 2-4 0,0 0 0 0,0 7-1 15,0 2 6-15,-3 5 6 0,-7 0 2 16,7 5 4-16,-9-2 1 0,0 4-4 0,5-2-6 15,-2-3-13-15,6 0-19 0,0-2-21 0,0-3-26 16,3-4-33-16,3-3-50 0,3-1-87 16,3-3-196-16,-2 0-350 0,2-3-602 0</inkml:trace>
  <inkml:trace contextRef="#ctx0" brushRef="#br0" timeOffset="65327.57">32712 6006 993 0,'0'0'227'0,"0"0"-13"0,0 0 46 16,0 0 11-16,0 0-38 0,0 0-48 0,0 0-48 15,0 0-43-15,-49 119-31 0,30-81-22 16,0 5-13-16,4 1-32 0,-1-5-6 0,4-5-4 16,3-1-6-16,-4-3 16 0,7-6-12 0,3 0-13 15,-3-1-19-15,3-5-28 0,-4-1-44 16,7-1-82-16,-3-4-152 0,3-4-258 0,-3-4-625 0</inkml:trace>
  <inkml:trace contextRef="#ctx0" brushRef="#br0" timeOffset="65644.78">32687 5789 2382 0,'0'0'135'15,"0"0"-54"-15,0 0-10 0,0 0 13 16,0 0 2-16,0 0-12 0,0 0-19 0,0 0-11 16,0 0-7-16,0 0-4 0,0 0-7 0,118 35-11 15,-99-20-6-15,-7 2-8 0,4 1 2 0,-4 3-3 16,1 0 1-16,-7 0 3 0,0-1 2 15,0 3 5-15,-6-2 3 0,0 5 5 0,-12-6 1 16,-1 0-3-16,-2 1 4 0,-4-2-6 0,-2-3 0 16,-7 0-1-16,0-2-4 0,-3-2-3 15,-10-3-12-15,1-5-12 0,0-2-62 0,-4-2-90 16,16-3-233-16,13-2-1260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2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1 184 0 0 0,'0'0'6417'0'0,"0"-11"-5957"0"0,0-88 3744 0 0,0 98-4188 0 0,1 0-1 0 0,-1-1 1 0 0,1 1 0 0 0,-1 0 0 0 0,1 0-1 0 0,0-1 1 0 0,0 1 0 0 0,0 0 0 0 0,0 0-1 0 0,0 0 1 0 0,0 0 0 0 0,0 0 0 0 0,0 0-1 0 0,0 0 1 0 0,0 1 0 0 0,0-1-1 0 0,1 0 1 0 0,-1 1 0 0 0,0-1 0 0 0,0 0-1 0 0,1 1 1 0 0,-1 0 0 0 0,0-1 0 0 0,1 1-1 0 0,1 0 1 0 0,36-7-190 0 0,101 7-7 0 0,250 4 50 0 0,-212 17-21 0 0,-45-4 144 0 0,10-10 45 0 0,217-18 1 0 0,-189 2-104 0 0,391-42 207 0 0,-506 42-135 0 0,1 2 0 0 0,0 3 0 0 0,1 2 0 0 0,-1 2 0 0 0,0 3 0 0 0,64 12 0 0 0,-53-6 17 0 0,-1-3 1 0 0,1-3 0 0 0,127-11-1 0 0,-162 5-18 0 0,296-13 33 0 0,-241 13 11 0 0,-60 0-24 0 0,-1 2-1 0 0,1 1 0 0 0,-1 1 0 0 0,1 1 1 0 0,36 8-1 0 0,-29-2 326 0 0,0-2 1 0 0,1-1-1 0 0,0-2 1 0 0,39-2-1 0 0,-74-1 609 0 0,-7 0-947 0 0,5 0-111 0 0,-1-1 0 0 0,1 1 0 0 0,0 0 1 0 0,0 0-1 0 0,-1-1 0 0 0,1 1 0 0 0,0 0 0 0 0,0 0 0 0 0,-1 1 1 0 0,1-1-1 0 0,0 0 0 0 0,0 0 0 0 0,0 0 0 0 0,-1 1 1 0 0,1-1-1 0 0,0 1 0 0 0,0-1 0 0 0,0 1 0 0 0,0-1 0 0 0,0 1 1 0 0,0 0-1 0 0,0-1 0 0 0,0 1 0 0 0,0 0 0 0 0,0 0 0 0 0,0 0 1 0 0,-1 1-1 0 0,2 7-4288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1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1472 0 0,'0'0'10072'0'0,"3"-11"1731"0"0,-1 9-10502 0 0,214 9-446 0 0,-148-10-203 0 0,-67 3-389 0 0,36-11-106 0 0,-31 8-330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1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0 6993 0 0,'0'0'15561'0'0,"-14"77"-13572"0"0,7-60-1690 0 0,0 0 1 0 0,-1 0 0 0 0,-14 19 0 0 0,-5 5 84 0 0,15-24-219 0 0,0 1 1 0 0,1 0 0 0 0,1 0-1 0 0,-14 38 1 0 0,13-31-50 0 0,9-21-100 0 0,0-1 0 0 0,0 0 0 0 0,0 1 0 0 0,1-1 0 0 0,-1 1 1 0 0,1 0-1 0 0,0-1 0 0 0,0 1 0 0 0,0 0 0 0 0,1 0 0 0 0,-1 0 0 0 0,1 0 0 0 0,0-1 0 0 0,0 1 0 0 0,0 0 0 0 0,1 0 0 0 0,-1 0 0 0 0,3 6 0 0 0,-2-9 13 0 0,0 0-1 0 0,1 1 0 0 0,-1-1 1 0 0,0 0-1 0 0,1-1 1 0 0,0 1-1 0 0,-1 0 0 0 0,1 0 1 0 0,-1 0-1 0 0,1-1 1 0 0,0 1-1 0 0,-1-1 0 0 0,1 0 1 0 0,0 1-1 0 0,-1-1 1 0 0,1 0-1 0 0,2 0 0 0 0,33 1 652 0 0,-33-1-628 0 0,141-3 824 0 0,-81 19-4186 0 0,-62-16 2852 0 0,11 0-3664 0 0,-6 0-4419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2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84 3049 0 0,'0'0'19624'0'0,"7"-14"-18752"0"0,22-42-122 0 0,-22 42 710 0 0,-8 26-1334 0 0,-1 0-1 0 0,0-1 1 0 0,0 0 0 0 0,-1 1 0 0 0,-1-1-1 0 0,0 0 1 0 0,-8 14 0 0 0,-13 42 263 0 0,-17 61 207 0 0,7-13-166 0 0,19-70-280 0 0,3 1 0 0 0,-9 53 0 0 0,-27 110-53 0 0,48-204-96 0 0,-1 0-1 0 0,1 0 0 0 0,-1 0 0 0 0,0 0 1 0 0,0-1-1 0 0,-4 8 0 0 0,-8 17-1564 0 0,11-5-3186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3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1313 38 0 0 0,'0'0'6097'0'0,"-18"-5"-5741"0"0,-2-3-217 0 0,7 4 0 0 0,0 0 1 0 0,0 0-1 0 0,0 1 1 0 0,-17-1 0 0 0,-8 0 974 0 0,-1 2-1 0 0,0 2 1 0 0,1 2 0 0 0,-1 2 0 0 0,1 1 0 0 0,-52 13 0 0 0,57-10-894 0 0,1 2 0 0 0,0 1-1 0 0,0 1 1 0 0,1 2 0 0 0,0 1 0 0 0,2 2-1 0 0,-44 31 1 0 0,40-23-71 0 0,9-7-54 0 0,-40 38 1 0 0,-10 16-89 0 0,54-55 9 0 0,0 1-1 0 0,1 1 1 0 0,1 1-1 0 0,1 0 1 0 0,-28 46-1 0 0,-6 21 208 0 0,-16 50 93 0 0,61-125-302 0 0,0 0 0 0 0,1 1 1 0 0,-6 18-1 0 0,-9 21 66 0 0,-5 32 27 0 0,16-62-14 0 0,1 0 0 0 0,1 1 0 0 0,1 0 1 0 0,2 0-1 0 0,0 0 0 0 0,-2 46 0 0 0,-3 51 651 0 0,11-86-529 0 0,1 0-1 0 0,8 34 1 0 0,2 14-31 0 0,-11-67-158 0 0,1-1 0 0 0,0 0-1 0 0,1 0 1 0 0,0 0-1 0 0,1 0 1 0 0,1 0 0 0 0,0-1-1 0 0,8 13 1 0 0,-7-16-10 0 0,0 0 0 0 0,0 0 0 0 0,1 0 0 0 0,0-1 0 0 0,1-1 0 0 0,0 1 0 0 0,1-1 0 0 0,-1-1 0 0 0,1 0 0 0 0,1 0 0 0 0,0-1 0 0 0,-1 0 0 0 0,2-1 0 0 0,-1-1 0 0 0,20 6 0 0 0,29 7-40 0 0,1-4 0 0 0,1-2 0 0 0,0-2 0 0 0,86-1 0 0 0,-106-9-33 0 0,0-1 0 0 0,0-3 0 0 0,-1-1 0 0 0,0-3 1 0 0,0-1-1 0 0,-1-1 0 0 0,0-3 0 0 0,-1-1 0 0 0,-1-2 0 0 0,0-2 0 0 0,44-29 0 0 0,-42 18-279 0 0,-2-2 0 0 0,-1-2 0 0 0,-2-1 0 0 0,-1-2 0 0 0,31-44 0 0 0,26-48 376 0 0,-45 60-37 0 0,-6 1-49 0 0,-30 55 1 0 0,-2-2-1 0 0,0 1 1 0 0,0-1 0 0 0,-1 0-1 0 0,-1-1 1 0 0,8-31 0 0 0,5-3-197 0 0,-15 44 230 0 0,-1 0-1 0 0,0 0 1 0 0,-1-1-1 0 0,1 1 1 0 0,-1-1 0 0 0,0 0-1 0 0,-1 1 1 0 0,1-15-1 0 0,1-59 255 0 0,-1 49 92 0 0,-1 0 0 0 0,-6-55-1 0 0,2 62-241 0 0,1 5-35 0 0,-1 0-1 0 0,-1 1 1 0 0,-1-1-1 0 0,-12-31 1 0 0,1-5-94 0 0,14 43 40 0 0,-1 1 0 0 0,0 0 0 0 0,-8-18 0 0 0,7 20 19 0 0,1-1 1 0 0,0 1 0 0 0,1 0-1 0 0,-3-15 1 0 0,4 15 10 0 0,-1 0-1 0 0,0 1 1 0 0,0-1-1 0 0,-1 1 1 0 0,0 0 0 0 0,-5-10-1 0 0,4 9 15 0 0,-1 1 0 0 0,-1 0 0 0 0,1 0 0 0 0,-1 0 0 0 0,0 0 0 0 0,-1 1 0 0 0,0 0 0 0 0,0 1 0 0 0,-1 0 0 0 0,0 0 0 0 0,0 0 0 0 0,0 1 0 0 0,-11-5 0 0 0,-41-18-288 0 0,-55-22 58 0 0,98 44-2894 0 0,-1 1-1 0 0,-27-4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5.7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53 672 0 0,'3'-1'13549'0'0,"5"1"-9295"0"0,39-3-3549 0 0,-41 3-588 0 0,0-1 0 0 0,0 0 1 0 0,0-1-1 0 0,-1 1 0 0 0,12-6 0 0 0,-11 5-83 0 0,0-1-1 0 0,1 1 1 0 0,0 0 0 0 0,-1 1 0 0 0,1-1-1 0 0,9 1 1 0 0,292 1 227 0 0,-182-7-223 0 0,0 1-68 0 0,-84 1-31 0 0,-33 3 43 0 0,-1 1 0 0 0,1 0 0 0 0,0 0 1 0 0,0 1-1 0 0,-1 0 0 0 0,1 0 0 0 0,0 1 1 0 0,9 2-1 0 0,-7-1 22 0 0,0-1 0 0 0,0 0 0 0 0,-1-1 0 0 0,22-1 0 0 0,-30 1-4 0 0,13 3 283 0 0,-12-1-1729 0 0,5-1-4086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8:36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3833 0 0,'0'0'10262'0'0,"8"0"-9506"0"0,96 6 2888 0 0,-62-2-2838 0 0,-1-2 0 0 0,57-4 1 0 0,-91 1-722 0 0,69-4 287 0 0,-70 5-365 0 0,-1 0 0 0 0,1 0 0 0 0,-1 1 0 0 0,1 0 0 0 0,0 0 0 0 0,-1 0 0 0 0,0 0 0 0 0,1 1-1 0 0,-1 0 1 0 0,8 4 0 0 0,-8-4 0 0 0,1 0-1 0 0,-1-1 1 0 0,1 0-1 0 0,0 0 1 0 0,-1-1-1 0 0,1 1 1 0 0,0-1-1 0 0,-1-1 0 0 0,1 1 1 0 0,0-1-1 0 0,-1 0 1 0 0,1 0-1 0 0,-1 0 1 0 0,7-3-1 0 0,-2 1 44 0 0,58 1-346 0 0,-63-6-5271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0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0 660 1520 0 0,'0'0'584'0'0,"10"12"-556"0"0,32 40 26 0 0,-39-48-32 0 0,1-1 0 0 0,0-1 0 0 0,0 1 0 0 0,0 0 1 0 0,0-1-1 0 0,1 0 0 0 0,-1 0 0 0 0,1 0 0 0 0,-1-1 1 0 0,1 0-1 0 0,0 1 0 0 0,-1-1 0 0 0,1-1 0 0 0,0 1 0 0 0,0-1 1 0 0,0 0-1 0 0,8-1 0 0 0,2 1 38 0 0,116 3 1053 0 0,172-20 0 0 0,129-38 2206 0 0,-193 21-1810 0 0,1758-117 715 0 0,-628 84-1612 0 0,303-42 837 0 0,-114-3-1052 0 0,225-13-28 0 0,1699 41-52 0 0,-1698 180-275 0 0,-591 28-58 0 0,342 31 142 0 0,-887-99 23 0 0,1343 88 278 0 0,-109-99 2655 0 0,-1478-61-4139 0 0,-392 18-1676 0 0,-8 2-2339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1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6585 0 0,'0'0'11826'0'0,"23"0"-11421"0"0,72 1-21 0 0,-86-1-312 0 0,0 0-1 0 0,-1 1 1 0 0,1 0-1 0 0,-1 1 1 0 0,1 0-1 0 0,-1 0 1 0 0,0 1-1 0 0,0 0 1 0 0,0 0-1 0 0,0 1 1 0 0,0 0-1 0 0,-1 0 1 0 0,0 1-1 0 0,0 0 1 0 0,0 0-1 0 0,0 1 1 0 0,-1 0-1 0 0,0 0 1 0 0,0 0-1 0 0,-1 1 1 0 0,1 0-1 0 0,-2 0 1 0 0,1 0-1 0 0,-1 1 1 0 0,0 0-1 0 0,4 10 1 0 0,-4-6 7 0 0,0 0 0 0 0,-1 1 0 0 0,-1-1 0 0 0,0 1 0 0 0,0 0-1 0 0,-1-1 1 0 0,-1 1 0 0 0,0 0 0 0 0,-1 0 0 0 0,-1 0 0 0 0,0-1 0 0 0,0 1 0 0 0,-1-1 0 0 0,-1 1 0 0 0,-7 17 0 0 0,-4 0 134 0 0,-1 0-1 0 0,-2-1 1 0 0,-1-1-1 0 0,-32 36 1 0 0,-98 90-809 0 0,41-46-10229 0 0,97-97-59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2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440 29 7818 0 0,'0'0'16963'0'0,"8"-7"-16847"0"0,-4 3-103 0 0,21-14 126 0 0,-25 18-137 0 0,0 0 1 0 0,0 0-1 0 0,0 0 1 0 0,0 0-1 0 0,0 0 1 0 0,1 0-1 0 0,-1 0 1 0 0,0 0-1 0 0,0 0 1 0 0,0 0-1 0 0,0 1 1 0 0,0-1-1 0 0,1 0 1 0 0,-1 0-1 0 0,0 0 1 0 0,0 0-1 0 0,0 0 1 0 0,0 0-1 0 0,0 0 0 0 0,0 0 1 0 0,1 1-1 0 0,-1-1 1 0 0,0 0-1 0 0,0 0 1 0 0,0 0-1 0 0,0 0 1 0 0,0 0-1 0 0,0 1 1 0 0,0-1-1 0 0,0 0 1 0 0,0 0-1 0 0,0 0 1 0 0,0 0-1 0 0,0 0 1 0 0,0 1-1 0 0,0-1 1 0 0,0 0-1 0 0,0 0 1 0 0,0 0-1 0 0,0 0 1 0 0,0 1-1 0 0,0-1 0 0 0,0 0 1 0 0,0 0-1 0 0,0 0 1 0 0,0 0-1 0 0,0 0 1 0 0,0 1-1 0 0,0-1 1 0 0,0 0-1 0 0,0 0 1 0 0,-1 0-1 0 0,1 0 1 0 0,0 0-1 0 0,-12 28 200 0 0,-49 80 243 0 0,-112 152-1 0 0,95-138-369 0 0,36-54-68 0 0,17-29 10 0 0,-25 56 0 0 0,43-81-14 0 0,1 1 0 0 0,0 0 0 0 0,2 0 0 0 0,0 0 0 0 0,0 0 0 0 0,1 1 0 0 0,-1 24 0 0 0,5-37 3 0 0,-1 0 0 0 0,0 0 0 0 0,1 0 0 0 0,-1 0 0 0 0,1-1 0 0 0,0 1 0 0 0,0 0 0 0 0,0-1 0 0 0,0 1 0 0 0,0 0 0 0 0,1-1 0 0 0,-1 1 0 0 0,1-1 0 0 0,0 0 0 0 0,0 0 0 0 0,0 1 0 0 0,0-1 0 0 0,0 0 0 0 0,0-1 0 0 0,0 1 0 0 0,1 0 0 0 0,-1-1 0 0 0,0 1 0 0 0,1-1 0 0 0,0 0 0 0 0,-1 1 0 0 0,1-1 0 0 0,0-1 0 0 0,0 1 0 0 0,-1 0 0 0 0,1-1 0 0 0,3 1 0 0 0,12 2 55 0 0,1-2 1 0 0,-1 0-1 0 0,36-2 1 0 0,-37 0-51 0 0,41-5-334 0 0,-1-2-1 0 0,99-26 1 0 0,-143 30 69 0 0,14-6-2482 0 0,-15-1-7095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2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16772 0 0,'0'0'7665'0'0,"28"21"-7689"0"0,129 99-291 0 0,-110-85-1485 0 0,-12-12-6998 0 0,-18-13-2382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30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1220 150 0 0 0,'0'0'10061'0'0,"9"-10"-9237"0"0,26-32-72 0 0,-35 41-698 0 0,1 1 1 0 0,-1-1-1 0 0,1 0 0 0 0,-1 0 1 0 0,0 1-1 0 0,1-1 0 0 0,-1 0 1 0 0,0 0-1 0 0,1 0 0 0 0,-1 1 1 0 0,0-1-1 0 0,0 0 0 0 0,0 0 1 0 0,0 0-1 0 0,0 0 0 0 0,0 0 0 0 0,0 1 1 0 0,0-1-1 0 0,0 0 0 0 0,0 0 1 0 0,-1 0-1 0 0,1 0 0 0 0,0 1 1 0 0,0-1-1 0 0,-1 0 0 0 0,1 0 1 0 0,-1 1-1 0 0,1-1 0 0 0,0 0 0 0 0,-1 0 1 0 0,0 0-1 0 0,-21-16 306 0 0,15 12-173 0 0,-5-2-179 0 0,0 1 0 0 0,0 0 0 0 0,-1 1 0 0 0,0 0 0 0 0,0 1 0 0 0,0 0 0 0 0,0 1 0 0 0,-23-2 0 0 0,11 3-112 0 0,-1 0 0 0 0,1 2 0 0 0,-1 1 0 0 0,0 1 0 0 0,1 1-1 0 0,-40 10 1 0 0,-150 54-108 0 0,193-59 224 0 0,-20 10 24 0 0,1 2 0 0 0,0 1-1 0 0,-44 32 1 0 0,37-23 50 0 0,18-9-38 0 0,1 1 0 0 0,0 2 1 0 0,2 0-1 0 0,1 2 1 0 0,0 1-1 0 0,3 1 0 0 0,0 1 1 0 0,1 1-1 0 0,2 0 1 0 0,2 2-1 0 0,0 1 1 0 0,-22 60-1 0 0,27-50-45 0 0,1 0 0 0 0,2 1 0 0 0,3 1 0 0 0,1-1 0 0 0,2 1 0 0 0,2 0 0 0 0,7 75 0 0 0,-3-100-9 0 0,2-1-1 0 0,0 0 1 0 0,9 28-1 0 0,2 3 0 0 0,-7-22-2 0 0,2 0 1 0 0,0 0 0 0 0,2-1 0 0 0,2-1-1 0 0,0 0 1 0 0,1-1 0 0 0,2 0 0 0 0,0-1-1 0 0,2-1 1 0 0,30 29 0 0 0,-32-37 25 0 0,1-1-1 0 0,1 0 1 0 0,0-2 0 0 0,1 0-1 0 0,1-1 1 0 0,-1-1 0 0 0,30 9-1 0 0,-11-6 60 0 0,0-2 0 0 0,1-2-1 0 0,52 5 1 0 0,-53-10 66 0 0,0-3 1 0 0,0-2-1 0 0,0-1 0 0 0,-1-1 1 0 0,1-3-1 0 0,-1-1 0 0 0,45-14 1 0 0,-23 0 65 0 0,0-1 1 0 0,-2-4 0 0 0,90-52 0 0 0,-104 49 58 0 0,-2-1 1 0 0,-1-2 0 0 0,-1-2 0 0 0,-2-2-1 0 0,-2-1 1 0 0,40-52 0 0 0,-51 52-117 0 0,-1-1 1 0 0,-2 0 0 0 0,-2-2 0 0 0,-2 0 0 0 0,-1-2 0 0 0,16-61-1 0 0,-26 70-152 0 0,-2 1-1 0 0,-1-1 0 0 0,-1-1 1 0 0,-2 1-1 0 0,-1 0 0 0 0,-9-65 0 0 0,4 69-15 0 0,-1-1-1 0 0,-2 1 1 0 0,-1 1-1 0 0,-1 0 0 0 0,-1 0 1 0 0,-2 1-1 0 0,0 0 1 0 0,-2 1-1 0 0,-1 1 0 0 0,-1 0 1 0 0,-1 1-1 0 0,-1 1 1 0 0,-1 1-1 0 0,-27-23 0 0 0,35 36-77 0 0,-1 0-1 0 0,0 1 1 0 0,0 1-1 0 0,0 0 1 0 0,-1 1-1 0 0,0 0 0 0 0,-1 1 1 0 0,1 1-1 0 0,-1 0 1 0 0,0 1-1 0 0,0 0 1 0 0,0 2-1 0 0,0-1 0 0 0,0 2 1 0 0,-17 1-1 0 0,-1 2-1131 0 0,0 2 0 0 0,0 0 0 0 0,1 3 0 0 0,0 0 0 0 0,-57 25 0 0 0,54-17-6439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3.0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136 425 13683 0 0,'0'0'6631'0'0,"-15"31"-5715"0"0,-50 99-279 0 0,53-106-407 0 0,1 1 0 0 0,-12 36 0 0 0,20-48-228 0 0,1 0-1 0 0,0 0 1 0 0,0 0 0 0 0,2 21 0 0 0,0-34-36 0 0,0 1 1 0 0,0 0-1 0 0,-1-1 0 0 0,2 1 0 0 0,-1 0 1 0 0,0-1-1 0 0,0 1 0 0 0,0 0 0 0 0,0-1 1 0 0,0 1-1 0 0,0-1 0 0 0,1 1 0 0 0,-1 0 1 0 0,0-1-1 0 0,1 1 0 0 0,-1-1 0 0 0,0 1 1 0 0,1 0-1 0 0,-1-1 0 0 0,1 1 0 0 0,-1-1 0 0 0,1 0 1 0 0,-1 1-1 0 0,1-1 0 0 0,-1 1 0 0 0,1-1 1 0 0,-1 0-1 0 0,1 1 0 0 0,-1-1 0 0 0,1 0 1 0 0,0 1-1 0 0,-1-1 0 0 0,2 0 0 0 0,10-1-6554 0 0</inkml:trace>
  <inkml:trace contextRef="#ctx0" brushRef="#br0" timeOffset="1">261 0 15547 0 0,'0'0'4489'0'0,"-53"174"-5993"0"0,53-155-857 0 0,5-6-9129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0 16500 0 0,'0'0'6578'0'0,"-10"32"-6228"0"0,-30 102-22 0 0,36-122-228 0 0,1 0-1 0 0,0 0 1 0 0,1 0 0 0 0,0 1 0 0 0,1-1-1 0 0,0 1 1 0 0,2 24 0 0 0,1-2 93 0 0,-2-33-172 0 0,-1 1 1 0 0,1-1 0 0 0,0 0-1 0 0,1 0 1 0 0,-1 0-1 0 0,0 0 1 0 0,1 0 0 0 0,-1 0-1 0 0,1 0 1 0 0,-1 0 0 0 0,1 0-1 0 0,0 0 1 0 0,0 0 0 0 0,0 0-1 0 0,0-1 1 0 0,0 1-1 0 0,1 0 1 0 0,-1-1 0 0 0,0 1-1 0 0,1-1 1 0 0,-1 1 0 0 0,1-1-1 0 0,-1 1 1 0 0,1-1-1 0 0,0 0 1 0 0,0 0 0 0 0,0 0-1 0 0,-1 0 1 0 0,1 0 0 0 0,0 0-1 0 0,0-1 1 0 0,0 1 0 0 0,0-1-1 0 0,0 1 1 0 0,0-1-1 0 0,1 0 1 0 0,-1 0 0 0 0,0 0-1 0 0,0 0 1 0 0,0 0 0 0 0,0 0-1 0 0,0-1 1 0 0,0 1 0 0 0,0 0-1 0 0,0-1 1 0 0,0 0-1 0 0,0 0 1 0 0,0 1 0 0 0,0-1-1 0 0,0 0 1 0 0,-1 0 0 0 0,1-1-1 0 0,2 0 1 0 0,59-57 152 0 0,-38 33-178 0 0,1 2 1 0 0,2 1 0 0 0,0 1-1 0 0,45-27 1 0 0,-71 48-1 0 0,-1 0 0 0 0,1 0 0 0 0,-1 0 0 0 0,1 0-1 0 0,-1 1 1 0 0,1-1 0 0 0,0 0 0 0 0,-1 1 0 0 0,1-1-1 0 0,0 1 1 0 0,0 0 0 0 0,-1-1 0 0 0,1 1 0 0 0,0 0 0 0 0,0 0-1 0 0,-1 0 1 0 0,1 0 0 0 0,3 1 0 0 0,-4 0 1 0 0,0 0-1 0 0,-1-1 1 0 0,1 1 0 0 0,-1 0 0 0 0,1 0-1 0 0,-1-1 1 0 0,1 1 0 0 0,-1 0 0 0 0,1 0 0 0 0,-1 0-1 0 0,0 0 1 0 0,0-1 0 0 0,1 1 0 0 0,-1 0 0 0 0,0 0-1 0 0,0 0 1 0 0,0 0 0 0 0,0 0 0 0 0,0 0 0 0 0,0 0-1 0 0,0 0 1 0 0,0 0 0 0 0,0-1 0 0 0,-1 3-1 0 0,-2 9 2 0 0,0-1 0 0 0,-1 0 0 0 0,-9 19-1 0 0,12-28 11 0 0,-22 43 32 0 0,16-36-28 0 0,1 2-1 0 0,1-1 1 0 0,-1 0-1 0 0,2 1 0 0 0,0 0 1 0 0,0 0-1 0 0,1 1 1 0 0,0-1-1 0 0,-1 14 1 0 0,6-25 4 0 0,0-1 1 0 0,1 1-1 0 0,-1-1 1 0 0,0 0 0 0 0,0 0-1 0 0,0 0 1 0 0,0 0 0 0 0,0 0-1 0 0,0 0 1 0 0,2-3 0 0 0,-3 4-12 0 0,40-31 53 0 0,23-16-56 0 0,-58 44-5 0 0,-1 0 0 0 0,1 0 0 0 0,0 1-1 0 0,0 0 1 0 0,0 0 0 0 0,0 0 0 0 0,0 0 0 0 0,0 1-1 0 0,1 0 1 0 0,5 0 0 0 0,-11 1 3 0 0,0 0-1 0 0,0 0 1 0 0,0 0 0 0 0,0 0 0 0 0,0 0-1 0 0,0 1 1 0 0,0-1 0 0 0,0 0-1 0 0,0 0 1 0 0,0 1 0 0 0,0-1 0 0 0,0 1-1 0 0,0-1 1 0 0,-1 1 0 0 0,1-1-1 0 0,0 1 1 0 0,0-1 0 0 0,-1 1 0 0 0,1 0-1 0 0,0-1 1 0 0,-1 1 0 0 0,1 0-1 0 0,0 0 1 0 0,-1-1 0 0 0,1 1 0 0 0,-1 0-1 0 0,1 0 1 0 0,0 1 0 0 0,-1 2 1 0 0,1-1 1 0 0,0 0-1 0 0,-1 0 0 0 0,0 1 1 0 0,0-1-1 0 0,0 0 1 0 0,0 0-1 0 0,-1 7 1 0 0,-21 64 21 0 0,20-70-24 0 0,1-2-46 0 0,1 0 1 0 0,-1 0 0 0 0,0 0-1 0 0,1 0 1 0 0,-1 1 0 0 0,1-1 0 0 0,0 0-1 0 0,0 0 1 0 0,0 1 0 0 0,0-1-1 0 0,0 0 1 0 0,0 0 0 0 0,1 0-1 0 0,-1 1 1 0 0,1-1 0 0 0,-1 0 0 0 0,1 0-1 0 0,0 0 1 0 0,0 0 0 0 0,0 0-1 0 0,0 0 1 0 0,0 0 0 0 0,0 0-1 0 0,0 0 1 0 0,3 2 0 0 0,6 3-4021 0 0,2-1-3669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1:14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77 261 5457 0 0,'0'0'16468'0'0,"-4"8"-15731"0"0,-11 27-37 0 0,15-34-667 0 0,0 0 0 0 0,0-1 0 0 0,0 1 0 0 0,0 0 0 0 0,0-1 0 0 0,0 1 0 0 0,1 0 0 0 0,-1-1 0 0 0,0 1-1 0 0,0 0 1 0 0,1-1 0 0 0,-1 1 0 0 0,1-1 0 0 0,-1 1 0 0 0,0 0 0 0 0,1-1 0 0 0,-1 1 0 0 0,1-1 0 0 0,-1 0 0 0 0,1 1 0 0 0,-1-1-1 0 0,1 1 1 0 0,0-1 0 0 0,-1 0 0 0 0,1 1 0 0 0,-1-1 0 0 0,1 0 0 0 0,0 0 0 0 0,-1 1 0 0 0,1-1 0 0 0,0 0 0 0 0,0 0 0 0 0,-1 0-1 0 0,1 0 1 0 0,0 0 0 0 0,-1 0 0 0 0,1 0 0 0 0,1 0 0 0 0,28 2 591 0 0,-30-2-617 0 0,26 0 159 0 0,-1-2-1 0 0,1 0 0 0 0,41-10 0 0 0,-54 8-158 0 0,0 1-1 0 0,0-2 1 0 0,0 0-1 0 0,-1-1 0 0 0,0 0 1 0 0,0 0-1 0 0,-1-2 1 0 0,18-13-1 0 0,6-7-34 0 0,-17 15 15 0 0,-1-1 1 0 0,20-22-1 0 0,-33 32-15 0 0,-1 0-1 0 0,0 0 1 0 0,0 0-1 0 0,0-1 1 0 0,0 1-1 0 0,0-1 1 0 0,-1 0-1 0 0,0 1 1 0 0,0-1-1 0 0,0-1 1 0 0,-1 1-1 0 0,0 0 1 0 0,0 0-1 0 0,1-10 1 0 0,-3 12-14 0 0,1 0 0 0 0,-1 1 1 0 0,0-1-1 0 0,0 0 0 0 0,0 1 0 0 0,0-1 1 0 0,0 0-1 0 0,-1 1 0 0 0,1-1 0 0 0,-1 1 1 0 0,0 0-1 0 0,1 0 0 0 0,-1-1 0 0 0,0 1 1 0 0,-1 0-1 0 0,1 0 0 0 0,0 1 0 0 0,0-1 1 0 0,-1 0-1 0 0,1 1 0 0 0,-1 0 0 0 0,1-1 1 0 0,-1 1-1 0 0,0 0 0 0 0,1 0 1 0 0,-1 1-1 0 0,-4-2 0 0 0,-9-2-112 0 0,1 1 0 0 0,-1 0 0 0 0,-27-1 0 0 0,28 4 158 0 0,0 1-1 0 0,0 0 0 0 0,0 1 0 0 0,0 1 0 0 0,1 0 0 0 0,-1 1 1 0 0,1 0-1 0 0,0 1 0 0 0,0 1 0 0 0,0 1 0 0 0,1 0 0 0 0,0 0 0 0 0,0 1 1 0 0,1 1-1 0 0,0 0 0 0 0,0 1 0 0 0,1 0 0 0 0,1 1 0 0 0,-18 22 1 0 0,17-19 67 0 0,1 0 0 0 0,0 1 0 0 0,1 0 0 0 0,1 1 0 0 0,1-1 0 0 0,0 1 0 0 0,1 1 0 0 0,0 0 0 0 0,2-1 0 0 0,0 1 0 0 0,1 1 0 0 0,0-1 0 0 0,2 0 0 0 0,0 1 0 0 0,1-1 0 0 0,0 1 0 0 0,4 18 0 0 0,-2-26-33 0 0,1-1 0 0 0,0 0-1 0 0,0 0 1 0 0,1 0 0 0 0,0-1 0 0 0,1 1 0 0 0,0-1-1 0 0,0 0 1 0 0,1 0 0 0 0,-1-1 0 0 0,2 1-1 0 0,-1-1 1 0 0,15 11 0 0 0,-10-9-288 0 0,0-1 0 0 0,0-1 0 0 0,21 11 0 0 0,-20-13-1016 0 0,0 0 0 0 0,0-1-1 0 0,21 5 1 0 0,-15-5-9952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38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73 0 0 0,'0'0'2103'0'0,"-3"-1"-2776"0"0,-5-4 10415 0 0,9 5-9600 0 0,43 0 619 0 0,-11-2 107 0 0,44-7 0 0 0,-43 4-691 0 0,-2 3-84 0 0,0 1 0 0 0,33 3 0 0 0,-36-1 65 0 0,0 0 1 0 0,50-6-1 0 0,-44-1-45 0 0,-2 0 144 0 0,-1 1 1 0 0,42 0-1 0 0,-3 6-224 0 0,-22 0 31 0 0,64-6 1 0 0,-89 2-32 0 0,30-3 27 0 0,55 2-1 0 0,-61 6-15 0 0,-34 0 46 0 0,1-1 1 0 0,-1-1-1 0 0,1-1 0 0 0,22-3 1 0 0,-7 0 328 0 0,0 1 1 0 0,0 2-1 0 0,56 3 1 0 0,-16 1 829 0 0,-69-3-643 0 0,4-2 4031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46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300 87 0 0 0,'0'0'15101'0'0,"4"-6"-14381"0"0,1-2-73 0 0,0 0 0 0 0,0-1 0 0 0,-1 1 0 0 0,0-1 0 0 0,-1 0 1 0 0,0 0-1 0 0,3-12 2650 0 0,-12 42-3368 0 0,-5-2 86 0 0,2 0 1 0 0,-15 40-1 0 0,2-2 47 0 0,16-37 14 0 0,0 0-1 0 0,2 1 0 0 0,0-1 1 0 0,1 1-1 0 0,1 0 1 0 0,2 42-1 0 0,0-63-62 0 0,0 0-1 0 0,0 0 1 0 0,0 1 0 0 0,0-1-1 0 0,0 0 1 0 0,0 1-1 0 0,0-1 1 0 0,0 0 0 0 0,0 0-1 0 0,0 0 1 0 0,0 1-1 0 0,1-1 1 0 0,-1 0 0 0 0,0 0-1 0 0,0 1 1 0 0,0-1-1 0 0,0 0 1 0 0,0 0 0 0 0,1 0-1 0 0,-1 1 1 0 0,0-1-1 0 0,0 0 1 0 0,0 0 0 0 0,1 0-1 0 0,-1 0 1 0 0,0 1-1 0 0,0-1 1 0 0,0 0 0 0 0,1 0-1 0 0,-1 0 1 0 0,0 0-1 0 0,0 0 1 0 0,1 0 0 0 0,-1 0-1 0 0,0 0 1 0 0,0 0-1 0 0,1 0 1 0 0,-1 0 0 0 0,0 0-1 0 0,0 0 1 0 0,1 0 0 0 0,15-5 431 0 0,15-13 30 0 0,-20 11-441 0 0,1 1-1 0 0,0 0 1 0 0,0 0-1 0 0,18-5 1 0 0,-24 9-36 0 0,0 0 0 0 0,1 1 0 0 0,-1 0 0 0 0,0 0 0 0 0,1 0 1 0 0,-1 1-1 0 0,1-1 0 0 0,-1 2 0 0 0,0-1 0 0 0,1 1 0 0 0,9 2 1 0 0,-9 0 0 0 0,-1 0 0 0 0,1 0 0 0 0,-1 1 0 0 0,0 0 0 0 0,0 1 0 0 0,0-1 0 0 0,-1 1 0 0 0,1 0 0 0 0,-1 0 0 0 0,0 1 0 0 0,-1-1 0 0 0,5 8 0 0 0,-3-4 20 0 0,0 1 1 0 0,0 0-1 0 0,-1 0 1 0 0,0 1-1 0 0,-1 0 1 0 0,6 20 0 0 0,-9-25 18 0 0,0 0 0 0 0,-1-1 0 0 0,1 1 0 0 0,-1 0 0 0 0,0 0 0 0 0,-1 0 0 0 0,1 0 0 0 0,-1-1 1 0 0,-1 1-1 0 0,1 0 0 0 0,-1-1 0 0 0,0 1 0 0 0,0-1 0 0 0,0 1 0 0 0,-1-1 0 0 0,0 0 1 0 0,-4 5-1 0 0,0 1 3 0 0,-1-1 0 0 0,-1-1 0 0 0,0 1 1 0 0,0-1-1 0 0,-1-1 0 0 0,0 0 0 0 0,-1 0 0 0 0,0-1 1 0 0,0 0-1 0 0,0-1 0 0 0,-1 0 0 0 0,0-1 1 0 0,0 0-1 0 0,0-1 0 0 0,-17 4 0 0 0,14-5-99 0 0,1 0 0 0 0,-1-1 0 0 0,-1-1 1 0 0,1 0-1 0 0,0-1 0 0 0,0 0 0 0 0,0-1 0 0 0,0-1 0 0 0,0-1 0 0 0,0 0 0 0 0,1-1 0 0 0,-1 0 0 0 0,-14-7 0 0 0,9 1-560 0 0,0 0 0 0 0,-24-19-1 0 0,6-4-1962 0 0,12-5-3627 0 0,25 24 1586 0 0,1 9 1607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47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3065 0 0,'0'0'15718'0'0,"25"-6"-14714"0"0,4-1-807 0 0,0 1 0 0 0,0 2 0 0 0,1 1-1 0 0,-1 1 1 0 0,1 2 0 0 0,0 0 0 0 0,54 10 0 0 0,-34 10-1585 0 0,-20 1-5979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48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1395 140 0 0 0,'0'0'14448'0'0,"-3"-16"-13929"0"0,-17-69 287 0 0,18 83-739 0 0,1 0 1 0 0,-1 0 0 0 0,1 0 0 0 0,-1 0 0 0 0,0 0-1 0 0,0 0 1 0 0,0 1 0 0 0,0-1 0 0 0,0 1 0 0 0,-1-1-1 0 0,1 1 1 0 0,0 0 0 0 0,-1 0 0 0 0,1 0 0 0 0,0 0-1 0 0,-1 0 1 0 0,0 0 0 0 0,1 1 0 0 0,-6-1-1 0 0,-56-7 402 0 0,56 7-422 0 0,-25-1 123 0 0,0 2 0 0 0,0 1 1 0 0,1 2-1 0 0,-52 11 0 0 0,-125 43 604 0 0,143-37-515 0 0,27-7-244 0 0,1 1-1 0 0,1 3 1 0 0,-50 28-1 0 0,-99 75-303 0 0,116-72 288 0 0,35-22 2 0 0,2 2 0 0 0,1 1 0 0 0,-45 53 0 0 0,63-66-6 0 0,1 1-1 0 0,0 1 1 0 0,1 0-1 0 0,1 1 1 0 0,1 0 0 0 0,0 1-1 0 0,2 0 1 0 0,0 0-1 0 0,1 1 1 0 0,1 0 0 0 0,1 0-1 0 0,1 1 1 0 0,1-1-1 0 0,1 1 1 0 0,1 27-1 0 0,1-24 72 0 0,1-1 0 0 0,2 1 0 0 0,0-1 0 0 0,2 0 0 0 0,0 1 0 0 0,2-2 0 0 0,1 1 0 0 0,0-1 0 0 0,14 24 0 0 0,-14-32-29 0 0,1 0-1 0 0,0-1 1 0 0,1 0-1 0 0,1-1 1 0 0,0 0 0 0 0,1 0-1 0 0,0-2 1 0 0,1 1-1 0 0,0-2 1 0 0,1 1-1 0 0,0-2 1 0 0,0 0 0 0 0,1-1-1 0 0,17 8 1 0 0,3-4-22 0 0,0-1 0 0 0,0-2 0 0 0,1-1 0 0 0,0-2 1 0 0,0-1-1 0 0,40 0 0 0 0,3-5-45 0 0,137-18 0 0 0,-113 2-46 0 0,185-51-1 0 0,-259 55 89 0 0,0 0 1 0 0,-1-2-1 0 0,49-32 0 0 0,-23 13-22 0 0,-4 0 21 0 0,-1-3 1 0 0,-2-2-1 0 0,-2-2 1 0 0,70-79-1 0 0,-4-22 251 0 0,-75 92-113 0 0,-25 32-83 0 0,-1 0 0 0 0,14-33 0 0 0,-15 31-11 0 0,-2 0-22 0 0,-2 1 0 0 0,0-1 0 0 0,0 0 0 0 0,-2-1 0 0 0,-1 1 0 0 0,1-28 0 0 0,-4 36-46 0 0,0 1 0 0 0,-1-1 0 0 0,0 1 0 0 0,-1 0 0 0 0,0 0 0 0 0,-1 0 0 0 0,0 0 0 0 0,0 0 0 0 0,-1 1 0 0 0,0-1 0 0 0,-1 1-1 0 0,0 1 1 0 0,0-1 0 0 0,-1 1 0 0 0,0 0 0 0 0,-1 1 0 0 0,-8-8 0 0 0,3 4-59 0 0,0 0 0 0 0,-1 1-1 0 0,0 1 1 0 0,0 1 0 0 0,-1 0 0 0 0,0 0-1 0 0,0 2 1 0 0,-1 0 0 0 0,0 0 0 0 0,-20-3-1 0 0,12 5-96 0 0,1 1 0 0 0,-1 0 1 0 0,0 2-1 0 0,0 1 0 0 0,-45 6 0 0 0,52-3-735 0 0,0 1 1 0 0,0 1 0 0 0,1 0 0 0 0,-1 1-1 0 0,-19 11 1 0 0,17-7-3669 0 0,4-3-4699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0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1344 0 0,'0'0'10619'0'0,"4"-2"-9923"0"0,20-3 265 0 0,0 0 1 0 0,43-2-1 0 0,-31 6-915 0 0,0 2 0 0 0,0 2 0 0 0,0 1-1 0 0,0 2 1 0 0,61 19 0 0 0,507 114-143 0 0,-405-93 145 0 0,-33-6 6 0 0,-18-6 201 0 0,-57-12 4 0 0,104 12 1 0 0,3-14 168 0 0,2-9 0 0 0,262-19 0 0 0,142-7 291 0 0,-123 8 4 0 0,-312 5-447 0 0,49-3 116 0 0,-47-7 654 0 0,246 13 0 0 0,-339 3-715 0 0,0-5-1 0 0,-1-3 1 0 0,134-23-1 0 0,-164 18-195 0 0,456-72 493 0 0,-436 74-550 0 0,335-21 92 0 0,-401 28-574 0 0,2 0 543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1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93 368 0 0,'0'0'14323'0'0,"1"-13"-13100"0"0,2-39-144 0 0,-2 51-873 0 0,-1 0 0 0 0,0-1-1 0 0,1 1 1 0 0,-1-1 0 0 0,0 1 0 0 0,0-1 0 0 0,0 0 0 0 0,0 1 0 0 0,-1-1-1 0 0,1 1 1 0 0,0-1 0 0 0,-1 1 0 0 0,1 0 0 0 0,-1-1 0 0 0,1 1-1 0 0,-1-1 1 0 0,0 0 0 0 0,0 2-163 0 0,1 1 0 0 0,-1-1 1 0 0,1 1-1 0 0,-1-1 0 0 0,1 1 0 0 0,0-1 0 0 0,-1 1 1 0 0,1-1-1 0 0,0 1 0 0 0,-1 0 0 0 0,1-1 0 0 0,0 1 1 0 0,0 0-1 0 0,-1-1 0 0 0,1 1 0 0 0,0 0 0 0 0,0-1 1 0 0,0 1-1 0 0,0 0 0 0 0,0-1 0 0 0,0 1 0 0 0,0 0 1 0 0,0-1-1 0 0,1 2 0 0 0,-3 116 376 0 0,-5 1 0 0 0,-36 190-1 0 0,28-145-95 0 0,14-147-591 0 0,1-15 7 0 0,0-5-102 0 0,0-12-1416 0 0,0 4-2865 0 0,0 2-5405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2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252 103 1192 0 0,'0'0'12783'0'0,"-14"24"-12066"0"0,-44 75-46 0 0,53-90-447 0 0,0-1 0 0 0,-1-1 0 0 0,0 1 0 0 0,0-1 0 0 0,-12 10 1 0 0,15-14-32 0 0,-1-1 0 0 0,1 1 1 0 0,-1-1-1 0 0,0 0 0 0 0,0 0 1 0 0,0-1-1 0 0,0 1 1 0 0,0-1-1 0 0,-4 1 0 0 0,5-1-109 0 0,1-1 0 0 0,0 0 0 0 0,0 1 0 0 0,-1-1 0 0 0,1 0 0 0 0,0 0-1 0 0,0 0 1 0 0,-1 0 0 0 0,1-1 0 0 0,0 1 0 0 0,0-1 0 0 0,-1 1 0 0 0,1-1 0 0 0,0 0-1 0 0,0 0 1 0 0,0 0 0 0 0,0 0 0 0 0,0 0 0 0 0,0 0 0 0 0,0 0 0 0 0,0-1-1 0 0,-2-1 1 0 0,1-1-42 0 0,0 0-1 0 0,0-1 1 0 0,0 1-1 0 0,0 0 1 0 0,1-1-1 0 0,0 0 1 0 0,0 1-1 0 0,0-1 1 0 0,-2-9-1 0 0,0-7-189 0 0,0-1 0 0 0,2-1 0 0 0,0-36-1 0 0,3 54 145 0 0,-1 1 1 0 0,2-1-1 0 0,-1 0 0 0 0,1 1 0 0 0,-1-1 0 0 0,1 1 0 0 0,1-1 0 0 0,-1 1 0 0 0,1 0 1 0 0,-1 0-1 0 0,1 0 0 0 0,0 0 0 0 0,0 1 0 0 0,1-1 0 0 0,-1 1 0 0 0,1 0 0 0 0,0 0 0 0 0,0 0 1 0 0,0 0-1 0 0,0 1 0 0 0,0-1 0 0 0,1 1 0 0 0,8-3 0 0 0,-6 2 48 0 0,0 0 0 0 0,0 0-1 0 0,1 1 1 0 0,-1 0 0 0 0,1 0 0 0 0,0 1-1 0 0,-1 0 1 0 0,1 0 0 0 0,0 1-1 0 0,0 0 1 0 0,0 0 0 0 0,0 1 0 0 0,-1 0-1 0 0,12 3 1 0 0,-15-2-20 0 0,1 1 1 0 0,-1-1-1 0 0,0 1 0 0 0,0 1 0 0 0,0-1 0 0 0,0 1 1 0 0,0-1-1 0 0,-1 1 0 0 0,0 0 0 0 0,0 0 0 0 0,0 1 1 0 0,0-1-1 0 0,0 0 0 0 0,-1 1 0 0 0,0 0 1 0 0,0 0-1 0 0,0-1 0 0 0,-1 1 0 0 0,1 0 0 0 0,-1 0 1 0 0,0 7-1 0 0,3 14 159 0 0,-1 0 0 0 0,-1 47 0 0 0,-2-59-138 0 0,-1 43-8 0 0,-2 0 0 0 0,-2 0-1 0 0,-3-1 1 0 0,-22 80 0 0 0,21-103-442 0 0,-21 48 0 0 0,6-37-4218 0 0,16-35-804 0 0,-4-5-4995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6:32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25 864 0 0,'0'0'3350'0'0,"30"-1"-3095"0"0,150-6 281 0 0,-140 9-112 0 0,-1 2 1 0 0,1 2-1 0 0,39 11 0 0 0,-25-5-189 0 0,-19-5-135 0 0,326 53 914 0 0,133-34 750 0 0,253-42 465 0 0,-694 18-2128 0 0,74 13 1 0 0,-83-8 295 0 0,1-2 0 0 0,82-2 0 0 0,-81-5-42 0 0,18-1 175 0 0,-1-3 1 0 0,85-18 0 0 0,-101 16-528 0 0,-1 1 0 0 0,1 3 1 0 0,1 2-1 0 0,52 4 0 0 0,-46 0 25 0 0,0-2 0 0 0,88-13 0 0 0,-82 3 347 0 0,-2-3 0 0 0,1-2 0 0 0,81-33 0 0 0,-127 44-331 0 0,-1 1 0 0 0,1 0 0 0 0,0 1 0 0 0,0 0 0 0 0,0 1-1 0 0,0 1 1 0 0,19 1 0 0 0,-8 0-394 0 0,-28 11-1701 0 0,-2 5-3041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4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1082 96 2312 0 0,'0'0'13883'0'0,"0"-3"-13521"0"0,0 0-292 0 0,0 1 1 0 0,0 0-1 0 0,-1 0 0 0 0,1-1 1 0 0,-1 1-1 0 0,1 0 0 0 0,-1 0 1 0 0,0 0-1 0 0,0 0 0 0 0,0 0 1 0 0,0 0-1 0 0,0 0 0 0 0,-1 0 1 0 0,1 0-1 0 0,-1 1 0 0 0,1-1 1 0 0,-1 0-1 0 0,1 1 0 0 0,-3-2 1 0 0,-2-1 14 0 0,0 0 1 0 0,0 0 0 0 0,0 1-1 0 0,-1 0 1 0 0,1 0 0 0 0,-10-2-1 0 0,-12-2-10 0 0,-1 1 0 0 0,-36-3 0 0 0,57 9-43 0 0,-47-4-104 0 0,-62 5 0 0 0,35 1-201 0 0,69-1 178 0 0,-1 1 0 0 0,1 0 0 0 0,0 1 0 0 0,0 0 0 0 0,0 1 1 0 0,-15 7-1 0 0,-70 37-267 0 0,64-26 185 0 0,1 1-1 0 0,1 2 1 0 0,-56 56 0 0 0,31-27 46 0 0,36-33 91 0 0,1 1-1 0 0,2 0 1 0 0,0 1 0 0 0,1 1 0 0 0,1 1 0 0 0,-14 29-1 0 0,23-34-8 0 0,1 0 0 0 0,0 1 0 0 0,1 0 0 0 0,2 0 0 0 0,-2 27-1 0 0,4-42 43 0 0,-1 34 32 0 0,2-1 0 0 0,2 0 0 0 0,11 69 0 0 0,-2-18-28 0 0,-7-76-7 0 0,0-1-1 0 0,0 1 1 0 0,1-1-1 0 0,1 0 1 0 0,0-1-1 0 0,1 0 1 0 0,0 0-1 0 0,16 20 1 0 0,-4-3 0 0 0,-10-18 8 0 0,0 0 0 0 0,0 0 1 0 0,2-1-1 0 0,-1 0 0 0 0,1-1 0 0 0,1 0 0 0 0,-1-1 0 0 0,1 0 0 0 0,25 11 1 0 0,-7-5-68 0 0,1-1-1 0 0,0-2 1 0 0,37 8 0 0 0,-13-8-120 0 0,0-2 1 0 0,1-3-1 0 0,0-2 0 0 0,0-3 0 0 0,0-2 0 0 0,0-3 0 0 0,108-21 0 0 0,-129 16 172 0 0,0-2-1 0 0,0-1 0 0 0,-2-1 1 0 0,0-2-1 0 0,0-2 1 0 0,-1 0-1 0 0,-1-2 0 0 0,50-42 1 0 0,-59 39 81 0 0,0 0 1 0 0,-2-2-1 0 0,-1 0 1 0 0,27-47-1 0 0,-22 35 39 0 0,-10 12 28 0 0,-1-1 0 0 0,-2 0 0 0 0,10-27 0 0 0,-10 23 5 0 0,-4 9-99 0 0,0 0-1 0 0,-1 0 1 0 0,-2-1-1 0 0,0 0 1 0 0,-1 1-1 0 0,-1-1 1 0 0,-1 0 0 0 0,-1-1-1 0 0,0 1 1 0 0,-2 0-1 0 0,-1 1 1 0 0,0-1-1 0 0,-1 0 1 0 0,-10-25-1 0 0,6 30 37 0 0,0 1 0 0 0,-1-1 0 0 0,-1 2 0 0 0,0-1 0 0 0,-1 2 1 0 0,0-1-1 0 0,-1 1 0 0 0,-1 1 0 0 0,0 0 0 0 0,-23-15 0 0 0,16 13 16 0 0,-1 1 0 0 0,-1 1 1 0 0,1 1-1 0 0,-2 1 0 0 0,0 0 0 0 0,-47-11 1 0 0,42 15-401 0 0,1 2 0 0 0,-32-1 0 0 0,-13 7-3133 0 0,60 0-97 0 0,2 2-5049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5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39 1224 0 0,'0'0'10232'0'0,"0"0"-10216"0"0,-1 0 0 0 0,1 0 0 0 0,0 0 1 0 0,0 0-1 0 0,0 0 0 0 0,0 0 0 0 0,0 0 0 0 0,0-1 0 0 0,-1 1 1 0 0,1 0-1 0 0,0 0 0 0 0,0 0 0 0 0,0 0 0 0 0,0 0 0 0 0,0-1 1 0 0,0 1-1 0 0,0 0 0 0 0,0 0 0 0 0,0 0 0 0 0,0 0 1 0 0,0 0-1 0 0,0-1 0 0 0,0 1 0 0 0,0 0 0 0 0,0 0 0 0 0,0 0 1 0 0,0 0-1 0 0,0-1 0 0 0,0 1 0 0 0,0 0 0 0 0,0 0 1 0 0,0 0-1 0 0,0 0 0 0 0,0-1 0 0 0,0 1 0 0 0,0 0 0 0 0,0 0 1 0 0,0 0-1 0 0,0 0 0 0 0,0 0 0 0 0,0-1 0 0 0,1 1 1 0 0,-1 0-1 0 0,0 0 0 0 0,102-2 3264 0 0,129-19-2949 0 0,-161 15-384 0 0,0 2 0 0 0,0 4 0 0 0,104 13 0 0 0,-131-10 47 0 0,228 2-138 0 0,-169-6 140 0 0,-8-4 23 0 0,-70 2-23 0 0,0 1 0 0 0,0 2 0 0 0,0 0 0 0 0,48 7 1 0 0,-10 3 196 0 0,1-2 1 0 0,0-4 0 0 0,81-4 0 0 0,48 3 415 0 0,-15-2 11 0 0,-121-3-509 0 0,1 2 0 0 0,-1 3 0 0 0,82 14 0 0 0,303 41 921 0 0,-296-44-734 0 0,-55-9 90 0 0,0-3 1 0 0,118-13-1 0 0,-37-16-87 0 0,-118 16-93 0 0,1 2-1 0 0,75-2 1705 0 0,-135 8-2856 0 0,-2 0-6748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6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52 2417 0 0,'0'0'16215'0'0,"3"-3"-15736"0"0,1 0-237 0 0,0 1 0 0 0,0-1 0 0 0,1 1 0 0 0,-1 0 0 0 0,1 0 0 0 0,-1 1 0 0 0,1-1 0 0 0,0 1 0 0 0,0 0 0 0 0,-1 0 0 0 0,1 1 0 0 0,0-1 0 0 0,7 1 0 0 0,1-1-179 0 0,78-9 785 0 0,91-6-853 0 0,-180 16-254 0 0,-2 6-7329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13 1864 0 0,'0'0'16635'0'0,"-1"-13"-13063"0"0,-37 71-3556 0 0,34-47 29 0 0,0-1 0 0 0,0 1 0 0 0,1 0 0 0 0,0 0 0 0 0,0 0 0 0 0,2 0-1 0 0,-1 0 1 0 0,2 0 0 0 0,-1 0 0 0 0,2 15 0 0 0,1-23-444 0 0,3 7 2352 0 0,-5-10-1923 0 0,0 0 0 0 0,0 0-1 0 0,0 0 1 0 0,0 0 0 0 0,0 0-1 0 0,0 0 1 0 0,0 0 0 0 0,0 0-1 0 0,0 0 1 0 0,0 0 0 0 0,1 0-1 0 0,-1 0 1 0 0,0-1 0 0 0,0 1-1 0 0,0 0 1 0 0,0 0-1 0 0,0 0 1 0 0,0 0 0 0 0,0 0-1 0 0,0 0 1 0 0,0 0 0 0 0,0 0-1 0 0,0 0 1 0 0,0 0 0 0 0,1 0-1 0 0,-1 0 1 0 0,0 0 0 0 0,0 0-1 0 0,0 0 1 0 0,0 0 0 0 0,0 0-1 0 0,0 1 1 0 0,0-1 0 0 0,0 0-1 0 0,0 0 1 0 0,0 0 0 0 0,0 0-1 0 0,0 0 1 0 0,0 0 0 0 0,1 0-1 0 0,-1 0 1 0 0,0 0 0 0 0,0 0-1 0 0,0 0 1 0 0,0 0-1 0 0,0 0 1 0 0,0 0 0 0 0,0 0 198 0 0,16-13-177 0 0,23 7-49 0 0,-32 5-40 0 0,-1-1 1 0 0,1 1-1 0 0,0 0 0 0 0,0 0 0 0 0,0 1 0 0 0,0 0 1 0 0,0 0-1 0 0,13 3 0 0 0,-5 6-1435 0 0,0 1-2723 0 0,-1-7-5748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7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242 1 3281 0 0,'0'0'17259'0'0,"-7"1"-17004"0"0,2 5-119 0 0,-1 0 0 0 0,1 0 0 0 0,0 0-1 0 0,1 1 1 0 0,-1 0 0 0 0,1 0 0 0 0,-3 8 0 0 0,-6 8 155 0 0,-8 13 37 0 0,-19 45 0 0 0,15-25-164 0 0,2-12-121 0 0,-28 88 1 0 0,40-116-158 0 0,3-6-3160 0 0,6-3-4858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7:59:59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1535 175 0 0 0,'0'0'14483'0'0,"-3"-11"-13889"0"0,2 5-607 0 0,0 1 116 0 0,0 1 1 0 0,0-1 0 0 0,0 1-1 0 0,-1-1 1 0 0,1 1 0 0 0,-1 0-1 0 0,0 0 1 0 0,0 0 0 0 0,0 0 0 0 0,-1 0-1 0 0,0 0 1 0 0,0 1 0 0 0,0-1-1 0 0,0 1 1 0 0,0 0 0 0 0,0 0 0 0 0,-6-4-1 0 0,-2 1-83 0 0,0 1 0 0 0,0 0 0 0 0,-19-5 0 0 0,-23-12-2 0 0,36 16-36 0 0,-1 0 1 0 0,0 2-1 0 0,0 0 1 0 0,-20-2-1 0 0,24 3 3 0 0,-30-1-62 0 0,-1 2 0 0 0,1 1 0 0 0,-1 3 1 0 0,-79 12-1 0 0,-6 0-222 0 0,86-9 114 0 0,0 2 1 0 0,1 2-1 0 0,0 1 1 0 0,1 3-1 0 0,0 1 0 0 0,1 2 1 0 0,0 2-1 0 0,2 2 0 0 0,0 1 1 0 0,-43 32-1 0 0,35-17 27 0 0,-53 52 0 0 0,80-68 156 0 0,2 1 0 0 0,0 1 0 0 0,1 1 0 0 0,-23 40 1 0 0,35-53 4 0 0,2-1 0 0 0,-1 1 0 0 0,1 0 0 0 0,-2 11 0 0 0,-7 20 3 0 0,7-22 14 0 0,0 1 0 0 0,0 0-1 0 0,2 0 1 0 0,1 0 0 0 0,0 1 0 0 0,1-1 0 0 0,2 0-1 0 0,0 1 1 0 0,1-1 0 0 0,1 0 0 0 0,1 0 0 0 0,8 28-1 0 0,3-7 48 0 0,-11-27-47 0 0,0 0-1 0 0,1 0 0 0 0,1 0 0 0 0,0-1 1 0 0,1 0-1 0 0,0-1 0 0 0,1 1 1 0 0,1-1-1 0 0,12 14 0 0 0,5-1-19 0 0,54 39-1 0 0,-66-55 0 0 0,1 0 0 0 0,0-1 0 0 0,0-1 0 0 0,0-1 0 0 0,1 0 0 0 0,23 6 0 0 0,5-3-78 0 0,1-1 0 0 0,0-3 0 0 0,0-1 0 0 0,0-2 0 0 0,0-3 0 0 0,0-1 0 0 0,87-16 0 0 0,-55 1-85 0 0,-1-3-1 0 0,100-41 1 0 0,-143 46 177 0 0,-1-2-1 0 0,-1 0 1 0 0,-1-3 0 0 0,0 0 0 0 0,-2-2-1 0 0,45-43 1 0 0,-13 8 69 0 0,-30 30 94 0 0,-2-1 1 0 0,50-63-1 0 0,-42 44 193 0 0,-23 32-145 0 0,-1-1 0 0 0,19-34-1 0 0,8-24 419 0 0,-20 42-256 0 0,-16 29-336 0 0,0 0-1 0 0,-1 0 1 0 0,0-1 0 0 0,0 1-1 0 0,0 0 1 0 0,0-1 0 0 0,-1 0-1 0 0,1 1 1 0 0,-1-1 0 0 0,0 0-1 0 0,0 0 1 0 0,0 0 0 0 0,0-6-1 0 0,-1-11 197 0 0,1 13-194 0 0,-1 1 1 0 0,0-1-1 0 0,0 0 0 0 0,0 0 0 0 0,-1 1 1 0 0,-1-1-1 0 0,1 0 0 0 0,-1 1 0 0 0,0-1 1 0 0,-1 1-1 0 0,0 0 0 0 0,0 0 1 0 0,-7-11-1 0 0,3 5-68 0 0,0 1 0 0 0,-1 1 0 0 0,-1 0 0 0 0,0 0 0 0 0,0 1 0 0 0,-1 0 1 0 0,-1 0-1 0 0,1 1 0 0 0,-2 0 0 0 0,1 1 0 0 0,-22-11 0 0 0,23 15-278 0 0,-1 1 1 0 0,1-1-1 0 0,-1 2 1 0 0,-16-3-1 0 0,-22 4-6109 0 0,34 1-2579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00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0 400 0 0,'0'0'544'0'0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01.1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02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0 129 0 0 0,'0'-40'743'0'0,"0"17"6194"0"0,0 22-6743 0 0,30-9 911 0 0,-6 3-1021 0 0,0 1-1 0 0,1 2 1 0 0,-1 0-1 0 0,1 1 1 0 0,0 1-1 0 0,39 3 1 0 0,-55-1-45 0 0,59-3 290 0 0,-43 1-274 0 0,0 2 0 0 0,50 4 0 0 0,-33 1 205 0 0,0-2 0 0 0,45-3 0 0 0,-40-1 36 0 0,4 2 121 0 0,-8 0 105 0 0,62-7-1 0 0,-42-4-430 0 0,-29 4-209 0 0,1 2 0 0 0,35-1 1 0 0,-58 6 109 0 0,-1 0 0 0 0,1 1 1 0 0,19 5-1 0 0,-19-4 34 0 0,1 0-1 0 0,0-1 0 0 0,24 2 0 0 0,475-1 778 0 0,-339-17-158 0 0,3-1-11 0 0,129 12-303 0 0,-295 4-353 0 0,-1 0 0 0 0,1 1 0 0 0,0 1 0 0 0,15 5 0 0 0,12 3 6 0 0,-22-9 60 0 0,0 0 0 0 0,0-1 0 0 0,25-2 0 0 0,-9 0-98 0 0,-30 1 31 0 0,0 0 2 0 0,2 3 11 0 0,-2 0 10 0 0,3 0 10 0 0,-4-3-63 0 0,0 0 1 0 0,1 0 0 0 0,-1 1-1 0 0,1-1 1 0 0,-1 0 0 0 0,1 0-1 0 0,-1 0 1 0 0,1 0-1 0 0,-1 0 1 0 0,1 0 0 0 0,-1 0-1 0 0,1 0 1 0 0,-1 0-1 0 0,0 0 1 0 0,1 0 0 0 0,-1 0-1 0 0,1 0 1 0 0,-1-1 0 0 0,1 1-1 0 0,-1 0 1 0 0,1 0-1 0 0,-1 0 1 0 0,0-1 0 0 0,1 1-1 0 0,-1 0 1 0 0,1 0 0 0 0,-1-1-1 0 0,0 1 1 0 0,1 0-1 0 0,-1-1 1 0 0,1 0 0 0 0,2-1-3664 0 0,5-1-5338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0T08:00:06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10 2040 0 0,'0'0'12639'0'0,"-20"-10"-7770"0"0,18 43-4691 0 0,-1-1 0 0 0,-12 49 0 0 0,7-41 110 0 0,-3 41 0 0 0,7-45-121 0 0,-13 50 0 0 0,10-57-129 0 0,1 1 1 0 0,-3 59-1 0 0,3 5-699 0 0,-1-57-6170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0ABC0-E73C-48AB-9660-5273E211A813}" type="datetimeFigureOut">
              <a:rPr lang="da-DK" smtClean="0"/>
              <a:t>13-11-2025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B92F-3760-408A-93FE-E5893A055C6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1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classic Observer pattern. The subject sends notification to the observers when something changes.</a:t>
            </a:r>
          </a:p>
          <a:p>
            <a:endParaRPr lang="en-GB" dirty="0"/>
          </a:p>
          <a:p>
            <a:r>
              <a:rPr lang="en-GB" dirty="0"/>
              <a:t>That's okay for changing an object, but insufficient for event streams over a network.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B92F-3760-408A-93FE-E5893A055C66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14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how the value propagates through time with each value being added to the newly arrived event.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B92F-3760-408A-93FE-E5893A055C6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996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merge guarantees that events arrive in chronological order, </a:t>
            </a:r>
            <a:r>
              <a:rPr lang="en-GB" dirty="0" err="1"/>
              <a:t>concat</a:t>
            </a:r>
            <a:r>
              <a:rPr lang="en-GB" dirty="0"/>
              <a:t> guarantees they arrive in logical order.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B92F-3760-408A-93FE-E5893A055C66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258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how the state propagates through time. This is an obvious use of scan.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B92F-3760-408A-93FE-E5893A055C66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295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372537E-238D-49F2-9DCF-13B6DDDB1B04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K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de 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9F01D6-DE92-4639-AD11-7ACF43F859CE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837360" y="2516040"/>
            <a:ext cx="5157360" cy="372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6172920" y="2516040"/>
            <a:ext cx="5181120" cy="372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9F7C12-237D-43D3-85D2-80A8EF57AC28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A6D3F4-0E92-4B4C-906A-85978B3EC363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7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8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4B437C8-B250-494E-BDFF-0CD3B534021A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9DD8A2A-5423-4168-AFD8-41BA4E15B5EA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K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K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418A-057B-4C2E-93FA-17F897B8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0CD17-38F4-7700-1B9A-633B696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E04E-4D0B-72FA-C518-84AA1A4B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E4D84-6DDF-2077-A41A-4F01E316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4733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622DD3-098D-4735-8B6D-8CE42ADFFBC4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87BC61-9F05-43B8-9BA4-0BBCBA731CA2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lang="en-DK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94DD48-D35C-4942-8CFF-E69D090DF1B8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085FB7-1BE3-416F-AE45-1DA61634CD99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3A229B-E317-48B9-AD2C-4998629AAA58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DK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6DCACFB-54B0-47C5-A20D-AC5510B8361D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41FEBA-DFEE-4E05-BD09-C702727D001E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de-by-side co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GB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da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793415-AD5B-4A70-885A-1BB8238B05A7}" type="slidenum">
              <a:rPr lang="en-DK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838080" y="1801800"/>
            <a:ext cx="5181120" cy="441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172200" y="1801800"/>
            <a:ext cx="5181120" cy="441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Click to edit Master text styles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.png"/><Relationship Id="rId21" Type="http://schemas.openxmlformats.org/officeDocument/2006/relationships/image" Target="../media/image92.png"/><Relationship Id="rId42" Type="http://schemas.openxmlformats.org/officeDocument/2006/relationships/image" Target="../media/image101.png"/><Relationship Id="rId63" Type="http://schemas.openxmlformats.org/officeDocument/2006/relationships/customXml" Target="../ink/ink114.xml"/><Relationship Id="rId84" Type="http://schemas.openxmlformats.org/officeDocument/2006/relationships/image" Target="../media/image122.png"/><Relationship Id="rId138" Type="http://schemas.openxmlformats.org/officeDocument/2006/relationships/customXml" Target="../ink/ink152.xml"/><Relationship Id="rId159" Type="http://schemas.openxmlformats.org/officeDocument/2006/relationships/image" Target="../media/image159.png"/><Relationship Id="rId170" Type="http://schemas.openxmlformats.org/officeDocument/2006/relationships/customXml" Target="../ink/ink168.xml"/><Relationship Id="rId107" Type="http://schemas.openxmlformats.org/officeDocument/2006/relationships/customXml" Target="../ink/ink136.xml"/><Relationship Id="rId11" Type="http://schemas.openxmlformats.org/officeDocument/2006/relationships/image" Target="../media/image87.png"/><Relationship Id="rId32" Type="http://schemas.openxmlformats.org/officeDocument/2006/relationships/image" Target="../media/image96.png"/><Relationship Id="rId53" Type="http://schemas.openxmlformats.org/officeDocument/2006/relationships/customXml" Target="../ink/ink109.xml"/><Relationship Id="rId74" Type="http://schemas.openxmlformats.org/officeDocument/2006/relationships/image" Target="../media/image117.png"/><Relationship Id="rId128" Type="http://schemas.openxmlformats.org/officeDocument/2006/relationships/customXml" Target="../ink/ink147.xml"/><Relationship Id="rId149" Type="http://schemas.openxmlformats.org/officeDocument/2006/relationships/image" Target="../media/image154.png"/><Relationship Id="rId5" Type="http://schemas.openxmlformats.org/officeDocument/2006/relationships/image" Target="../media/image84.png"/><Relationship Id="rId95" Type="http://schemas.openxmlformats.org/officeDocument/2006/relationships/customXml" Target="../ink/ink130.xml"/><Relationship Id="rId160" Type="http://schemas.openxmlformats.org/officeDocument/2006/relationships/customXml" Target="../ink/ink163.xml"/><Relationship Id="rId22" Type="http://schemas.openxmlformats.org/officeDocument/2006/relationships/customXml" Target="../ink/ink93.xml"/><Relationship Id="rId43" Type="http://schemas.openxmlformats.org/officeDocument/2006/relationships/customXml" Target="../ink/ink104.xml"/><Relationship Id="rId64" Type="http://schemas.openxmlformats.org/officeDocument/2006/relationships/image" Target="../media/image112.png"/><Relationship Id="rId118" Type="http://schemas.openxmlformats.org/officeDocument/2006/relationships/customXml" Target="../ink/ink142.xml"/><Relationship Id="rId139" Type="http://schemas.openxmlformats.org/officeDocument/2006/relationships/image" Target="../media/image149.png"/><Relationship Id="rId85" Type="http://schemas.openxmlformats.org/officeDocument/2006/relationships/customXml" Target="../ink/ink125.xml"/><Relationship Id="rId150" Type="http://schemas.openxmlformats.org/officeDocument/2006/relationships/customXml" Target="../ink/ink158.xml"/><Relationship Id="rId171" Type="http://schemas.openxmlformats.org/officeDocument/2006/relationships/image" Target="../media/image165.png"/><Relationship Id="rId12" Type="http://schemas.openxmlformats.org/officeDocument/2006/relationships/customXml" Target="../ink/ink88.xml"/><Relationship Id="rId33" Type="http://schemas.openxmlformats.org/officeDocument/2006/relationships/customXml" Target="../ink/ink99.xml"/><Relationship Id="rId108" Type="http://schemas.openxmlformats.org/officeDocument/2006/relationships/customXml" Target="../ink/ink137.xml"/><Relationship Id="rId129" Type="http://schemas.openxmlformats.org/officeDocument/2006/relationships/image" Target="../media/image144.png"/><Relationship Id="rId54" Type="http://schemas.openxmlformats.org/officeDocument/2006/relationships/image" Target="../media/image107.png"/><Relationship Id="rId75" Type="http://schemas.openxmlformats.org/officeDocument/2006/relationships/customXml" Target="../ink/ink120.xml"/><Relationship Id="rId96" Type="http://schemas.openxmlformats.org/officeDocument/2006/relationships/image" Target="../media/image128.png"/><Relationship Id="rId140" Type="http://schemas.openxmlformats.org/officeDocument/2006/relationships/customXml" Target="../ink/ink153.xml"/><Relationship Id="rId161" Type="http://schemas.openxmlformats.org/officeDocument/2006/relationships/image" Target="../media/image160.png"/><Relationship Id="rId6" Type="http://schemas.openxmlformats.org/officeDocument/2006/relationships/customXml" Target="../ink/ink85.xml"/><Relationship Id="rId23" Type="http://schemas.openxmlformats.org/officeDocument/2006/relationships/image" Target="../media/image93.png"/><Relationship Id="rId28" Type="http://schemas.openxmlformats.org/officeDocument/2006/relationships/customXml" Target="../ink/ink96.xml"/><Relationship Id="rId49" Type="http://schemas.openxmlformats.org/officeDocument/2006/relationships/customXml" Target="../ink/ink107.xml"/><Relationship Id="rId114" Type="http://schemas.openxmlformats.org/officeDocument/2006/relationships/customXml" Target="../ink/ink140.xml"/><Relationship Id="rId119" Type="http://schemas.openxmlformats.org/officeDocument/2006/relationships/image" Target="../media/image139.png"/><Relationship Id="rId44" Type="http://schemas.openxmlformats.org/officeDocument/2006/relationships/image" Target="../media/image102.png"/><Relationship Id="rId60" Type="http://schemas.openxmlformats.org/officeDocument/2006/relationships/image" Target="../media/image110.png"/><Relationship Id="rId65" Type="http://schemas.openxmlformats.org/officeDocument/2006/relationships/customXml" Target="../ink/ink115.xml"/><Relationship Id="rId81" Type="http://schemas.openxmlformats.org/officeDocument/2006/relationships/customXml" Target="../ink/ink123.xml"/><Relationship Id="rId86" Type="http://schemas.openxmlformats.org/officeDocument/2006/relationships/image" Target="../media/image123.png"/><Relationship Id="rId130" Type="http://schemas.openxmlformats.org/officeDocument/2006/relationships/customXml" Target="../ink/ink148.xml"/><Relationship Id="rId135" Type="http://schemas.openxmlformats.org/officeDocument/2006/relationships/image" Target="../media/image147.png"/><Relationship Id="rId151" Type="http://schemas.openxmlformats.org/officeDocument/2006/relationships/image" Target="../media/image155.png"/><Relationship Id="rId156" Type="http://schemas.openxmlformats.org/officeDocument/2006/relationships/customXml" Target="../ink/ink161.xml"/><Relationship Id="rId177" Type="http://schemas.openxmlformats.org/officeDocument/2006/relationships/image" Target="../media/image168.png"/><Relationship Id="rId172" Type="http://schemas.openxmlformats.org/officeDocument/2006/relationships/customXml" Target="../ink/ink169.xml"/><Relationship Id="rId13" Type="http://schemas.openxmlformats.org/officeDocument/2006/relationships/image" Target="../media/image88.png"/><Relationship Id="rId18" Type="http://schemas.openxmlformats.org/officeDocument/2006/relationships/customXml" Target="../ink/ink91.xml"/><Relationship Id="rId39" Type="http://schemas.openxmlformats.org/officeDocument/2006/relationships/customXml" Target="../ink/ink102.xml"/><Relationship Id="rId109" Type="http://schemas.openxmlformats.org/officeDocument/2006/relationships/image" Target="../media/image134.png"/><Relationship Id="rId34" Type="http://schemas.openxmlformats.org/officeDocument/2006/relationships/image" Target="../media/image97.png"/><Relationship Id="rId50" Type="http://schemas.openxmlformats.org/officeDocument/2006/relationships/image" Target="../media/image105.png"/><Relationship Id="rId55" Type="http://schemas.openxmlformats.org/officeDocument/2006/relationships/customXml" Target="../ink/ink110.xml"/><Relationship Id="rId76" Type="http://schemas.openxmlformats.org/officeDocument/2006/relationships/image" Target="../media/image118.png"/><Relationship Id="rId97" Type="http://schemas.openxmlformats.org/officeDocument/2006/relationships/customXml" Target="../ink/ink131.xml"/><Relationship Id="rId104" Type="http://schemas.openxmlformats.org/officeDocument/2006/relationships/image" Target="../media/image132.png"/><Relationship Id="rId120" Type="http://schemas.openxmlformats.org/officeDocument/2006/relationships/customXml" Target="../ink/ink143.xml"/><Relationship Id="rId125" Type="http://schemas.openxmlformats.org/officeDocument/2006/relationships/image" Target="../media/image142.png"/><Relationship Id="rId141" Type="http://schemas.openxmlformats.org/officeDocument/2006/relationships/image" Target="../media/image150.png"/><Relationship Id="rId146" Type="http://schemas.openxmlformats.org/officeDocument/2006/relationships/customXml" Target="../ink/ink156.xml"/><Relationship Id="rId167" Type="http://schemas.openxmlformats.org/officeDocument/2006/relationships/image" Target="../media/image163.png"/><Relationship Id="rId7" Type="http://schemas.openxmlformats.org/officeDocument/2006/relationships/image" Target="../media/image85.png"/><Relationship Id="rId71" Type="http://schemas.openxmlformats.org/officeDocument/2006/relationships/customXml" Target="../ink/ink118.xml"/><Relationship Id="rId92" Type="http://schemas.openxmlformats.org/officeDocument/2006/relationships/image" Target="../media/image126.png"/><Relationship Id="rId162" Type="http://schemas.openxmlformats.org/officeDocument/2006/relationships/customXml" Target="../ink/ink164.xml"/><Relationship Id="rId2" Type="http://schemas.openxmlformats.org/officeDocument/2006/relationships/customXml" Target="../ink/ink83.xml"/><Relationship Id="rId29" Type="http://schemas.openxmlformats.org/officeDocument/2006/relationships/image" Target="../media/image57.png"/><Relationship Id="rId24" Type="http://schemas.openxmlformats.org/officeDocument/2006/relationships/customXml" Target="../ink/ink94.xml"/><Relationship Id="rId40" Type="http://schemas.openxmlformats.org/officeDocument/2006/relationships/image" Target="../media/image100.png"/><Relationship Id="rId45" Type="http://schemas.openxmlformats.org/officeDocument/2006/relationships/customXml" Target="../ink/ink105.xml"/><Relationship Id="rId66" Type="http://schemas.openxmlformats.org/officeDocument/2006/relationships/image" Target="../media/image113.png"/><Relationship Id="rId87" Type="http://schemas.openxmlformats.org/officeDocument/2006/relationships/customXml" Target="../ink/ink126.xml"/><Relationship Id="rId110" Type="http://schemas.openxmlformats.org/officeDocument/2006/relationships/customXml" Target="../ink/ink138.xml"/><Relationship Id="rId115" Type="http://schemas.openxmlformats.org/officeDocument/2006/relationships/image" Target="../media/image137.png"/><Relationship Id="rId131" Type="http://schemas.openxmlformats.org/officeDocument/2006/relationships/image" Target="../media/image145.png"/><Relationship Id="rId136" Type="http://schemas.openxmlformats.org/officeDocument/2006/relationships/customXml" Target="../ink/ink151.xml"/><Relationship Id="rId157" Type="http://schemas.openxmlformats.org/officeDocument/2006/relationships/image" Target="../media/image158.png"/><Relationship Id="rId178" Type="http://schemas.openxmlformats.org/officeDocument/2006/relationships/customXml" Target="../ink/ink172.xml"/><Relationship Id="rId61" Type="http://schemas.openxmlformats.org/officeDocument/2006/relationships/customXml" Target="../ink/ink113.xml"/><Relationship Id="rId82" Type="http://schemas.openxmlformats.org/officeDocument/2006/relationships/image" Target="../media/image121.png"/><Relationship Id="rId152" Type="http://schemas.openxmlformats.org/officeDocument/2006/relationships/customXml" Target="../ink/ink159.xml"/><Relationship Id="rId173" Type="http://schemas.openxmlformats.org/officeDocument/2006/relationships/image" Target="../media/image166.png"/><Relationship Id="rId19" Type="http://schemas.openxmlformats.org/officeDocument/2006/relationships/image" Target="../media/image91.png"/><Relationship Id="rId14" Type="http://schemas.openxmlformats.org/officeDocument/2006/relationships/customXml" Target="../ink/ink89.xml"/><Relationship Id="rId30" Type="http://schemas.openxmlformats.org/officeDocument/2006/relationships/customXml" Target="../ink/ink97.xml"/><Relationship Id="rId35" Type="http://schemas.openxmlformats.org/officeDocument/2006/relationships/customXml" Target="../ink/ink100.xml"/><Relationship Id="rId56" Type="http://schemas.openxmlformats.org/officeDocument/2006/relationships/image" Target="../media/image108.png"/><Relationship Id="rId77" Type="http://schemas.openxmlformats.org/officeDocument/2006/relationships/customXml" Target="../ink/ink121.xml"/><Relationship Id="rId100" Type="http://schemas.openxmlformats.org/officeDocument/2006/relationships/image" Target="../media/image130.png"/><Relationship Id="rId105" Type="http://schemas.openxmlformats.org/officeDocument/2006/relationships/customXml" Target="../ink/ink135.xml"/><Relationship Id="rId126" Type="http://schemas.openxmlformats.org/officeDocument/2006/relationships/customXml" Target="../ink/ink146.xml"/><Relationship Id="rId147" Type="http://schemas.openxmlformats.org/officeDocument/2006/relationships/image" Target="../media/image153.png"/><Relationship Id="rId168" Type="http://schemas.openxmlformats.org/officeDocument/2006/relationships/customXml" Target="../ink/ink167.xml"/><Relationship Id="rId8" Type="http://schemas.openxmlformats.org/officeDocument/2006/relationships/customXml" Target="../ink/ink86.xml"/><Relationship Id="rId51" Type="http://schemas.openxmlformats.org/officeDocument/2006/relationships/customXml" Target="../ink/ink108.xml"/><Relationship Id="rId72" Type="http://schemas.openxmlformats.org/officeDocument/2006/relationships/image" Target="../media/image116.png"/><Relationship Id="rId93" Type="http://schemas.openxmlformats.org/officeDocument/2006/relationships/customXml" Target="../ink/ink129.xml"/><Relationship Id="rId98" Type="http://schemas.openxmlformats.org/officeDocument/2006/relationships/image" Target="../media/image129.png"/><Relationship Id="rId121" Type="http://schemas.openxmlformats.org/officeDocument/2006/relationships/image" Target="../media/image140.png"/><Relationship Id="rId142" Type="http://schemas.openxmlformats.org/officeDocument/2006/relationships/customXml" Target="../ink/ink154.xml"/><Relationship Id="rId163" Type="http://schemas.openxmlformats.org/officeDocument/2006/relationships/image" Target="../media/image161.png"/><Relationship Id="rId3" Type="http://schemas.openxmlformats.org/officeDocument/2006/relationships/image" Target="../media/image83.png"/><Relationship Id="rId25" Type="http://schemas.openxmlformats.org/officeDocument/2006/relationships/image" Target="../media/image94.png"/><Relationship Id="rId46" Type="http://schemas.openxmlformats.org/officeDocument/2006/relationships/image" Target="../media/image103.png"/><Relationship Id="rId67" Type="http://schemas.openxmlformats.org/officeDocument/2006/relationships/customXml" Target="../ink/ink116.xml"/><Relationship Id="rId116" Type="http://schemas.openxmlformats.org/officeDocument/2006/relationships/customXml" Target="../ink/ink141.xml"/><Relationship Id="rId137" Type="http://schemas.openxmlformats.org/officeDocument/2006/relationships/image" Target="../media/image148.png"/><Relationship Id="rId158" Type="http://schemas.openxmlformats.org/officeDocument/2006/relationships/customXml" Target="../ink/ink162.xml"/><Relationship Id="rId20" Type="http://schemas.openxmlformats.org/officeDocument/2006/relationships/customXml" Target="../ink/ink92.xml"/><Relationship Id="rId41" Type="http://schemas.openxmlformats.org/officeDocument/2006/relationships/customXml" Target="../ink/ink103.xml"/><Relationship Id="rId62" Type="http://schemas.openxmlformats.org/officeDocument/2006/relationships/image" Target="../media/image111.png"/><Relationship Id="rId83" Type="http://schemas.openxmlformats.org/officeDocument/2006/relationships/customXml" Target="../ink/ink124.xml"/><Relationship Id="rId88" Type="http://schemas.openxmlformats.org/officeDocument/2006/relationships/image" Target="../media/image124.png"/><Relationship Id="rId111" Type="http://schemas.openxmlformats.org/officeDocument/2006/relationships/image" Target="../media/image135.png"/><Relationship Id="rId132" Type="http://schemas.openxmlformats.org/officeDocument/2006/relationships/customXml" Target="../ink/ink149.xml"/><Relationship Id="rId153" Type="http://schemas.openxmlformats.org/officeDocument/2006/relationships/image" Target="../media/image156.png"/><Relationship Id="rId174" Type="http://schemas.openxmlformats.org/officeDocument/2006/relationships/customXml" Target="../ink/ink170.xml"/><Relationship Id="rId179" Type="http://schemas.openxmlformats.org/officeDocument/2006/relationships/image" Target="../media/image169.png"/><Relationship Id="rId15" Type="http://schemas.openxmlformats.org/officeDocument/2006/relationships/image" Target="../media/image89.png"/><Relationship Id="rId36" Type="http://schemas.openxmlformats.org/officeDocument/2006/relationships/image" Target="../media/image98.png"/><Relationship Id="rId57" Type="http://schemas.openxmlformats.org/officeDocument/2006/relationships/customXml" Target="../ink/ink111.xml"/><Relationship Id="rId106" Type="http://schemas.openxmlformats.org/officeDocument/2006/relationships/image" Target="../media/image133.png"/><Relationship Id="rId127" Type="http://schemas.openxmlformats.org/officeDocument/2006/relationships/image" Target="../media/image143.png"/><Relationship Id="rId10" Type="http://schemas.openxmlformats.org/officeDocument/2006/relationships/customXml" Target="../ink/ink87.xml"/><Relationship Id="rId31" Type="http://schemas.openxmlformats.org/officeDocument/2006/relationships/customXml" Target="../ink/ink98.xml"/><Relationship Id="rId52" Type="http://schemas.openxmlformats.org/officeDocument/2006/relationships/image" Target="../media/image106.png"/><Relationship Id="rId73" Type="http://schemas.openxmlformats.org/officeDocument/2006/relationships/customXml" Target="../ink/ink119.xml"/><Relationship Id="rId78" Type="http://schemas.openxmlformats.org/officeDocument/2006/relationships/image" Target="../media/image119.png"/><Relationship Id="rId94" Type="http://schemas.openxmlformats.org/officeDocument/2006/relationships/image" Target="../media/image127.png"/><Relationship Id="rId99" Type="http://schemas.openxmlformats.org/officeDocument/2006/relationships/customXml" Target="../ink/ink132.xml"/><Relationship Id="rId101" Type="http://schemas.openxmlformats.org/officeDocument/2006/relationships/customXml" Target="../ink/ink133.xml"/><Relationship Id="rId122" Type="http://schemas.openxmlformats.org/officeDocument/2006/relationships/customXml" Target="../ink/ink144.xml"/><Relationship Id="rId143" Type="http://schemas.openxmlformats.org/officeDocument/2006/relationships/image" Target="../media/image151.png"/><Relationship Id="rId148" Type="http://schemas.openxmlformats.org/officeDocument/2006/relationships/customXml" Target="../ink/ink157.xml"/><Relationship Id="rId164" Type="http://schemas.openxmlformats.org/officeDocument/2006/relationships/customXml" Target="../ink/ink165.xml"/><Relationship Id="rId169" Type="http://schemas.openxmlformats.org/officeDocument/2006/relationships/image" Target="../media/image164.png"/><Relationship Id="rId4" Type="http://schemas.openxmlformats.org/officeDocument/2006/relationships/customXml" Target="../ink/ink84.xml"/><Relationship Id="rId9" Type="http://schemas.openxmlformats.org/officeDocument/2006/relationships/image" Target="../media/image86.png"/><Relationship Id="rId26" Type="http://schemas.openxmlformats.org/officeDocument/2006/relationships/customXml" Target="../ink/ink95.xml"/><Relationship Id="rId47" Type="http://schemas.openxmlformats.org/officeDocument/2006/relationships/customXml" Target="../ink/ink106.xml"/><Relationship Id="rId68" Type="http://schemas.openxmlformats.org/officeDocument/2006/relationships/image" Target="../media/image114.png"/><Relationship Id="rId89" Type="http://schemas.openxmlformats.org/officeDocument/2006/relationships/customXml" Target="../ink/ink127.xml"/><Relationship Id="rId112" Type="http://schemas.openxmlformats.org/officeDocument/2006/relationships/customXml" Target="../ink/ink139.xml"/><Relationship Id="rId133" Type="http://schemas.openxmlformats.org/officeDocument/2006/relationships/image" Target="../media/image146.png"/><Relationship Id="rId154" Type="http://schemas.openxmlformats.org/officeDocument/2006/relationships/customXml" Target="../ink/ink160.xml"/><Relationship Id="rId175" Type="http://schemas.openxmlformats.org/officeDocument/2006/relationships/image" Target="../media/image167.png"/><Relationship Id="rId16" Type="http://schemas.openxmlformats.org/officeDocument/2006/relationships/customXml" Target="../ink/ink90.xml"/><Relationship Id="rId37" Type="http://schemas.openxmlformats.org/officeDocument/2006/relationships/customXml" Target="../ink/ink101.xml"/><Relationship Id="rId58" Type="http://schemas.openxmlformats.org/officeDocument/2006/relationships/image" Target="../media/image109.png"/><Relationship Id="rId79" Type="http://schemas.openxmlformats.org/officeDocument/2006/relationships/customXml" Target="../ink/ink122.xml"/><Relationship Id="rId102" Type="http://schemas.openxmlformats.org/officeDocument/2006/relationships/image" Target="../media/image131.png"/><Relationship Id="rId123" Type="http://schemas.openxmlformats.org/officeDocument/2006/relationships/image" Target="../media/image141.png"/><Relationship Id="rId144" Type="http://schemas.openxmlformats.org/officeDocument/2006/relationships/customXml" Target="../ink/ink155.xml"/><Relationship Id="rId90" Type="http://schemas.openxmlformats.org/officeDocument/2006/relationships/image" Target="../media/image125.png"/><Relationship Id="rId165" Type="http://schemas.openxmlformats.org/officeDocument/2006/relationships/image" Target="../media/image162.png"/><Relationship Id="rId27" Type="http://schemas.openxmlformats.org/officeDocument/2006/relationships/image" Target="../media/image95.png"/><Relationship Id="rId48" Type="http://schemas.openxmlformats.org/officeDocument/2006/relationships/image" Target="../media/image104.png"/><Relationship Id="rId69" Type="http://schemas.openxmlformats.org/officeDocument/2006/relationships/customXml" Target="../ink/ink117.xml"/><Relationship Id="rId113" Type="http://schemas.openxmlformats.org/officeDocument/2006/relationships/image" Target="../media/image136.png"/><Relationship Id="rId134" Type="http://schemas.openxmlformats.org/officeDocument/2006/relationships/customXml" Target="../ink/ink150.xml"/><Relationship Id="rId80" Type="http://schemas.openxmlformats.org/officeDocument/2006/relationships/image" Target="../media/image120.png"/><Relationship Id="rId155" Type="http://schemas.openxmlformats.org/officeDocument/2006/relationships/image" Target="../media/image157.png"/><Relationship Id="rId176" Type="http://schemas.openxmlformats.org/officeDocument/2006/relationships/customXml" Target="../ink/ink171.xml"/><Relationship Id="rId17" Type="http://schemas.openxmlformats.org/officeDocument/2006/relationships/image" Target="../media/image90.png"/><Relationship Id="rId38" Type="http://schemas.openxmlformats.org/officeDocument/2006/relationships/image" Target="../media/image99.png"/><Relationship Id="rId59" Type="http://schemas.openxmlformats.org/officeDocument/2006/relationships/customXml" Target="../ink/ink112.xml"/><Relationship Id="rId103" Type="http://schemas.openxmlformats.org/officeDocument/2006/relationships/customXml" Target="../ink/ink134.xml"/><Relationship Id="rId124" Type="http://schemas.openxmlformats.org/officeDocument/2006/relationships/customXml" Target="../ink/ink145.xml"/><Relationship Id="rId70" Type="http://schemas.openxmlformats.org/officeDocument/2006/relationships/image" Target="../media/image115.png"/><Relationship Id="rId91" Type="http://schemas.openxmlformats.org/officeDocument/2006/relationships/customXml" Target="../ink/ink128.xml"/><Relationship Id="rId145" Type="http://schemas.openxmlformats.org/officeDocument/2006/relationships/image" Target="../media/image152.png"/><Relationship Id="rId166" Type="http://schemas.openxmlformats.org/officeDocument/2006/relationships/customXml" Target="../ink/ink16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0.xml"/><Relationship Id="rId21" Type="http://schemas.openxmlformats.org/officeDocument/2006/relationships/image" Target="../media/image92.png"/><Relationship Id="rId42" Type="http://schemas.openxmlformats.org/officeDocument/2006/relationships/customXml" Target="../ink/ink197.xml"/><Relationship Id="rId63" Type="http://schemas.openxmlformats.org/officeDocument/2006/relationships/image" Target="../media/image175.png"/><Relationship Id="rId84" Type="http://schemas.openxmlformats.org/officeDocument/2006/relationships/customXml" Target="../ink/ink223.xml"/><Relationship Id="rId138" Type="http://schemas.openxmlformats.org/officeDocument/2006/relationships/image" Target="../media/image212.png"/><Relationship Id="rId16" Type="http://schemas.openxmlformats.org/officeDocument/2006/relationships/customXml" Target="../ink/ink180.xml"/><Relationship Id="rId107" Type="http://schemas.openxmlformats.org/officeDocument/2006/relationships/customXml" Target="../ink/ink235.xml"/><Relationship Id="rId11" Type="http://schemas.openxmlformats.org/officeDocument/2006/relationships/image" Target="../media/image87.png"/><Relationship Id="rId32" Type="http://schemas.openxmlformats.org/officeDocument/2006/relationships/image" Target="../media/image96.png"/><Relationship Id="rId37" Type="http://schemas.openxmlformats.org/officeDocument/2006/relationships/customXml" Target="../ink/ink192.xml"/><Relationship Id="rId53" Type="http://schemas.openxmlformats.org/officeDocument/2006/relationships/image" Target="../media/image170.png"/><Relationship Id="rId58" Type="http://schemas.openxmlformats.org/officeDocument/2006/relationships/customXml" Target="../ink/ink210.xml"/><Relationship Id="rId74" Type="http://schemas.openxmlformats.org/officeDocument/2006/relationships/customXml" Target="../ink/ink218.xml"/><Relationship Id="rId79" Type="http://schemas.openxmlformats.org/officeDocument/2006/relationships/image" Target="../media/image183.png"/><Relationship Id="rId102" Type="http://schemas.openxmlformats.org/officeDocument/2006/relationships/image" Target="../media/image194.png"/><Relationship Id="rId123" Type="http://schemas.openxmlformats.org/officeDocument/2006/relationships/customXml" Target="../ink/ink243.xml"/><Relationship Id="rId128" Type="http://schemas.openxmlformats.org/officeDocument/2006/relationships/image" Target="../media/image207.png"/><Relationship Id="rId5" Type="http://schemas.openxmlformats.org/officeDocument/2006/relationships/image" Target="../media/image84.png"/><Relationship Id="rId90" Type="http://schemas.openxmlformats.org/officeDocument/2006/relationships/image" Target="../media/image188.png"/><Relationship Id="rId95" Type="http://schemas.openxmlformats.org/officeDocument/2006/relationships/customXml" Target="../ink/ink229.xml"/><Relationship Id="rId22" Type="http://schemas.openxmlformats.org/officeDocument/2006/relationships/customXml" Target="../ink/ink183.xml"/><Relationship Id="rId27" Type="http://schemas.openxmlformats.org/officeDocument/2006/relationships/image" Target="../media/image95.png"/><Relationship Id="rId43" Type="http://schemas.openxmlformats.org/officeDocument/2006/relationships/customXml" Target="../ink/ink198.xml"/><Relationship Id="rId48" Type="http://schemas.openxmlformats.org/officeDocument/2006/relationships/customXml" Target="../ink/ink203.xml"/><Relationship Id="rId64" Type="http://schemas.openxmlformats.org/officeDocument/2006/relationships/customXml" Target="../ink/ink213.xml"/><Relationship Id="rId69" Type="http://schemas.openxmlformats.org/officeDocument/2006/relationships/image" Target="../media/image178.png"/><Relationship Id="rId113" Type="http://schemas.openxmlformats.org/officeDocument/2006/relationships/customXml" Target="../ink/ink238.xml"/><Relationship Id="rId118" Type="http://schemas.openxmlformats.org/officeDocument/2006/relationships/image" Target="../media/image202.png"/><Relationship Id="rId134" Type="http://schemas.openxmlformats.org/officeDocument/2006/relationships/image" Target="../media/image210.png"/><Relationship Id="rId139" Type="http://schemas.openxmlformats.org/officeDocument/2006/relationships/customXml" Target="../ink/ink251.xml"/><Relationship Id="rId80" Type="http://schemas.openxmlformats.org/officeDocument/2006/relationships/customXml" Target="../ink/ink221.xml"/><Relationship Id="rId85" Type="http://schemas.openxmlformats.org/officeDocument/2006/relationships/customXml" Target="../ink/ink224.xml"/><Relationship Id="rId12" Type="http://schemas.openxmlformats.org/officeDocument/2006/relationships/customXml" Target="../ink/ink178.xml"/><Relationship Id="rId17" Type="http://schemas.openxmlformats.org/officeDocument/2006/relationships/image" Target="../media/image90.png"/><Relationship Id="rId33" Type="http://schemas.openxmlformats.org/officeDocument/2006/relationships/customXml" Target="../ink/ink189.xml"/><Relationship Id="rId38" Type="http://schemas.openxmlformats.org/officeDocument/2006/relationships/customXml" Target="../ink/ink193.xml"/><Relationship Id="rId59" Type="http://schemas.openxmlformats.org/officeDocument/2006/relationships/image" Target="../media/image173.png"/><Relationship Id="rId103" Type="http://schemas.openxmlformats.org/officeDocument/2006/relationships/customXml" Target="../ink/ink233.xml"/><Relationship Id="rId108" Type="http://schemas.openxmlformats.org/officeDocument/2006/relationships/image" Target="../media/image197.png"/><Relationship Id="rId124" Type="http://schemas.openxmlformats.org/officeDocument/2006/relationships/image" Target="../media/image205.png"/><Relationship Id="rId129" Type="http://schemas.openxmlformats.org/officeDocument/2006/relationships/customXml" Target="../ink/ink246.xml"/><Relationship Id="rId54" Type="http://schemas.openxmlformats.org/officeDocument/2006/relationships/customXml" Target="../ink/ink208.xml"/><Relationship Id="rId70" Type="http://schemas.openxmlformats.org/officeDocument/2006/relationships/customXml" Target="../ink/ink216.xml"/><Relationship Id="rId75" Type="http://schemas.openxmlformats.org/officeDocument/2006/relationships/image" Target="../media/image181.png"/><Relationship Id="rId91" Type="http://schemas.openxmlformats.org/officeDocument/2006/relationships/customXml" Target="../ink/ink227.xml"/><Relationship Id="rId96" Type="http://schemas.openxmlformats.org/officeDocument/2006/relationships/image" Target="../media/image191.png"/><Relationship Id="rId140" Type="http://schemas.openxmlformats.org/officeDocument/2006/relationships/image" Target="../media/image213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75.xml"/><Relationship Id="rId23" Type="http://schemas.openxmlformats.org/officeDocument/2006/relationships/image" Target="../media/image93.png"/><Relationship Id="rId28" Type="http://schemas.openxmlformats.org/officeDocument/2006/relationships/customXml" Target="../ink/ink186.xml"/><Relationship Id="rId49" Type="http://schemas.openxmlformats.org/officeDocument/2006/relationships/customXml" Target="../ink/ink204.xml"/><Relationship Id="rId114" Type="http://schemas.openxmlformats.org/officeDocument/2006/relationships/image" Target="../media/image200.png"/><Relationship Id="rId119" Type="http://schemas.openxmlformats.org/officeDocument/2006/relationships/customXml" Target="../ink/ink241.xml"/><Relationship Id="rId44" Type="http://schemas.openxmlformats.org/officeDocument/2006/relationships/customXml" Target="../ink/ink199.xml"/><Relationship Id="rId60" Type="http://schemas.openxmlformats.org/officeDocument/2006/relationships/customXml" Target="../ink/ink211.xml"/><Relationship Id="rId65" Type="http://schemas.openxmlformats.org/officeDocument/2006/relationships/image" Target="../media/image176.png"/><Relationship Id="rId81" Type="http://schemas.openxmlformats.org/officeDocument/2006/relationships/image" Target="../media/image184.png"/><Relationship Id="rId86" Type="http://schemas.openxmlformats.org/officeDocument/2006/relationships/image" Target="../media/image186.png"/><Relationship Id="rId130" Type="http://schemas.openxmlformats.org/officeDocument/2006/relationships/image" Target="../media/image208.png"/><Relationship Id="rId135" Type="http://schemas.openxmlformats.org/officeDocument/2006/relationships/customXml" Target="../ink/ink249.xml"/><Relationship Id="rId13" Type="http://schemas.openxmlformats.org/officeDocument/2006/relationships/image" Target="../media/image88.png"/><Relationship Id="rId18" Type="http://schemas.openxmlformats.org/officeDocument/2006/relationships/customXml" Target="../ink/ink181.xml"/><Relationship Id="rId39" Type="http://schemas.openxmlformats.org/officeDocument/2006/relationships/customXml" Target="../ink/ink194.xml"/><Relationship Id="rId109" Type="http://schemas.openxmlformats.org/officeDocument/2006/relationships/customXml" Target="../ink/ink236.xml"/><Relationship Id="rId34" Type="http://schemas.openxmlformats.org/officeDocument/2006/relationships/image" Target="../media/image97.png"/><Relationship Id="rId50" Type="http://schemas.openxmlformats.org/officeDocument/2006/relationships/customXml" Target="../ink/ink205.xml"/><Relationship Id="rId55" Type="http://schemas.openxmlformats.org/officeDocument/2006/relationships/image" Target="../media/image171.png"/><Relationship Id="rId76" Type="http://schemas.openxmlformats.org/officeDocument/2006/relationships/customXml" Target="../ink/ink219.xml"/><Relationship Id="rId97" Type="http://schemas.openxmlformats.org/officeDocument/2006/relationships/customXml" Target="../ink/ink230.xml"/><Relationship Id="rId104" Type="http://schemas.openxmlformats.org/officeDocument/2006/relationships/image" Target="../media/image195.png"/><Relationship Id="rId120" Type="http://schemas.openxmlformats.org/officeDocument/2006/relationships/image" Target="../media/image203.png"/><Relationship Id="rId125" Type="http://schemas.openxmlformats.org/officeDocument/2006/relationships/customXml" Target="../ink/ink244.xml"/><Relationship Id="rId7" Type="http://schemas.openxmlformats.org/officeDocument/2006/relationships/image" Target="../media/image85.png"/><Relationship Id="rId71" Type="http://schemas.openxmlformats.org/officeDocument/2006/relationships/image" Target="../media/image179.png"/><Relationship Id="rId92" Type="http://schemas.openxmlformats.org/officeDocument/2006/relationships/image" Target="../media/image189.png"/><Relationship Id="rId2" Type="http://schemas.openxmlformats.org/officeDocument/2006/relationships/customXml" Target="../ink/ink173.xml"/><Relationship Id="rId29" Type="http://schemas.openxmlformats.org/officeDocument/2006/relationships/image" Target="../media/image57.png"/><Relationship Id="rId24" Type="http://schemas.openxmlformats.org/officeDocument/2006/relationships/customXml" Target="../ink/ink184.xml"/><Relationship Id="rId40" Type="http://schemas.openxmlformats.org/officeDocument/2006/relationships/customXml" Target="../ink/ink195.xml"/><Relationship Id="rId45" Type="http://schemas.openxmlformats.org/officeDocument/2006/relationships/customXml" Target="../ink/ink200.xml"/><Relationship Id="rId66" Type="http://schemas.openxmlformats.org/officeDocument/2006/relationships/customXml" Target="../ink/ink214.xml"/><Relationship Id="rId87" Type="http://schemas.openxmlformats.org/officeDocument/2006/relationships/customXml" Target="../ink/ink225.xml"/><Relationship Id="rId110" Type="http://schemas.openxmlformats.org/officeDocument/2006/relationships/image" Target="../media/image198.png"/><Relationship Id="rId115" Type="http://schemas.openxmlformats.org/officeDocument/2006/relationships/customXml" Target="../ink/ink239.xml"/><Relationship Id="rId131" Type="http://schemas.openxmlformats.org/officeDocument/2006/relationships/customXml" Target="../ink/ink247.xml"/><Relationship Id="rId136" Type="http://schemas.openxmlformats.org/officeDocument/2006/relationships/image" Target="../media/image211.png"/><Relationship Id="rId61" Type="http://schemas.openxmlformats.org/officeDocument/2006/relationships/image" Target="../media/image174.png"/><Relationship Id="rId82" Type="http://schemas.openxmlformats.org/officeDocument/2006/relationships/customXml" Target="../ink/ink222.xml"/><Relationship Id="rId19" Type="http://schemas.openxmlformats.org/officeDocument/2006/relationships/image" Target="../media/image91.png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customXml" Target="../ink/ink190.xml"/><Relationship Id="rId56" Type="http://schemas.openxmlformats.org/officeDocument/2006/relationships/customXml" Target="../ink/ink209.xml"/><Relationship Id="rId77" Type="http://schemas.openxmlformats.org/officeDocument/2006/relationships/image" Target="../media/image182.png"/><Relationship Id="rId100" Type="http://schemas.openxmlformats.org/officeDocument/2006/relationships/image" Target="../media/image193.png"/><Relationship Id="rId105" Type="http://schemas.openxmlformats.org/officeDocument/2006/relationships/customXml" Target="../ink/ink234.xml"/><Relationship Id="rId126" Type="http://schemas.openxmlformats.org/officeDocument/2006/relationships/image" Target="../media/image206.png"/><Relationship Id="rId8" Type="http://schemas.openxmlformats.org/officeDocument/2006/relationships/customXml" Target="../ink/ink176.xml"/><Relationship Id="rId51" Type="http://schemas.openxmlformats.org/officeDocument/2006/relationships/customXml" Target="../ink/ink206.xml"/><Relationship Id="rId72" Type="http://schemas.openxmlformats.org/officeDocument/2006/relationships/customXml" Target="../ink/ink217.xml"/><Relationship Id="rId93" Type="http://schemas.openxmlformats.org/officeDocument/2006/relationships/customXml" Target="../ink/ink228.xml"/><Relationship Id="rId98" Type="http://schemas.openxmlformats.org/officeDocument/2006/relationships/image" Target="../media/image192.png"/><Relationship Id="rId121" Type="http://schemas.openxmlformats.org/officeDocument/2006/relationships/customXml" Target="../ink/ink242.xml"/><Relationship Id="rId3" Type="http://schemas.openxmlformats.org/officeDocument/2006/relationships/image" Target="../media/image83.png"/><Relationship Id="rId25" Type="http://schemas.openxmlformats.org/officeDocument/2006/relationships/image" Target="../media/image94.png"/><Relationship Id="rId46" Type="http://schemas.openxmlformats.org/officeDocument/2006/relationships/customXml" Target="../ink/ink201.xml"/><Relationship Id="rId67" Type="http://schemas.openxmlformats.org/officeDocument/2006/relationships/image" Target="../media/image177.png"/><Relationship Id="rId116" Type="http://schemas.openxmlformats.org/officeDocument/2006/relationships/image" Target="../media/image201.png"/><Relationship Id="rId137" Type="http://schemas.openxmlformats.org/officeDocument/2006/relationships/customXml" Target="../ink/ink250.xml"/><Relationship Id="rId20" Type="http://schemas.openxmlformats.org/officeDocument/2006/relationships/customXml" Target="../ink/ink182.xml"/><Relationship Id="rId41" Type="http://schemas.openxmlformats.org/officeDocument/2006/relationships/customXml" Target="../ink/ink196.xml"/><Relationship Id="rId62" Type="http://schemas.openxmlformats.org/officeDocument/2006/relationships/customXml" Target="../ink/ink212.xml"/><Relationship Id="rId83" Type="http://schemas.openxmlformats.org/officeDocument/2006/relationships/image" Target="../media/image185.png"/><Relationship Id="rId88" Type="http://schemas.openxmlformats.org/officeDocument/2006/relationships/image" Target="../media/image187.png"/><Relationship Id="rId111" Type="http://schemas.openxmlformats.org/officeDocument/2006/relationships/customXml" Target="../ink/ink237.xml"/><Relationship Id="rId132" Type="http://schemas.openxmlformats.org/officeDocument/2006/relationships/image" Target="../media/image209.png"/><Relationship Id="rId15" Type="http://schemas.openxmlformats.org/officeDocument/2006/relationships/image" Target="../media/image89.png"/><Relationship Id="rId36" Type="http://schemas.openxmlformats.org/officeDocument/2006/relationships/customXml" Target="../ink/ink191.xml"/><Relationship Id="rId57" Type="http://schemas.openxmlformats.org/officeDocument/2006/relationships/image" Target="../media/image172.png"/><Relationship Id="rId106" Type="http://schemas.openxmlformats.org/officeDocument/2006/relationships/image" Target="../media/image196.png"/><Relationship Id="rId127" Type="http://schemas.openxmlformats.org/officeDocument/2006/relationships/customXml" Target="../ink/ink245.xml"/><Relationship Id="rId10" Type="http://schemas.openxmlformats.org/officeDocument/2006/relationships/customXml" Target="../ink/ink177.xml"/><Relationship Id="rId31" Type="http://schemas.openxmlformats.org/officeDocument/2006/relationships/customXml" Target="../ink/ink188.xml"/><Relationship Id="rId52" Type="http://schemas.openxmlformats.org/officeDocument/2006/relationships/customXml" Target="../ink/ink207.xml"/><Relationship Id="rId73" Type="http://schemas.openxmlformats.org/officeDocument/2006/relationships/image" Target="../media/image180.png"/><Relationship Id="rId78" Type="http://schemas.openxmlformats.org/officeDocument/2006/relationships/customXml" Target="../ink/ink220.xml"/><Relationship Id="rId94" Type="http://schemas.openxmlformats.org/officeDocument/2006/relationships/image" Target="../media/image190.png"/><Relationship Id="rId99" Type="http://schemas.openxmlformats.org/officeDocument/2006/relationships/customXml" Target="../ink/ink231.xml"/><Relationship Id="rId101" Type="http://schemas.openxmlformats.org/officeDocument/2006/relationships/customXml" Target="../ink/ink232.xml"/><Relationship Id="rId122" Type="http://schemas.openxmlformats.org/officeDocument/2006/relationships/image" Target="../media/image204.png"/><Relationship Id="rId4" Type="http://schemas.openxmlformats.org/officeDocument/2006/relationships/customXml" Target="../ink/ink174.xml"/><Relationship Id="rId9" Type="http://schemas.openxmlformats.org/officeDocument/2006/relationships/image" Target="../media/image86.png"/><Relationship Id="rId26" Type="http://schemas.openxmlformats.org/officeDocument/2006/relationships/customXml" Target="../ink/ink185.xml"/><Relationship Id="rId47" Type="http://schemas.openxmlformats.org/officeDocument/2006/relationships/customXml" Target="../ink/ink202.xml"/><Relationship Id="rId68" Type="http://schemas.openxmlformats.org/officeDocument/2006/relationships/customXml" Target="../ink/ink215.xml"/><Relationship Id="rId89" Type="http://schemas.openxmlformats.org/officeDocument/2006/relationships/customXml" Target="../ink/ink226.xml"/><Relationship Id="rId112" Type="http://schemas.openxmlformats.org/officeDocument/2006/relationships/image" Target="../media/image199.png"/><Relationship Id="rId133" Type="http://schemas.openxmlformats.org/officeDocument/2006/relationships/customXml" Target="../ink/ink24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.png"/><Relationship Id="rId21" Type="http://schemas.openxmlformats.org/officeDocument/2006/relationships/image" Target="../media/image223.png"/><Relationship Id="rId42" Type="http://schemas.openxmlformats.org/officeDocument/2006/relationships/customXml" Target="../ink/ink272.xml"/><Relationship Id="rId63" Type="http://schemas.openxmlformats.org/officeDocument/2006/relationships/image" Target="../media/image244.png"/><Relationship Id="rId84" Type="http://schemas.openxmlformats.org/officeDocument/2006/relationships/customXml" Target="../ink/ink293.xml"/><Relationship Id="rId138" Type="http://schemas.openxmlformats.org/officeDocument/2006/relationships/customXml" Target="../ink/ink320.xml"/><Relationship Id="rId159" Type="http://schemas.openxmlformats.org/officeDocument/2006/relationships/image" Target="../media/image291.png"/><Relationship Id="rId170" Type="http://schemas.openxmlformats.org/officeDocument/2006/relationships/customXml" Target="../ink/ink336.xml"/><Relationship Id="rId107" Type="http://schemas.openxmlformats.org/officeDocument/2006/relationships/image" Target="../media/image266.png"/><Relationship Id="rId11" Type="http://schemas.openxmlformats.org/officeDocument/2006/relationships/image" Target="../media/image218.png"/><Relationship Id="rId32" Type="http://schemas.openxmlformats.org/officeDocument/2006/relationships/customXml" Target="../ink/ink267.xml"/><Relationship Id="rId53" Type="http://schemas.openxmlformats.org/officeDocument/2006/relationships/image" Target="../media/image239.png"/><Relationship Id="rId74" Type="http://schemas.openxmlformats.org/officeDocument/2006/relationships/customXml" Target="../ink/ink288.xml"/><Relationship Id="rId128" Type="http://schemas.openxmlformats.org/officeDocument/2006/relationships/customXml" Target="../ink/ink315.xml"/><Relationship Id="rId149" Type="http://schemas.openxmlformats.org/officeDocument/2006/relationships/image" Target="../media/image287.png"/><Relationship Id="rId5" Type="http://schemas.openxmlformats.org/officeDocument/2006/relationships/image" Target="../media/image215.png"/><Relationship Id="rId95" Type="http://schemas.openxmlformats.org/officeDocument/2006/relationships/image" Target="../media/image260.png"/><Relationship Id="rId160" Type="http://schemas.openxmlformats.org/officeDocument/2006/relationships/customXml" Target="../ink/ink331.xml"/><Relationship Id="rId181" Type="http://schemas.openxmlformats.org/officeDocument/2006/relationships/image" Target="../media/image302.png"/><Relationship Id="rId22" Type="http://schemas.openxmlformats.org/officeDocument/2006/relationships/customXml" Target="../ink/ink262.xml"/><Relationship Id="rId43" Type="http://schemas.openxmlformats.org/officeDocument/2006/relationships/image" Target="../media/image234.png"/><Relationship Id="rId64" Type="http://schemas.openxmlformats.org/officeDocument/2006/relationships/customXml" Target="../ink/ink283.xml"/><Relationship Id="rId118" Type="http://schemas.openxmlformats.org/officeDocument/2006/relationships/customXml" Target="../ink/ink310.xml"/><Relationship Id="rId139" Type="http://schemas.openxmlformats.org/officeDocument/2006/relationships/image" Target="../media/image282.png"/><Relationship Id="rId85" Type="http://schemas.openxmlformats.org/officeDocument/2006/relationships/image" Target="../media/image255.png"/><Relationship Id="rId150" Type="http://schemas.openxmlformats.org/officeDocument/2006/relationships/customXml" Target="../ink/ink326.xml"/><Relationship Id="rId171" Type="http://schemas.openxmlformats.org/officeDocument/2006/relationships/image" Target="../media/image297.png"/><Relationship Id="rId12" Type="http://schemas.openxmlformats.org/officeDocument/2006/relationships/customXml" Target="../ink/ink257.xml"/><Relationship Id="rId33" Type="http://schemas.openxmlformats.org/officeDocument/2006/relationships/image" Target="../media/image229.png"/><Relationship Id="rId108" Type="http://schemas.openxmlformats.org/officeDocument/2006/relationships/customXml" Target="../ink/ink305.xml"/><Relationship Id="rId129" Type="http://schemas.openxmlformats.org/officeDocument/2006/relationships/image" Target="../media/image277.png"/><Relationship Id="rId54" Type="http://schemas.openxmlformats.org/officeDocument/2006/relationships/customXml" Target="../ink/ink278.xml"/><Relationship Id="rId75" Type="http://schemas.openxmlformats.org/officeDocument/2006/relationships/image" Target="../media/image250.png"/><Relationship Id="rId96" Type="http://schemas.openxmlformats.org/officeDocument/2006/relationships/customXml" Target="../ink/ink299.xml"/><Relationship Id="rId140" Type="http://schemas.openxmlformats.org/officeDocument/2006/relationships/customXml" Target="../ink/ink321.xml"/><Relationship Id="rId161" Type="http://schemas.openxmlformats.org/officeDocument/2006/relationships/image" Target="../media/image292.png"/><Relationship Id="rId182" Type="http://schemas.openxmlformats.org/officeDocument/2006/relationships/customXml" Target="../ink/ink342.xml"/><Relationship Id="rId6" Type="http://schemas.openxmlformats.org/officeDocument/2006/relationships/customXml" Target="../ink/ink254.xml"/><Relationship Id="rId23" Type="http://schemas.openxmlformats.org/officeDocument/2006/relationships/image" Target="../media/image224.png"/><Relationship Id="rId119" Type="http://schemas.openxmlformats.org/officeDocument/2006/relationships/image" Target="../media/image272.png"/><Relationship Id="rId44" Type="http://schemas.openxmlformats.org/officeDocument/2006/relationships/customXml" Target="../ink/ink273.xml"/><Relationship Id="rId65" Type="http://schemas.openxmlformats.org/officeDocument/2006/relationships/image" Target="../media/image245.png"/><Relationship Id="rId86" Type="http://schemas.openxmlformats.org/officeDocument/2006/relationships/customXml" Target="../ink/ink294.xml"/><Relationship Id="rId130" Type="http://schemas.openxmlformats.org/officeDocument/2006/relationships/customXml" Target="../ink/ink316.xml"/><Relationship Id="rId151" Type="http://schemas.openxmlformats.org/officeDocument/2006/relationships/image" Target="../media/image288.png"/><Relationship Id="rId172" Type="http://schemas.openxmlformats.org/officeDocument/2006/relationships/customXml" Target="../ink/ink337.xml"/><Relationship Id="rId13" Type="http://schemas.openxmlformats.org/officeDocument/2006/relationships/image" Target="../media/image219.png"/><Relationship Id="rId18" Type="http://schemas.openxmlformats.org/officeDocument/2006/relationships/customXml" Target="../ink/ink260.xml"/><Relationship Id="rId39" Type="http://schemas.openxmlformats.org/officeDocument/2006/relationships/image" Target="../media/image232.png"/><Relationship Id="rId109" Type="http://schemas.openxmlformats.org/officeDocument/2006/relationships/image" Target="../media/image267.png"/><Relationship Id="rId34" Type="http://schemas.openxmlformats.org/officeDocument/2006/relationships/customXml" Target="../ink/ink268.xml"/><Relationship Id="rId50" Type="http://schemas.openxmlformats.org/officeDocument/2006/relationships/customXml" Target="../ink/ink276.xml"/><Relationship Id="rId55" Type="http://schemas.openxmlformats.org/officeDocument/2006/relationships/image" Target="../media/image240.png"/><Relationship Id="rId76" Type="http://schemas.openxmlformats.org/officeDocument/2006/relationships/customXml" Target="../ink/ink289.xml"/><Relationship Id="rId97" Type="http://schemas.openxmlformats.org/officeDocument/2006/relationships/image" Target="../media/image261.png"/><Relationship Id="rId104" Type="http://schemas.openxmlformats.org/officeDocument/2006/relationships/customXml" Target="../ink/ink303.xml"/><Relationship Id="rId120" Type="http://schemas.openxmlformats.org/officeDocument/2006/relationships/customXml" Target="../ink/ink311.xml"/><Relationship Id="rId125" Type="http://schemas.openxmlformats.org/officeDocument/2006/relationships/image" Target="../media/image275.png"/><Relationship Id="rId141" Type="http://schemas.openxmlformats.org/officeDocument/2006/relationships/image" Target="../media/image283.png"/><Relationship Id="rId146" Type="http://schemas.openxmlformats.org/officeDocument/2006/relationships/customXml" Target="../ink/ink324.xml"/><Relationship Id="rId167" Type="http://schemas.openxmlformats.org/officeDocument/2006/relationships/image" Target="../media/image295.png"/><Relationship Id="rId7" Type="http://schemas.openxmlformats.org/officeDocument/2006/relationships/image" Target="../media/image216.png"/><Relationship Id="rId71" Type="http://schemas.openxmlformats.org/officeDocument/2006/relationships/image" Target="../media/image248.png"/><Relationship Id="rId92" Type="http://schemas.openxmlformats.org/officeDocument/2006/relationships/customXml" Target="../ink/ink297.xml"/><Relationship Id="rId162" Type="http://schemas.openxmlformats.org/officeDocument/2006/relationships/customXml" Target="../ink/ink332.xml"/><Relationship Id="rId183" Type="http://schemas.openxmlformats.org/officeDocument/2006/relationships/image" Target="../media/image303.png"/><Relationship Id="rId2" Type="http://schemas.openxmlformats.org/officeDocument/2006/relationships/customXml" Target="../ink/ink252.xml"/><Relationship Id="rId29" Type="http://schemas.openxmlformats.org/officeDocument/2006/relationships/image" Target="../media/image227.png"/><Relationship Id="rId24" Type="http://schemas.openxmlformats.org/officeDocument/2006/relationships/customXml" Target="../ink/ink263.xml"/><Relationship Id="rId40" Type="http://schemas.openxmlformats.org/officeDocument/2006/relationships/customXml" Target="../ink/ink271.xml"/><Relationship Id="rId45" Type="http://schemas.openxmlformats.org/officeDocument/2006/relationships/image" Target="../media/image235.png"/><Relationship Id="rId66" Type="http://schemas.openxmlformats.org/officeDocument/2006/relationships/customXml" Target="../ink/ink284.xml"/><Relationship Id="rId87" Type="http://schemas.openxmlformats.org/officeDocument/2006/relationships/image" Target="../media/image256.png"/><Relationship Id="rId110" Type="http://schemas.openxmlformats.org/officeDocument/2006/relationships/customXml" Target="../ink/ink306.xml"/><Relationship Id="rId115" Type="http://schemas.openxmlformats.org/officeDocument/2006/relationships/image" Target="../media/image270.png"/><Relationship Id="rId131" Type="http://schemas.openxmlformats.org/officeDocument/2006/relationships/image" Target="../media/image278.png"/><Relationship Id="rId136" Type="http://schemas.openxmlformats.org/officeDocument/2006/relationships/customXml" Target="../ink/ink319.xml"/><Relationship Id="rId157" Type="http://schemas.openxmlformats.org/officeDocument/2006/relationships/image" Target="../media/image290.png"/><Relationship Id="rId178" Type="http://schemas.openxmlformats.org/officeDocument/2006/relationships/customXml" Target="../ink/ink340.xml"/><Relationship Id="rId61" Type="http://schemas.openxmlformats.org/officeDocument/2006/relationships/image" Target="../media/image243.png"/><Relationship Id="rId82" Type="http://schemas.openxmlformats.org/officeDocument/2006/relationships/customXml" Target="../ink/ink292.xml"/><Relationship Id="rId152" Type="http://schemas.openxmlformats.org/officeDocument/2006/relationships/customXml" Target="../ink/ink327.xml"/><Relationship Id="rId173" Type="http://schemas.openxmlformats.org/officeDocument/2006/relationships/image" Target="../media/image298.png"/><Relationship Id="rId19" Type="http://schemas.openxmlformats.org/officeDocument/2006/relationships/image" Target="../media/image222.png"/><Relationship Id="rId14" Type="http://schemas.openxmlformats.org/officeDocument/2006/relationships/customXml" Target="../ink/ink258.xml"/><Relationship Id="rId30" Type="http://schemas.openxmlformats.org/officeDocument/2006/relationships/customXml" Target="../ink/ink266.xml"/><Relationship Id="rId35" Type="http://schemas.openxmlformats.org/officeDocument/2006/relationships/image" Target="../media/image230.png"/><Relationship Id="rId56" Type="http://schemas.openxmlformats.org/officeDocument/2006/relationships/customXml" Target="../ink/ink279.xml"/><Relationship Id="rId77" Type="http://schemas.openxmlformats.org/officeDocument/2006/relationships/image" Target="../media/image251.png"/><Relationship Id="rId100" Type="http://schemas.openxmlformats.org/officeDocument/2006/relationships/customXml" Target="../ink/ink301.xml"/><Relationship Id="rId105" Type="http://schemas.openxmlformats.org/officeDocument/2006/relationships/image" Target="../media/image265.png"/><Relationship Id="rId126" Type="http://schemas.openxmlformats.org/officeDocument/2006/relationships/customXml" Target="../ink/ink314.xml"/><Relationship Id="rId147" Type="http://schemas.openxmlformats.org/officeDocument/2006/relationships/image" Target="../media/image286.png"/><Relationship Id="rId168" Type="http://schemas.openxmlformats.org/officeDocument/2006/relationships/customXml" Target="../ink/ink335.xml"/><Relationship Id="rId8" Type="http://schemas.openxmlformats.org/officeDocument/2006/relationships/customXml" Target="../ink/ink255.xml"/><Relationship Id="rId51" Type="http://schemas.openxmlformats.org/officeDocument/2006/relationships/image" Target="../media/image238.png"/><Relationship Id="rId72" Type="http://schemas.openxmlformats.org/officeDocument/2006/relationships/customXml" Target="../ink/ink287.xml"/><Relationship Id="rId93" Type="http://schemas.openxmlformats.org/officeDocument/2006/relationships/image" Target="../media/image259.png"/><Relationship Id="rId98" Type="http://schemas.openxmlformats.org/officeDocument/2006/relationships/customXml" Target="../ink/ink300.xml"/><Relationship Id="rId121" Type="http://schemas.openxmlformats.org/officeDocument/2006/relationships/image" Target="../media/image273.png"/><Relationship Id="rId142" Type="http://schemas.openxmlformats.org/officeDocument/2006/relationships/customXml" Target="../ink/ink322.xml"/><Relationship Id="rId163" Type="http://schemas.openxmlformats.org/officeDocument/2006/relationships/image" Target="../media/image293.png"/><Relationship Id="rId184" Type="http://schemas.openxmlformats.org/officeDocument/2006/relationships/customXml" Target="../ink/ink343.xml"/><Relationship Id="rId3" Type="http://schemas.openxmlformats.org/officeDocument/2006/relationships/image" Target="../media/image214.png"/><Relationship Id="rId25" Type="http://schemas.openxmlformats.org/officeDocument/2006/relationships/image" Target="../media/image225.png"/><Relationship Id="rId46" Type="http://schemas.openxmlformats.org/officeDocument/2006/relationships/customXml" Target="../ink/ink274.xml"/><Relationship Id="rId67" Type="http://schemas.openxmlformats.org/officeDocument/2006/relationships/image" Target="../media/image246.png"/><Relationship Id="rId116" Type="http://schemas.openxmlformats.org/officeDocument/2006/relationships/customXml" Target="../ink/ink309.xml"/><Relationship Id="rId137" Type="http://schemas.openxmlformats.org/officeDocument/2006/relationships/image" Target="../media/image281.png"/><Relationship Id="rId158" Type="http://schemas.openxmlformats.org/officeDocument/2006/relationships/customXml" Target="../ink/ink330.xml"/><Relationship Id="rId20" Type="http://schemas.openxmlformats.org/officeDocument/2006/relationships/customXml" Target="../ink/ink261.xml"/><Relationship Id="rId41" Type="http://schemas.openxmlformats.org/officeDocument/2006/relationships/image" Target="../media/image233.png"/><Relationship Id="rId62" Type="http://schemas.openxmlformats.org/officeDocument/2006/relationships/customXml" Target="../ink/ink282.xml"/><Relationship Id="rId83" Type="http://schemas.openxmlformats.org/officeDocument/2006/relationships/image" Target="../media/image254.png"/><Relationship Id="rId88" Type="http://schemas.openxmlformats.org/officeDocument/2006/relationships/customXml" Target="../ink/ink295.xml"/><Relationship Id="rId111" Type="http://schemas.openxmlformats.org/officeDocument/2006/relationships/image" Target="../media/image268.png"/><Relationship Id="rId132" Type="http://schemas.openxmlformats.org/officeDocument/2006/relationships/customXml" Target="../ink/ink317.xml"/><Relationship Id="rId153" Type="http://schemas.openxmlformats.org/officeDocument/2006/relationships/image" Target="../media/image289.png"/><Relationship Id="rId174" Type="http://schemas.openxmlformats.org/officeDocument/2006/relationships/customXml" Target="../ink/ink338.xml"/><Relationship Id="rId179" Type="http://schemas.openxmlformats.org/officeDocument/2006/relationships/image" Target="../media/image301.png"/><Relationship Id="rId15" Type="http://schemas.openxmlformats.org/officeDocument/2006/relationships/image" Target="../media/image220.png"/><Relationship Id="rId36" Type="http://schemas.openxmlformats.org/officeDocument/2006/relationships/customXml" Target="../ink/ink269.xml"/><Relationship Id="rId57" Type="http://schemas.openxmlformats.org/officeDocument/2006/relationships/image" Target="../media/image241.png"/><Relationship Id="rId106" Type="http://schemas.openxmlformats.org/officeDocument/2006/relationships/customXml" Target="../ink/ink304.xml"/><Relationship Id="rId127" Type="http://schemas.openxmlformats.org/officeDocument/2006/relationships/image" Target="../media/image276.png"/><Relationship Id="rId10" Type="http://schemas.openxmlformats.org/officeDocument/2006/relationships/customXml" Target="../ink/ink256.xml"/><Relationship Id="rId31" Type="http://schemas.openxmlformats.org/officeDocument/2006/relationships/image" Target="../media/image228.png"/><Relationship Id="rId52" Type="http://schemas.openxmlformats.org/officeDocument/2006/relationships/customXml" Target="../ink/ink277.xml"/><Relationship Id="rId73" Type="http://schemas.openxmlformats.org/officeDocument/2006/relationships/image" Target="../media/image249.png"/><Relationship Id="rId78" Type="http://schemas.openxmlformats.org/officeDocument/2006/relationships/customXml" Target="../ink/ink290.xml"/><Relationship Id="rId94" Type="http://schemas.openxmlformats.org/officeDocument/2006/relationships/customXml" Target="../ink/ink298.xml"/><Relationship Id="rId99" Type="http://schemas.openxmlformats.org/officeDocument/2006/relationships/image" Target="../media/image262.png"/><Relationship Id="rId101" Type="http://schemas.openxmlformats.org/officeDocument/2006/relationships/image" Target="../media/image263.png"/><Relationship Id="rId122" Type="http://schemas.openxmlformats.org/officeDocument/2006/relationships/customXml" Target="../ink/ink312.xml"/><Relationship Id="rId143" Type="http://schemas.openxmlformats.org/officeDocument/2006/relationships/image" Target="../media/image284.png"/><Relationship Id="rId148" Type="http://schemas.openxmlformats.org/officeDocument/2006/relationships/customXml" Target="../ink/ink325.xml"/><Relationship Id="rId164" Type="http://schemas.openxmlformats.org/officeDocument/2006/relationships/customXml" Target="../ink/ink333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customXml" Target="../ink/ink253.xml"/><Relationship Id="rId9" Type="http://schemas.openxmlformats.org/officeDocument/2006/relationships/image" Target="../media/image217.png"/><Relationship Id="rId180" Type="http://schemas.openxmlformats.org/officeDocument/2006/relationships/customXml" Target="../ink/ink341.xml"/><Relationship Id="rId26" Type="http://schemas.openxmlformats.org/officeDocument/2006/relationships/customXml" Target="../ink/ink264.xml"/><Relationship Id="rId47" Type="http://schemas.openxmlformats.org/officeDocument/2006/relationships/image" Target="../media/image236.png"/><Relationship Id="rId68" Type="http://schemas.openxmlformats.org/officeDocument/2006/relationships/customXml" Target="../ink/ink285.xml"/><Relationship Id="rId89" Type="http://schemas.openxmlformats.org/officeDocument/2006/relationships/image" Target="../media/image257.png"/><Relationship Id="rId112" Type="http://schemas.openxmlformats.org/officeDocument/2006/relationships/customXml" Target="../ink/ink307.xml"/><Relationship Id="rId133" Type="http://schemas.openxmlformats.org/officeDocument/2006/relationships/image" Target="../media/image279.png"/><Relationship Id="rId154" Type="http://schemas.openxmlformats.org/officeDocument/2006/relationships/customXml" Target="../ink/ink328.xml"/><Relationship Id="rId175" Type="http://schemas.openxmlformats.org/officeDocument/2006/relationships/image" Target="../media/image299.png"/><Relationship Id="rId16" Type="http://schemas.openxmlformats.org/officeDocument/2006/relationships/customXml" Target="../ink/ink259.xml"/><Relationship Id="rId37" Type="http://schemas.openxmlformats.org/officeDocument/2006/relationships/image" Target="../media/image231.png"/><Relationship Id="rId58" Type="http://schemas.openxmlformats.org/officeDocument/2006/relationships/customXml" Target="../ink/ink280.xml"/><Relationship Id="rId79" Type="http://schemas.openxmlformats.org/officeDocument/2006/relationships/image" Target="../media/image252.png"/><Relationship Id="rId102" Type="http://schemas.openxmlformats.org/officeDocument/2006/relationships/customXml" Target="../ink/ink302.xml"/><Relationship Id="rId123" Type="http://schemas.openxmlformats.org/officeDocument/2006/relationships/image" Target="../media/image274.png"/><Relationship Id="rId144" Type="http://schemas.openxmlformats.org/officeDocument/2006/relationships/customXml" Target="../ink/ink323.xml"/><Relationship Id="rId90" Type="http://schemas.openxmlformats.org/officeDocument/2006/relationships/customXml" Target="../ink/ink296.xml"/><Relationship Id="rId165" Type="http://schemas.openxmlformats.org/officeDocument/2006/relationships/image" Target="../media/image294.png"/><Relationship Id="rId27" Type="http://schemas.openxmlformats.org/officeDocument/2006/relationships/image" Target="../media/image226.png"/><Relationship Id="rId48" Type="http://schemas.openxmlformats.org/officeDocument/2006/relationships/customXml" Target="../ink/ink275.xml"/><Relationship Id="rId69" Type="http://schemas.openxmlformats.org/officeDocument/2006/relationships/image" Target="../media/image247.png"/><Relationship Id="rId113" Type="http://schemas.openxmlformats.org/officeDocument/2006/relationships/image" Target="../media/image269.png"/><Relationship Id="rId134" Type="http://schemas.openxmlformats.org/officeDocument/2006/relationships/customXml" Target="../ink/ink318.xml"/><Relationship Id="rId80" Type="http://schemas.openxmlformats.org/officeDocument/2006/relationships/customXml" Target="../ink/ink291.xml"/><Relationship Id="rId155" Type="http://schemas.openxmlformats.org/officeDocument/2006/relationships/image" Target="../media/image57.png"/><Relationship Id="rId176" Type="http://schemas.openxmlformats.org/officeDocument/2006/relationships/customXml" Target="../ink/ink339.xml"/><Relationship Id="rId17" Type="http://schemas.openxmlformats.org/officeDocument/2006/relationships/image" Target="../media/image221.png"/><Relationship Id="rId38" Type="http://schemas.openxmlformats.org/officeDocument/2006/relationships/customXml" Target="../ink/ink270.xml"/><Relationship Id="rId59" Type="http://schemas.openxmlformats.org/officeDocument/2006/relationships/image" Target="../media/image242.png"/><Relationship Id="rId103" Type="http://schemas.openxmlformats.org/officeDocument/2006/relationships/image" Target="../media/image264.png"/><Relationship Id="rId124" Type="http://schemas.openxmlformats.org/officeDocument/2006/relationships/customXml" Target="../ink/ink313.xml"/><Relationship Id="rId70" Type="http://schemas.openxmlformats.org/officeDocument/2006/relationships/customXml" Target="../ink/ink286.xml"/><Relationship Id="rId91" Type="http://schemas.openxmlformats.org/officeDocument/2006/relationships/image" Target="../media/image258.png"/><Relationship Id="rId145" Type="http://schemas.openxmlformats.org/officeDocument/2006/relationships/image" Target="../media/image285.png"/><Relationship Id="rId166" Type="http://schemas.openxmlformats.org/officeDocument/2006/relationships/customXml" Target="../ink/ink334.xml"/><Relationship Id="rId1" Type="http://schemas.openxmlformats.org/officeDocument/2006/relationships/slideLayout" Target="../slideLayouts/slideLayout15.xml"/><Relationship Id="rId28" Type="http://schemas.openxmlformats.org/officeDocument/2006/relationships/customXml" Target="../ink/ink265.xml"/><Relationship Id="rId49" Type="http://schemas.openxmlformats.org/officeDocument/2006/relationships/image" Target="../media/image237.png"/><Relationship Id="rId114" Type="http://schemas.openxmlformats.org/officeDocument/2006/relationships/customXml" Target="../ink/ink308.xml"/><Relationship Id="rId60" Type="http://schemas.openxmlformats.org/officeDocument/2006/relationships/customXml" Target="../ink/ink281.xml"/><Relationship Id="rId81" Type="http://schemas.openxmlformats.org/officeDocument/2006/relationships/image" Target="../media/image253.png"/><Relationship Id="rId135" Type="http://schemas.openxmlformats.org/officeDocument/2006/relationships/image" Target="../media/image280.png"/><Relationship Id="rId156" Type="http://schemas.openxmlformats.org/officeDocument/2006/relationships/customXml" Target="../ink/ink329.xml"/><Relationship Id="rId177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.png"/><Relationship Id="rId21" Type="http://schemas.openxmlformats.org/officeDocument/2006/relationships/image" Target="../media/image230.png"/><Relationship Id="rId42" Type="http://schemas.openxmlformats.org/officeDocument/2006/relationships/customXml" Target="../ink/ink364.xml"/><Relationship Id="rId63" Type="http://schemas.openxmlformats.org/officeDocument/2006/relationships/image" Target="../media/image251.png"/><Relationship Id="rId84" Type="http://schemas.openxmlformats.org/officeDocument/2006/relationships/customXml" Target="../ink/ink385.xml"/><Relationship Id="rId138" Type="http://schemas.openxmlformats.org/officeDocument/2006/relationships/customXml" Target="../ink/ink412.xml"/><Relationship Id="rId159" Type="http://schemas.openxmlformats.org/officeDocument/2006/relationships/customXml" Target="../ink/ink423.xml"/><Relationship Id="rId170" Type="http://schemas.openxmlformats.org/officeDocument/2006/relationships/image" Target="../media/image338.png"/><Relationship Id="rId191" Type="http://schemas.openxmlformats.org/officeDocument/2006/relationships/customXml" Target="../ink/ink439.xml"/><Relationship Id="rId205" Type="http://schemas.openxmlformats.org/officeDocument/2006/relationships/customXml" Target="../ink/ink446.xml"/><Relationship Id="rId107" Type="http://schemas.openxmlformats.org/officeDocument/2006/relationships/image" Target="../media/image57.png"/><Relationship Id="rId11" Type="http://schemas.openxmlformats.org/officeDocument/2006/relationships/image" Target="../media/image225.png"/><Relationship Id="rId32" Type="http://schemas.openxmlformats.org/officeDocument/2006/relationships/customXml" Target="../ink/ink359.xml"/><Relationship Id="rId53" Type="http://schemas.openxmlformats.org/officeDocument/2006/relationships/image" Target="../media/image246.png"/><Relationship Id="rId74" Type="http://schemas.openxmlformats.org/officeDocument/2006/relationships/customXml" Target="../ink/ink380.xml"/><Relationship Id="rId128" Type="http://schemas.openxmlformats.org/officeDocument/2006/relationships/customXml" Target="../ink/ink407.xml"/><Relationship Id="rId149" Type="http://schemas.openxmlformats.org/officeDocument/2006/relationships/image" Target="../media/image328.png"/><Relationship Id="rId5" Type="http://schemas.openxmlformats.org/officeDocument/2006/relationships/image" Target="../media/image222.png"/><Relationship Id="rId95" Type="http://schemas.openxmlformats.org/officeDocument/2006/relationships/image" Target="../media/image268.png"/><Relationship Id="rId160" Type="http://schemas.openxmlformats.org/officeDocument/2006/relationships/image" Target="../media/image333.png"/><Relationship Id="rId181" Type="http://schemas.openxmlformats.org/officeDocument/2006/relationships/customXml" Target="../ink/ink434.xml"/><Relationship Id="rId22" Type="http://schemas.openxmlformats.org/officeDocument/2006/relationships/customXml" Target="../ink/ink354.xml"/><Relationship Id="rId43" Type="http://schemas.openxmlformats.org/officeDocument/2006/relationships/image" Target="../media/image241.png"/><Relationship Id="rId64" Type="http://schemas.openxmlformats.org/officeDocument/2006/relationships/customXml" Target="../ink/ink375.xml"/><Relationship Id="rId118" Type="http://schemas.openxmlformats.org/officeDocument/2006/relationships/customXml" Target="../ink/ink402.xml"/><Relationship Id="rId139" Type="http://schemas.openxmlformats.org/officeDocument/2006/relationships/image" Target="../media/image323.png"/><Relationship Id="rId85" Type="http://schemas.openxmlformats.org/officeDocument/2006/relationships/image" Target="../media/image263.png"/><Relationship Id="rId150" Type="http://schemas.openxmlformats.org/officeDocument/2006/relationships/customXml" Target="../ink/ink418.xml"/><Relationship Id="rId171" Type="http://schemas.openxmlformats.org/officeDocument/2006/relationships/customXml" Target="../ink/ink42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12" Type="http://schemas.openxmlformats.org/officeDocument/2006/relationships/customXml" Target="../ink/ink349.xml"/><Relationship Id="rId33" Type="http://schemas.openxmlformats.org/officeDocument/2006/relationships/image" Target="../media/image236.png"/><Relationship Id="rId108" Type="http://schemas.openxmlformats.org/officeDocument/2006/relationships/customXml" Target="../ink/ink397.xml"/><Relationship Id="rId129" Type="http://schemas.openxmlformats.org/officeDocument/2006/relationships/image" Target="../media/image318.png"/><Relationship Id="rId54" Type="http://schemas.openxmlformats.org/officeDocument/2006/relationships/customXml" Target="../ink/ink370.xml"/><Relationship Id="rId75" Type="http://schemas.openxmlformats.org/officeDocument/2006/relationships/image" Target="../media/image258.png"/><Relationship Id="rId96" Type="http://schemas.openxmlformats.org/officeDocument/2006/relationships/customXml" Target="../ink/ink391.xml"/><Relationship Id="rId140" Type="http://schemas.openxmlformats.org/officeDocument/2006/relationships/customXml" Target="../ink/ink413.xml"/><Relationship Id="rId161" Type="http://schemas.openxmlformats.org/officeDocument/2006/relationships/customXml" Target="../ink/ink424.xml"/><Relationship Id="rId182" Type="http://schemas.openxmlformats.org/officeDocument/2006/relationships/image" Target="../media/image344.png"/><Relationship Id="rId6" Type="http://schemas.openxmlformats.org/officeDocument/2006/relationships/customXml" Target="../ink/ink346.xml"/><Relationship Id="rId23" Type="http://schemas.openxmlformats.org/officeDocument/2006/relationships/image" Target="../media/image231.png"/><Relationship Id="rId119" Type="http://schemas.openxmlformats.org/officeDocument/2006/relationships/image" Target="../media/image313.png"/><Relationship Id="rId44" Type="http://schemas.openxmlformats.org/officeDocument/2006/relationships/customXml" Target="../ink/ink365.xml"/><Relationship Id="rId65" Type="http://schemas.openxmlformats.org/officeDocument/2006/relationships/image" Target="../media/image252.png"/><Relationship Id="rId86" Type="http://schemas.openxmlformats.org/officeDocument/2006/relationships/customXml" Target="../ink/ink386.xml"/><Relationship Id="rId130" Type="http://schemas.openxmlformats.org/officeDocument/2006/relationships/customXml" Target="../ink/ink408.xml"/><Relationship Id="rId151" Type="http://schemas.openxmlformats.org/officeDocument/2006/relationships/customXml" Target="../ink/ink419.xml"/><Relationship Id="rId172" Type="http://schemas.openxmlformats.org/officeDocument/2006/relationships/image" Target="../media/image339.png"/><Relationship Id="rId193" Type="http://schemas.openxmlformats.org/officeDocument/2006/relationships/customXml" Target="../ink/ink440.xml"/><Relationship Id="rId13" Type="http://schemas.openxmlformats.org/officeDocument/2006/relationships/image" Target="../media/image226.png"/><Relationship Id="rId109" Type="http://schemas.openxmlformats.org/officeDocument/2006/relationships/image" Target="../media/image308.png"/><Relationship Id="rId34" Type="http://schemas.openxmlformats.org/officeDocument/2006/relationships/customXml" Target="../ink/ink360.xml"/><Relationship Id="rId55" Type="http://schemas.openxmlformats.org/officeDocument/2006/relationships/image" Target="../media/image247.png"/><Relationship Id="rId76" Type="http://schemas.openxmlformats.org/officeDocument/2006/relationships/customXml" Target="../ink/ink381.xml"/><Relationship Id="rId97" Type="http://schemas.openxmlformats.org/officeDocument/2006/relationships/image" Target="../media/image269.png"/><Relationship Id="rId120" Type="http://schemas.openxmlformats.org/officeDocument/2006/relationships/customXml" Target="../ink/ink403.xml"/><Relationship Id="rId141" Type="http://schemas.openxmlformats.org/officeDocument/2006/relationships/image" Target="../media/image324.png"/><Relationship Id="rId7" Type="http://schemas.openxmlformats.org/officeDocument/2006/relationships/image" Target="../media/image223.png"/><Relationship Id="rId162" Type="http://schemas.openxmlformats.org/officeDocument/2006/relationships/image" Target="../media/image334.png"/><Relationship Id="rId183" Type="http://schemas.openxmlformats.org/officeDocument/2006/relationships/customXml" Target="../ink/ink435.xml"/><Relationship Id="rId24" Type="http://schemas.openxmlformats.org/officeDocument/2006/relationships/customXml" Target="../ink/ink355.xml"/><Relationship Id="rId40" Type="http://schemas.openxmlformats.org/officeDocument/2006/relationships/customXml" Target="../ink/ink363.xml"/><Relationship Id="rId45" Type="http://schemas.openxmlformats.org/officeDocument/2006/relationships/image" Target="../media/image242.png"/><Relationship Id="rId66" Type="http://schemas.openxmlformats.org/officeDocument/2006/relationships/customXml" Target="../ink/ink376.xml"/><Relationship Id="rId87" Type="http://schemas.openxmlformats.org/officeDocument/2006/relationships/image" Target="../media/image264.png"/><Relationship Id="rId110" Type="http://schemas.openxmlformats.org/officeDocument/2006/relationships/customXml" Target="../ink/ink398.xml"/><Relationship Id="rId115" Type="http://schemas.openxmlformats.org/officeDocument/2006/relationships/image" Target="../media/image311.png"/><Relationship Id="rId131" Type="http://schemas.openxmlformats.org/officeDocument/2006/relationships/image" Target="../media/image319.png"/><Relationship Id="rId136" Type="http://schemas.openxmlformats.org/officeDocument/2006/relationships/customXml" Target="../ink/ink411.xml"/><Relationship Id="rId157" Type="http://schemas.openxmlformats.org/officeDocument/2006/relationships/customXml" Target="../ink/ink422.xml"/><Relationship Id="rId178" Type="http://schemas.openxmlformats.org/officeDocument/2006/relationships/image" Target="../media/image342.png"/><Relationship Id="rId61" Type="http://schemas.openxmlformats.org/officeDocument/2006/relationships/image" Target="../media/image250.png"/><Relationship Id="rId82" Type="http://schemas.openxmlformats.org/officeDocument/2006/relationships/customXml" Target="../ink/ink384.xml"/><Relationship Id="rId152" Type="http://schemas.openxmlformats.org/officeDocument/2006/relationships/image" Target="../media/image329.png"/><Relationship Id="rId173" Type="http://schemas.openxmlformats.org/officeDocument/2006/relationships/customXml" Target="../ink/ink430.xml"/><Relationship Id="rId194" Type="http://schemas.openxmlformats.org/officeDocument/2006/relationships/image" Target="../media/image350.png"/><Relationship Id="rId199" Type="http://schemas.openxmlformats.org/officeDocument/2006/relationships/customXml" Target="../ink/ink443.xml"/><Relationship Id="rId203" Type="http://schemas.openxmlformats.org/officeDocument/2006/relationships/customXml" Target="../ink/ink445.xml"/><Relationship Id="rId19" Type="http://schemas.openxmlformats.org/officeDocument/2006/relationships/image" Target="../media/image229.png"/><Relationship Id="rId14" Type="http://schemas.openxmlformats.org/officeDocument/2006/relationships/customXml" Target="../ink/ink350.xml"/><Relationship Id="rId30" Type="http://schemas.openxmlformats.org/officeDocument/2006/relationships/customXml" Target="../ink/ink358.xml"/><Relationship Id="rId35" Type="http://schemas.openxmlformats.org/officeDocument/2006/relationships/image" Target="../media/image237.png"/><Relationship Id="rId56" Type="http://schemas.openxmlformats.org/officeDocument/2006/relationships/customXml" Target="../ink/ink371.xml"/><Relationship Id="rId77" Type="http://schemas.openxmlformats.org/officeDocument/2006/relationships/image" Target="../media/image259.png"/><Relationship Id="rId100" Type="http://schemas.openxmlformats.org/officeDocument/2006/relationships/customXml" Target="../ink/ink393.xml"/><Relationship Id="rId105" Type="http://schemas.openxmlformats.org/officeDocument/2006/relationships/image" Target="../media/image254.png"/><Relationship Id="rId126" Type="http://schemas.openxmlformats.org/officeDocument/2006/relationships/customXml" Target="../ink/ink406.xml"/><Relationship Id="rId147" Type="http://schemas.openxmlformats.org/officeDocument/2006/relationships/image" Target="../media/image327.png"/><Relationship Id="rId168" Type="http://schemas.openxmlformats.org/officeDocument/2006/relationships/image" Target="../media/image337.png"/><Relationship Id="rId8" Type="http://schemas.openxmlformats.org/officeDocument/2006/relationships/customXml" Target="../ink/ink347.xml"/><Relationship Id="rId51" Type="http://schemas.openxmlformats.org/officeDocument/2006/relationships/image" Target="../media/image245.png"/><Relationship Id="rId72" Type="http://schemas.openxmlformats.org/officeDocument/2006/relationships/customXml" Target="../ink/ink379.xml"/><Relationship Id="rId93" Type="http://schemas.openxmlformats.org/officeDocument/2006/relationships/image" Target="../media/image267.png"/><Relationship Id="rId98" Type="http://schemas.openxmlformats.org/officeDocument/2006/relationships/customXml" Target="../ink/ink392.xml"/><Relationship Id="rId121" Type="http://schemas.openxmlformats.org/officeDocument/2006/relationships/image" Target="../media/image314.png"/><Relationship Id="rId142" Type="http://schemas.openxmlformats.org/officeDocument/2006/relationships/customXml" Target="../ink/ink414.xml"/><Relationship Id="rId163" Type="http://schemas.openxmlformats.org/officeDocument/2006/relationships/customXml" Target="../ink/ink425.xml"/><Relationship Id="rId184" Type="http://schemas.openxmlformats.org/officeDocument/2006/relationships/image" Target="../media/image345.png"/><Relationship Id="rId189" Type="http://schemas.openxmlformats.org/officeDocument/2006/relationships/customXml" Target="../ink/ink438.xml"/><Relationship Id="rId3" Type="http://schemas.openxmlformats.org/officeDocument/2006/relationships/image" Target="../media/image221.png"/><Relationship Id="rId25" Type="http://schemas.openxmlformats.org/officeDocument/2006/relationships/image" Target="../media/image232.png"/><Relationship Id="rId46" Type="http://schemas.openxmlformats.org/officeDocument/2006/relationships/customXml" Target="../ink/ink366.xml"/><Relationship Id="rId67" Type="http://schemas.openxmlformats.org/officeDocument/2006/relationships/image" Target="../media/image253.png"/><Relationship Id="rId116" Type="http://schemas.openxmlformats.org/officeDocument/2006/relationships/customXml" Target="../ink/ink401.xml"/><Relationship Id="rId137" Type="http://schemas.openxmlformats.org/officeDocument/2006/relationships/image" Target="../media/image322.png"/><Relationship Id="rId158" Type="http://schemas.openxmlformats.org/officeDocument/2006/relationships/image" Target="../media/image332.png"/><Relationship Id="rId20" Type="http://schemas.openxmlformats.org/officeDocument/2006/relationships/customXml" Target="../ink/ink353.xml"/><Relationship Id="rId41" Type="http://schemas.openxmlformats.org/officeDocument/2006/relationships/image" Target="../media/image240.png"/><Relationship Id="rId62" Type="http://schemas.openxmlformats.org/officeDocument/2006/relationships/customXml" Target="../ink/ink374.xml"/><Relationship Id="rId83" Type="http://schemas.openxmlformats.org/officeDocument/2006/relationships/image" Target="../media/image262.png"/><Relationship Id="rId88" Type="http://schemas.openxmlformats.org/officeDocument/2006/relationships/customXml" Target="../ink/ink387.xml"/><Relationship Id="rId111" Type="http://schemas.openxmlformats.org/officeDocument/2006/relationships/image" Target="../media/image309.png"/><Relationship Id="rId132" Type="http://schemas.openxmlformats.org/officeDocument/2006/relationships/customXml" Target="../ink/ink409.xml"/><Relationship Id="rId153" Type="http://schemas.openxmlformats.org/officeDocument/2006/relationships/customXml" Target="../ink/ink420.xml"/><Relationship Id="rId174" Type="http://schemas.openxmlformats.org/officeDocument/2006/relationships/image" Target="../media/image340.png"/><Relationship Id="rId179" Type="http://schemas.openxmlformats.org/officeDocument/2006/relationships/customXml" Target="../ink/ink433.xml"/><Relationship Id="rId195" Type="http://schemas.openxmlformats.org/officeDocument/2006/relationships/customXml" Target="../ink/ink441.xml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15" Type="http://schemas.openxmlformats.org/officeDocument/2006/relationships/image" Target="../media/image227.png"/><Relationship Id="rId36" Type="http://schemas.openxmlformats.org/officeDocument/2006/relationships/customXml" Target="../ink/ink361.xml"/><Relationship Id="rId57" Type="http://schemas.openxmlformats.org/officeDocument/2006/relationships/image" Target="../media/image248.png"/><Relationship Id="rId106" Type="http://schemas.openxmlformats.org/officeDocument/2006/relationships/customXml" Target="../ink/ink396.xml"/><Relationship Id="rId127" Type="http://schemas.openxmlformats.org/officeDocument/2006/relationships/image" Target="../media/image317.png"/><Relationship Id="rId10" Type="http://schemas.openxmlformats.org/officeDocument/2006/relationships/customXml" Target="../ink/ink348.xml"/><Relationship Id="rId31" Type="http://schemas.openxmlformats.org/officeDocument/2006/relationships/image" Target="../media/image235.png"/><Relationship Id="rId52" Type="http://schemas.openxmlformats.org/officeDocument/2006/relationships/customXml" Target="../ink/ink369.xml"/><Relationship Id="rId73" Type="http://schemas.openxmlformats.org/officeDocument/2006/relationships/image" Target="../media/image307.png"/><Relationship Id="rId78" Type="http://schemas.openxmlformats.org/officeDocument/2006/relationships/customXml" Target="../ink/ink382.xml"/><Relationship Id="rId94" Type="http://schemas.openxmlformats.org/officeDocument/2006/relationships/customXml" Target="../ink/ink390.xml"/><Relationship Id="rId99" Type="http://schemas.openxmlformats.org/officeDocument/2006/relationships/image" Target="../media/image270.png"/><Relationship Id="rId101" Type="http://schemas.openxmlformats.org/officeDocument/2006/relationships/image" Target="../media/image271.png"/><Relationship Id="rId122" Type="http://schemas.openxmlformats.org/officeDocument/2006/relationships/customXml" Target="../ink/ink404.xml"/><Relationship Id="rId143" Type="http://schemas.openxmlformats.org/officeDocument/2006/relationships/image" Target="../media/image325.png"/><Relationship Id="rId148" Type="http://schemas.openxmlformats.org/officeDocument/2006/relationships/customXml" Target="../ink/ink417.xml"/><Relationship Id="rId164" Type="http://schemas.openxmlformats.org/officeDocument/2006/relationships/image" Target="../media/image335.png"/><Relationship Id="rId169" Type="http://schemas.openxmlformats.org/officeDocument/2006/relationships/customXml" Target="../ink/ink428.xml"/><Relationship Id="rId185" Type="http://schemas.openxmlformats.org/officeDocument/2006/relationships/customXml" Target="../ink/ink436.xml"/><Relationship Id="rId4" Type="http://schemas.openxmlformats.org/officeDocument/2006/relationships/customXml" Target="../ink/ink345.xml"/><Relationship Id="rId9" Type="http://schemas.openxmlformats.org/officeDocument/2006/relationships/image" Target="../media/image224.png"/><Relationship Id="rId180" Type="http://schemas.openxmlformats.org/officeDocument/2006/relationships/image" Target="../media/image343.png"/><Relationship Id="rId26" Type="http://schemas.openxmlformats.org/officeDocument/2006/relationships/customXml" Target="../ink/ink356.xml"/><Relationship Id="rId47" Type="http://schemas.openxmlformats.org/officeDocument/2006/relationships/image" Target="../media/image243.png"/><Relationship Id="rId68" Type="http://schemas.openxmlformats.org/officeDocument/2006/relationships/customXml" Target="../ink/ink377.xml"/><Relationship Id="rId89" Type="http://schemas.openxmlformats.org/officeDocument/2006/relationships/image" Target="../media/image265.png"/><Relationship Id="rId112" Type="http://schemas.openxmlformats.org/officeDocument/2006/relationships/customXml" Target="../ink/ink399.xml"/><Relationship Id="rId133" Type="http://schemas.openxmlformats.org/officeDocument/2006/relationships/image" Target="../media/image320.png"/><Relationship Id="rId154" Type="http://schemas.openxmlformats.org/officeDocument/2006/relationships/image" Target="../media/image330.png"/><Relationship Id="rId175" Type="http://schemas.openxmlformats.org/officeDocument/2006/relationships/customXml" Target="../ink/ink43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1.xml"/><Relationship Id="rId37" Type="http://schemas.openxmlformats.org/officeDocument/2006/relationships/image" Target="../media/image238.png"/><Relationship Id="rId58" Type="http://schemas.openxmlformats.org/officeDocument/2006/relationships/customXml" Target="../ink/ink372.xml"/><Relationship Id="rId79" Type="http://schemas.openxmlformats.org/officeDocument/2006/relationships/image" Target="../media/image260.png"/><Relationship Id="rId102" Type="http://schemas.openxmlformats.org/officeDocument/2006/relationships/customXml" Target="../ink/ink394.xml"/><Relationship Id="rId123" Type="http://schemas.openxmlformats.org/officeDocument/2006/relationships/image" Target="../media/image315.png"/><Relationship Id="rId144" Type="http://schemas.openxmlformats.org/officeDocument/2006/relationships/customXml" Target="../ink/ink415.xml"/><Relationship Id="rId90" Type="http://schemas.openxmlformats.org/officeDocument/2006/relationships/customXml" Target="../ink/ink388.xml"/><Relationship Id="rId165" Type="http://schemas.openxmlformats.org/officeDocument/2006/relationships/customXml" Target="../ink/ink426.xml"/><Relationship Id="rId186" Type="http://schemas.openxmlformats.org/officeDocument/2006/relationships/image" Target="../media/image346.png"/><Relationship Id="rId27" Type="http://schemas.openxmlformats.org/officeDocument/2006/relationships/image" Target="../media/image233.png"/><Relationship Id="rId48" Type="http://schemas.openxmlformats.org/officeDocument/2006/relationships/customXml" Target="../ink/ink367.xml"/><Relationship Id="rId69" Type="http://schemas.openxmlformats.org/officeDocument/2006/relationships/image" Target="../media/image305.png"/><Relationship Id="rId113" Type="http://schemas.openxmlformats.org/officeDocument/2006/relationships/image" Target="../media/image310.png"/><Relationship Id="rId134" Type="http://schemas.openxmlformats.org/officeDocument/2006/relationships/customXml" Target="../ink/ink410.xml"/><Relationship Id="rId80" Type="http://schemas.openxmlformats.org/officeDocument/2006/relationships/customXml" Target="../ink/ink383.xml"/><Relationship Id="rId155" Type="http://schemas.openxmlformats.org/officeDocument/2006/relationships/customXml" Target="../ink/ink421.xml"/><Relationship Id="rId176" Type="http://schemas.openxmlformats.org/officeDocument/2006/relationships/image" Target="../media/image341.png"/><Relationship Id="rId197" Type="http://schemas.openxmlformats.org/officeDocument/2006/relationships/customXml" Target="../ink/ink442.xml"/><Relationship Id="rId201" Type="http://schemas.openxmlformats.org/officeDocument/2006/relationships/customXml" Target="../ink/ink444.xml"/><Relationship Id="rId17" Type="http://schemas.openxmlformats.org/officeDocument/2006/relationships/image" Target="../media/image228.png"/><Relationship Id="rId38" Type="http://schemas.openxmlformats.org/officeDocument/2006/relationships/customXml" Target="../ink/ink362.xml"/><Relationship Id="rId59" Type="http://schemas.openxmlformats.org/officeDocument/2006/relationships/image" Target="../media/image249.png"/><Relationship Id="rId103" Type="http://schemas.openxmlformats.org/officeDocument/2006/relationships/image" Target="../media/image272.png"/><Relationship Id="rId124" Type="http://schemas.openxmlformats.org/officeDocument/2006/relationships/customXml" Target="../ink/ink405.xml"/><Relationship Id="rId70" Type="http://schemas.openxmlformats.org/officeDocument/2006/relationships/customXml" Target="../ink/ink378.xml"/><Relationship Id="rId91" Type="http://schemas.openxmlformats.org/officeDocument/2006/relationships/image" Target="../media/image266.png"/><Relationship Id="rId145" Type="http://schemas.openxmlformats.org/officeDocument/2006/relationships/image" Target="../media/image326.png"/><Relationship Id="rId166" Type="http://schemas.openxmlformats.org/officeDocument/2006/relationships/image" Target="../media/image336.png"/><Relationship Id="rId187" Type="http://schemas.openxmlformats.org/officeDocument/2006/relationships/customXml" Target="../ink/ink437.xml"/><Relationship Id="rId1" Type="http://schemas.openxmlformats.org/officeDocument/2006/relationships/slideLayout" Target="../slideLayouts/slideLayout15.xml"/><Relationship Id="rId28" Type="http://schemas.openxmlformats.org/officeDocument/2006/relationships/customXml" Target="../ink/ink357.xml"/><Relationship Id="rId49" Type="http://schemas.openxmlformats.org/officeDocument/2006/relationships/image" Target="../media/image244.png"/><Relationship Id="rId114" Type="http://schemas.openxmlformats.org/officeDocument/2006/relationships/customXml" Target="../ink/ink400.xml"/><Relationship Id="rId60" Type="http://schemas.openxmlformats.org/officeDocument/2006/relationships/customXml" Target="../ink/ink373.xml"/><Relationship Id="rId81" Type="http://schemas.openxmlformats.org/officeDocument/2006/relationships/image" Target="../media/image261.png"/><Relationship Id="rId135" Type="http://schemas.openxmlformats.org/officeDocument/2006/relationships/image" Target="../media/image321.png"/><Relationship Id="rId156" Type="http://schemas.openxmlformats.org/officeDocument/2006/relationships/image" Target="../media/image331.png"/><Relationship Id="rId177" Type="http://schemas.openxmlformats.org/officeDocument/2006/relationships/customXml" Target="../ink/ink432.xml"/><Relationship Id="rId198" Type="http://schemas.openxmlformats.org/officeDocument/2006/relationships/image" Target="../media/image352.png"/><Relationship Id="rId202" Type="http://schemas.openxmlformats.org/officeDocument/2006/relationships/image" Target="../media/image354.png"/><Relationship Id="rId18" Type="http://schemas.openxmlformats.org/officeDocument/2006/relationships/customXml" Target="../ink/ink352.xml"/><Relationship Id="rId39" Type="http://schemas.openxmlformats.org/officeDocument/2006/relationships/image" Target="../media/image239.png"/><Relationship Id="rId50" Type="http://schemas.openxmlformats.org/officeDocument/2006/relationships/customXml" Target="../ink/ink368.xml"/><Relationship Id="rId104" Type="http://schemas.openxmlformats.org/officeDocument/2006/relationships/customXml" Target="../ink/ink395.xml"/><Relationship Id="rId125" Type="http://schemas.openxmlformats.org/officeDocument/2006/relationships/image" Target="../media/image316.png"/><Relationship Id="rId146" Type="http://schemas.openxmlformats.org/officeDocument/2006/relationships/customXml" Target="../ink/ink416.xml"/><Relationship Id="rId167" Type="http://schemas.openxmlformats.org/officeDocument/2006/relationships/customXml" Target="../ink/ink427.xml"/><Relationship Id="rId188" Type="http://schemas.openxmlformats.org/officeDocument/2006/relationships/image" Target="../media/image347.png"/><Relationship Id="rId71" Type="http://schemas.openxmlformats.org/officeDocument/2006/relationships/image" Target="../media/image306.png"/><Relationship Id="rId92" Type="http://schemas.openxmlformats.org/officeDocument/2006/relationships/customXml" Target="../ink/ink389.xml"/><Relationship Id="rId2" Type="http://schemas.openxmlformats.org/officeDocument/2006/relationships/customXml" Target="../ink/ink344.xml"/><Relationship Id="rId29" Type="http://schemas.openxmlformats.org/officeDocument/2006/relationships/image" Target="../media/image23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9.xml"/><Relationship Id="rId21" Type="http://schemas.openxmlformats.org/officeDocument/2006/relationships/image" Target="../media/image92.png"/><Relationship Id="rId42" Type="http://schemas.openxmlformats.org/officeDocument/2006/relationships/image" Target="../media/image360.png"/><Relationship Id="rId47" Type="http://schemas.openxmlformats.org/officeDocument/2006/relationships/customXml" Target="../ink/ink470.xml"/><Relationship Id="rId63" Type="http://schemas.openxmlformats.org/officeDocument/2006/relationships/customXml" Target="../ink/ink478.xml"/><Relationship Id="rId68" Type="http://schemas.openxmlformats.org/officeDocument/2006/relationships/image" Target="../media/image373.png"/><Relationship Id="rId84" Type="http://schemas.openxmlformats.org/officeDocument/2006/relationships/image" Target="../media/image381.png"/><Relationship Id="rId89" Type="http://schemas.openxmlformats.org/officeDocument/2006/relationships/customXml" Target="../ink/ink491.xml"/><Relationship Id="rId16" Type="http://schemas.openxmlformats.org/officeDocument/2006/relationships/customXml" Target="../ink/ink454.xml"/><Relationship Id="rId11" Type="http://schemas.openxmlformats.org/officeDocument/2006/relationships/image" Target="../media/image87.png"/><Relationship Id="rId32" Type="http://schemas.openxmlformats.org/officeDocument/2006/relationships/image" Target="../media/image96.png"/><Relationship Id="rId37" Type="http://schemas.openxmlformats.org/officeDocument/2006/relationships/customXml" Target="../ink/ink465.xml"/><Relationship Id="rId53" Type="http://schemas.openxmlformats.org/officeDocument/2006/relationships/customXml" Target="../ink/ink473.xml"/><Relationship Id="rId58" Type="http://schemas.openxmlformats.org/officeDocument/2006/relationships/image" Target="../media/image368.png"/><Relationship Id="rId74" Type="http://schemas.openxmlformats.org/officeDocument/2006/relationships/image" Target="../media/image376.png"/><Relationship Id="rId79" Type="http://schemas.openxmlformats.org/officeDocument/2006/relationships/customXml" Target="../ink/ink486.xml"/><Relationship Id="rId5" Type="http://schemas.openxmlformats.org/officeDocument/2006/relationships/image" Target="../media/image84.png"/><Relationship Id="rId90" Type="http://schemas.openxmlformats.org/officeDocument/2006/relationships/image" Target="../media/image384.png"/><Relationship Id="rId95" Type="http://schemas.openxmlformats.org/officeDocument/2006/relationships/customXml" Target="../ink/ink494.xml"/><Relationship Id="rId22" Type="http://schemas.openxmlformats.org/officeDocument/2006/relationships/customXml" Target="../ink/ink457.xml"/><Relationship Id="rId27" Type="http://schemas.openxmlformats.org/officeDocument/2006/relationships/image" Target="../media/image95.png"/><Relationship Id="rId43" Type="http://schemas.openxmlformats.org/officeDocument/2006/relationships/customXml" Target="../ink/ink468.xml"/><Relationship Id="rId48" Type="http://schemas.openxmlformats.org/officeDocument/2006/relationships/image" Target="../media/image363.png"/><Relationship Id="rId64" Type="http://schemas.openxmlformats.org/officeDocument/2006/relationships/image" Target="../media/image371.png"/><Relationship Id="rId69" Type="http://schemas.openxmlformats.org/officeDocument/2006/relationships/customXml" Target="../ink/ink481.xml"/><Relationship Id="rId8" Type="http://schemas.openxmlformats.org/officeDocument/2006/relationships/customXml" Target="../ink/ink450.xml"/><Relationship Id="rId51" Type="http://schemas.openxmlformats.org/officeDocument/2006/relationships/customXml" Target="../ink/ink472.xml"/><Relationship Id="rId72" Type="http://schemas.openxmlformats.org/officeDocument/2006/relationships/image" Target="../media/image375.png"/><Relationship Id="rId80" Type="http://schemas.openxmlformats.org/officeDocument/2006/relationships/image" Target="../media/image379.png"/><Relationship Id="rId85" Type="http://schemas.openxmlformats.org/officeDocument/2006/relationships/customXml" Target="../ink/ink489.xml"/><Relationship Id="rId93" Type="http://schemas.openxmlformats.org/officeDocument/2006/relationships/customXml" Target="../ink/ink493.xml"/><Relationship Id="rId3" Type="http://schemas.openxmlformats.org/officeDocument/2006/relationships/image" Target="../media/image83.png"/><Relationship Id="rId12" Type="http://schemas.openxmlformats.org/officeDocument/2006/relationships/customXml" Target="../ink/ink452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customXml" Target="../ink/ink463.xml"/><Relationship Id="rId38" Type="http://schemas.openxmlformats.org/officeDocument/2006/relationships/image" Target="../media/image358.png"/><Relationship Id="rId46" Type="http://schemas.openxmlformats.org/officeDocument/2006/relationships/image" Target="../media/image362.png"/><Relationship Id="rId59" Type="http://schemas.openxmlformats.org/officeDocument/2006/relationships/customXml" Target="../ink/ink476.xml"/><Relationship Id="rId67" Type="http://schemas.openxmlformats.org/officeDocument/2006/relationships/customXml" Target="../ink/ink480.xml"/><Relationship Id="rId20" Type="http://schemas.openxmlformats.org/officeDocument/2006/relationships/customXml" Target="../ink/ink456.xml"/><Relationship Id="rId41" Type="http://schemas.openxmlformats.org/officeDocument/2006/relationships/customXml" Target="../ink/ink467.xml"/><Relationship Id="rId54" Type="http://schemas.openxmlformats.org/officeDocument/2006/relationships/image" Target="../media/image366.png"/><Relationship Id="rId62" Type="http://schemas.openxmlformats.org/officeDocument/2006/relationships/image" Target="../media/image370.png"/><Relationship Id="rId70" Type="http://schemas.openxmlformats.org/officeDocument/2006/relationships/image" Target="../media/image374.png"/><Relationship Id="rId75" Type="http://schemas.openxmlformats.org/officeDocument/2006/relationships/customXml" Target="../ink/ink484.xml"/><Relationship Id="rId83" Type="http://schemas.openxmlformats.org/officeDocument/2006/relationships/customXml" Target="../ink/ink488.xml"/><Relationship Id="rId88" Type="http://schemas.openxmlformats.org/officeDocument/2006/relationships/image" Target="../media/image383.png"/><Relationship Id="rId91" Type="http://schemas.openxmlformats.org/officeDocument/2006/relationships/customXml" Target="../ink/ink492.xml"/><Relationship Id="rId96" Type="http://schemas.openxmlformats.org/officeDocument/2006/relationships/image" Target="../media/image387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49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460.xml"/><Relationship Id="rId36" Type="http://schemas.openxmlformats.org/officeDocument/2006/relationships/image" Target="../media/image357.png"/><Relationship Id="rId49" Type="http://schemas.openxmlformats.org/officeDocument/2006/relationships/customXml" Target="../ink/ink471.xml"/><Relationship Id="rId57" Type="http://schemas.openxmlformats.org/officeDocument/2006/relationships/customXml" Target="../ink/ink475.xml"/><Relationship Id="rId10" Type="http://schemas.openxmlformats.org/officeDocument/2006/relationships/customXml" Target="../ink/ink451.xml"/><Relationship Id="rId31" Type="http://schemas.openxmlformats.org/officeDocument/2006/relationships/customXml" Target="../ink/ink462.xml"/><Relationship Id="rId44" Type="http://schemas.openxmlformats.org/officeDocument/2006/relationships/image" Target="../media/image361.png"/><Relationship Id="rId52" Type="http://schemas.openxmlformats.org/officeDocument/2006/relationships/image" Target="../media/image365.png"/><Relationship Id="rId60" Type="http://schemas.openxmlformats.org/officeDocument/2006/relationships/image" Target="../media/image369.png"/><Relationship Id="rId65" Type="http://schemas.openxmlformats.org/officeDocument/2006/relationships/customXml" Target="../ink/ink479.xml"/><Relationship Id="rId73" Type="http://schemas.openxmlformats.org/officeDocument/2006/relationships/customXml" Target="../ink/ink483.xml"/><Relationship Id="rId78" Type="http://schemas.openxmlformats.org/officeDocument/2006/relationships/image" Target="../media/image378.png"/><Relationship Id="rId81" Type="http://schemas.openxmlformats.org/officeDocument/2006/relationships/customXml" Target="../ink/ink487.xml"/><Relationship Id="rId86" Type="http://schemas.openxmlformats.org/officeDocument/2006/relationships/image" Target="../media/image382.png"/><Relationship Id="rId94" Type="http://schemas.openxmlformats.org/officeDocument/2006/relationships/image" Target="../media/image386.png"/><Relationship Id="rId4" Type="http://schemas.openxmlformats.org/officeDocument/2006/relationships/customXml" Target="../ink/ink448.xml"/><Relationship Id="rId9" Type="http://schemas.openxmlformats.org/officeDocument/2006/relationships/image" Target="../media/image86.png"/><Relationship Id="rId13" Type="http://schemas.openxmlformats.org/officeDocument/2006/relationships/image" Target="../media/image88.png"/><Relationship Id="rId18" Type="http://schemas.openxmlformats.org/officeDocument/2006/relationships/customXml" Target="../ink/ink455.xml"/><Relationship Id="rId39" Type="http://schemas.openxmlformats.org/officeDocument/2006/relationships/customXml" Target="../ink/ink466.xml"/><Relationship Id="rId34" Type="http://schemas.openxmlformats.org/officeDocument/2006/relationships/image" Target="../media/image97.png"/><Relationship Id="rId50" Type="http://schemas.openxmlformats.org/officeDocument/2006/relationships/image" Target="../media/image364.png"/><Relationship Id="rId55" Type="http://schemas.openxmlformats.org/officeDocument/2006/relationships/customXml" Target="../ink/ink474.xml"/><Relationship Id="rId76" Type="http://schemas.openxmlformats.org/officeDocument/2006/relationships/image" Target="../media/image377.png"/><Relationship Id="rId7" Type="http://schemas.openxmlformats.org/officeDocument/2006/relationships/image" Target="../media/image85.png"/><Relationship Id="rId71" Type="http://schemas.openxmlformats.org/officeDocument/2006/relationships/customXml" Target="../ink/ink482.xml"/><Relationship Id="rId92" Type="http://schemas.openxmlformats.org/officeDocument/2006/relationships/image" Target="../media/image385.png"/><Relationship Id="rId2" Type="http://schemas.openxmlformats.org/officeDocument/2006/relationships/customXml" Target="../ink/ink447.xml"/><Relationship Id="rId29" Type="http://schemas.openxmlformats.org/officeDocument/2006/relationships/image" Target="../media/image57.png"/><Relationship Id="rId24" Type="http://schemas.openxmlformats.org/officeDocument/2006/relationships/customXml" Target="../ink/ink458.xml"/><Relationship Id="rId40" Type="http://schemas.openxmlformats.org/officeDocument/2006/relationships/image" Target="../media/image359.png"/><Relationship Id="rId45" Type="http://schemas.openxmlformats.org/officeDocument/2006/relationships/customXml" Target="../ink/ink469.xml"/><Relationship Id="rId66" Type="http://schemas.openxmlformats.org/officeDocument/2006/relationships/image" Target="../media/image372.png"/><Relationship Id="rId87" Type="http://schemas.openxmlformats.org/officeDocument/2006/relationships/customXml" Target="../ink/ink490.xml"/><Relationship Id="rId61" Type="http://schemas.openxmlformats.org/officeDocument/2006/relationships/customXml" Target="../ink/ink477.xml"/><Relationship Id="rId82" Type="http://schemas.openxmlformats.org/officeDocument/2006/relationships/image" Target="../media/image380.png"/><Relationship Id="rId19" Type="http://schemas.openxmlformats.org/officeDocument/2006/relationships/image" Target="../media/image91.png"/><Relationship Id="rId14" Type="http://schemas.openxmlformats.org/officeDocument/2006/relationships/customXml" Target="../ink/ink453.xml"/><Relationship Id="rId30" Type="http://schemas.openxmlformats.org/officeDocument/2006/relationships/customXml" Target="../ink/ink461.xml"/><Relationship Id="rId35" Type="http://schemas.openxmlformats.org/officeDocument/2006/relationships/customXml" Target="../ink/ink464.xml"/><Relationship Id="rId56" Type="http://schemas.openxmlformats.org/officeDocument/2006/relationships/image" Target="../media/image367.png"/><Relationship Id="rId77" Type="http://schemas.openxmlformats.org/officeDocument/2006/relationships/customXml" Target="../ink/ink485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40.png"/><Relationship Id="rId21" Type="http://schemas.openxmlformats.org/officeDocument/2006/relationships/customXml" Target="../ink/ink504.xml"/><Relationship Id="rId42" Type="http://schemas.openxmlformats.org/officeDocument/2006/relationships/customXml" Target="../ink/ink515.xml"/><Relationship Id="rId47" Type="http://schemas.openxmlformats.org/officeDocument/2006/relationships/image" Target="../media/image403.png"/><Relationship Id="rId63" Type="http://schemas.openxmlformats.org/officeDocument/2006/relationships/image" Target="../media/image410.png"/><Relationship Id="rId68" Type="http://schemas.openxmlformats.org/officeDocument/2006/relationships/customXml" Target="../ink/ink528.xml"/><Relationship Id="rId84" Type="http://schemas.openxmlformats.org/officeDocument/2006/relationships/customXml" Target="../ink/ink536.xml"/><Relationship Id="rId89" Type="http://schemas.openxmlformats.org/officeDocument/2006/relationships/image" Target="../media/image423.png"/><Relationship Id="rId112" Type="http://schemas.openxmlformats.org/officeDocument/2006/relationships/customXml" Target="../ink/ink550.xml"/><Relationship Id="rId16" Type="http://schemas.openxmlformats.org/officeDocument/2006/relationships/image" Target="../media/image394.png"/><Relationship Id="rId107" Type="http://schemas.openxmlformats.org/officeDocument/2006/relationships/image" Target="../media/image432.png"/><Relationship Id="rId11" Type="http://schemas.openxmlformats.org/officeDocument/2006/relationships/customXml" Target="../ink/ink499.xml"/><Relationship Id="rId32" Type="http://schemas.openxmlformats.org/officeDocument/2006/relationships/customXml" Target="../ink/ink510.xml"/><Relationship Id="rId37" Type="http://schemas.openxmlformats.org/officeDocument/2006/relationships/image" Target="../media/image401.png"/><Relationship Id="rId53" Type="http://schemas.openxmlformats.org/officeDocument/2006/relationships/image" Target="../media/image406.png"/><Relationship Id="rId58" Type="http://schemas.openxmlformats.org/officeDocument/2006/relationships/customXml" Target="../ink/ink523.xml"/><Relationship Id="rId74" Type="http://schemas.openxmlformats.org/officeDocument/2006/relationships/customXml" Target="../ink/ink531.xml"/><Relationship Id="rId79" Type="http://schemas.openxmlformats.org/officeDocument/2006/relationships/image" Target="../media/image418.png"/><Relationship Id="rId102" Type="http://schemas.openxmlformats.org/officeDocument/2006/relationships/customXml" Target="../ink/ink545.xml"/><Relationship Id="rId5" Type="http://schemas.openxmlformats.org/officeDocument/2006/relationships/customXml" Target="../ink/ink496.xml"/><Relationship Id="rId90" Type="http://schemas.openxmlformats.org/officeDocument/2006/relationships/customXml" Target="../ink/ink539.xml"/><Relationship Id="rId95" Type="http://schemas.openxmlformats.org/officeDocument/2006/relationships/image" Target="../media/image426.png"/><Relationship Id="rId22" Type="http://schemas.openxmlformats.org/officeDocument/2006/relationships/image" Target="../media/image920.png"/><Relationship Id="rId27" Type="http://schemas.openxmlformats.org/officeDocument/2006/relationships/customXml" Target="../ink/ink507.xml"/><Relationship Id="rId43" Type="http://schemas.openxmlformats.org/officeDocument/2006/relationships/image" Target="../media/image3660.png"/><Relationship Id="rId48" Type="http://schemas.openxmlformats.org/officeDocument/2006/relationships/customXml" Target="../ink/ink518.xml"/><Relationship Id="rId64" Type="http://schemas.openxmlformats.org/officeDocument/2006/relationships/customXml" Target="../ink/ink526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80" Type="http://schemas.openxmlformats.org/officeDocument/2006/relationships/customXml" Target="../ink/ink534.xml"/><Relationship Id="rId85" Type="http://schemas.openxmlformats.org/officeDocument/2006/relationships/image" Target="../media/image421.png"/><Relationship Id="rId12" Type="http://schemas.openxmlformats.org/officeDocument/2006/relationships/image" Target="../media/image392.png"/><Relationship Id="rId17" Type="http://schemas.openxmlformats.org/officeDocument/2006/relationships/customXml" Target="../ink/ink502.xml"/><Relationship Id="rId33" Type="http://schemas.openxmlformats.org/officeDocument/2006/relationships/image" Target="../media/image399.png"/><Relationship Id="rId38" Type="http://schemas.openxmlformats.org/officeDocument/2006/relationships/customXml" Target="../ink/ink513.xml"/><Relationship Id="rId59" Type="http://schemas.openxmlformats.org/officeDocument/2006/relationships/image" Target="../media/image409.png"/><Relationship Id="rId103" Type="http://schemas.openxmlformats.org/officeDocument/2006/relationships/image" Target="../media/image430.png"/><Relationship Id="rId108" Type="http://schemas.openxmlformats.org/officeDocument/2006/relationships/customXml" Target="../ink/ink548.xml"/><Relationship Id="rId54" Type="http://schemas.openxmlformats.org/officeDocument/2006/relationships/customXml" Target="../ink/ink521.xml"/><Relationship Id="rId70" Type="http://schemas.openxmlformats.org/officeDocument/2006/relationships/customXml" Target="../ink/ink529.xml"/><Relationship Id="rId75" Type="http://schemas.openxmlformats.org/officeDocument/2006/relationships/image" Target="../media/image416.png"/><Relationship Id="rId91" Type="http://schemas.openxmlformats.org/officeDocument/2006/relationships/image" Target="../media/image424.png"/><Relationship Id="rId96" Type="http://schemas.openxmlformats.org/officeDocument/2006/relationships/customXml" Target="../ink/ink54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9.png"/><Relationship Id="rId15" Type="http://schemas.openxmlformats.org/officeDocument/2006/relationships/customXml" Target="../ink/ink501.xml"/><Relationship Id="rId23" Type="http://schemas.openxmlformats.org/officeDocument/2006/relationships/customXml" Target="../ink/ink505.xml"/><Relationship Id="rId28" Type="http://schemas.openxmlformats.org/officeDocument/2006/relationships/image" Target="../media/image398.png"/><Relationship Id="rId36" Type="http://schemas.openxmlformats.org/officeDocument/2006/relationships/customXml" Target="../ink/ink512.xml"/><Relationship Id="rId49" Type="http://schemas.openxmlformats.org/officeDocument/2006/relationships/image" Target="../media/image404.png"/><Relationship Id="rId57" Type="http://schemas.openxmlformats.org/officeDocument/2006/relationships/image" Target="../media/image408.png"/><Relationship Id="rId106" Type="http://schemas.openxmlformats.org/officeDocument/2006/relationships/customXml" Target="../ink/ink547.xml"/><Relationship Id="rId10" Type="http://schemas.openxmlformats.org/officeDocument/2006/relationships/image" Target="../media/image391.png"/><Relationship Id="rId31" Type="http://schemas.openxmlformats.org/officeDocument/2006/relationships/customXml" Target="../ink/ink509.xml"/><Relationship Id="rId44" Type="http://schemas.openxmlformats.org/officeDocument/2006/relationships/customXml" Target="../ink/ink516.xml"/><Relationship Id="rId52" Type="http://schemas.openxmlformats.org/officeDocument/2006/relationships/customXml" Target="../ink/ink520.xml"/><Relationship Id="rId60" Type="http://schemas.openxmlformats.org/officeDocument/2006/relationships/customXml" Target="../ink/ink524.xml"/><Relationship Id="rId65" Type="http://schemas.openxmlformats.org/officeDocument/2006/relationships/image" Target="../media/image411.png"/><Relationship Id="rId73" Type="http://schemas.openxmlformats.org/officeDocument/2006/relationships/image" Target="../media/image415.png"/><Relationship Id="rId78" Type="http://schemas.openxmlformats.org/officeDocument/2006/relationships/customXml" Target="../ink/ink533.xml"/><Relationship Id="rId81" Type="http://schemas.openxmlformats.org/officeDocument/2006/relationships/image" Target="../media/image419.png"/><Relationship Id="rId86" Type="http://schemas.openxmlformats.org/officeDocument/2006/relationships/customXml" Target="../ink/ink537.xml"/><Relationship Id="rId94" Type="http://schemas.openxmlformats.org/officeDocument/2006/relationships/customXml" Target="../ink/ink541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4" Type="http://schemas.openxmlformats.org/officeDocument/2006/relationships/image" Target="../media/image3880.png"/><Relationship Id="rId9" Type="http://schemas.openxmlformats.org/officeDocument/2006/relationships/customXml" Target="../ink/ink498.xml"/><Relationship Id="rId13" Type="http://schemas.openxmlformats.org/officeDocument/2006/relationships/customXml" Target="../ink/ink500.xml"/><Relationship Id="rId18" Type="http://schemas.openxmlformats.org/officeDocument/2006/relationships/image" Target="../media/image395.png"/><Relationship Id="rId39" Type="http://schemas.openxmlformats.org/officeDocument/2006/relationships/image" Target="../media/image402.png"/><Relationship Id="rId109" Type="http://schemas.openxmlformats.org/officeDocument/2006/relationships/image" Target="../media/image433.png"/><Relationship Id="rId34" Type="http://schemas.openxmlformats.org/officeDocument/2006/relationships/customXml" Target="../ink/ink511.xml"/><Relationship Id="rId50" Type="http://schemas.openxmlformats.org/officeDocument/2006/relationships/customXml" Target="../ink/ink519.xml"/><Relationship Id="rId55" Type="http://schemas.openxmlformats.org/officeDocument/2006/relationships/image" Target="../media/image407.png"/><Relationship Id="rId76" Type="http://schemas.openxmlformats.org/officeDocument/2006/relationships/customXml" Target="../ink/ink532.xml"/><Relationship Id="rId97" Type="http://schemas.openxmlformats.org/officeDocument/2006/relationships/image" Target="../media/image427.png"/><Relationship Id="rId104" Type="http://schemas.openxmlformats.org/officeDocument/2006/relationships/customXml" Target="../ink/ink546.xml"/><Relationship Id="rId7" Type="http://schemas.openxmlformats.org/officeDocument/2006/relationships/customXml" Target="../ink/ink497.xml"/><Relationship Id="rId71" Type="http://schemas.openxmlformats.org/officeDocument/2006/relationships/image" Target="../media/image414.png"/><Relationship Id="rId92" Type="http://schemas.openxmlformats.org/officeDocument/2006/relationships/customXml" Target="../ink/ink540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508.xml"/><Relationship Id="rId24" Type="http://schemas.openxmlformats.org/officeDocument/2006/relationships/image" Target="../media/image397.png"/><Relationship Id="rId40" Type="http://schemas.openxmlformats.org/officeDocument/2006/relationships/customXml" Target="../ink/ink514.xml"/><Relationship Id="rId45" Type="http://schemas.openxmlformats.org/officeDocument/2006/relationships/image" Target="../media/image3670.png"/><Relationship Id="rId66" Type="http://schemas.openxmlformats.org/officeDocument/2006/relationships/customXml" Target="../ink/ink527.xml"/><Relationship Id="rId87" Type="http://schemas.openxmlformats.org/officeDocument/2006/relationships/image" Target="../media/image422.png"/><Relationship Id="rId110" Type="http://schemas.openxmlformats.org/officeDocument/2006/relationships/customXml" Target="../ink/ink549.xml"/><Relationship Id="rId61" Type="http://schemas.openxmlformats.org/officeDocument/2006/relationships/image" Target="../media/image3750.png"/><Relationship Id="rId82" Type="http://schemas.openxmlformats.org/officeDocument/2006/relationships/customXml" Target="../ink/ink535.xml"/><Relationship Id="rId19" Type="http://schemas.openxmlformats.org/officeDocument/2006/relationships/customXml" Target="../ink/ink503.xml"/><Relationship Id="rId14" Type="http://schemas.openxmlformats.org/officeDocument/2006/relationships/image" Target="../media/image393.png"/><Relationship Id="rId30" Type="http://schemas.openxmlformats.org/officeDocument/2006/relationships/image" Target="../media/image570.png"/><Relationship Id="rId35" Type="http://schemas.openxmlformats.org/officeDocument/2006/relationships/image" Target="../media/image400.png"/><Relationship Id="rId56" Type="http://schemas.openxmlformats.org/officeDocument/2006/relationships/customXml" Target="../ink/ink522.xml"/><Relationship Id="rId77" Type="http://schemas.openxmlformats.org/officeDocument/2006/relationships/image" Target="../media/image417.png"/><Relationship Id="rId100" Type="http://schemas.openxmlformats.org/officeDocument/2006/relationships/customXml" Target="../ink/ink544.xml"/><Relationship Id="rId105" Type="http://schemas.openxmlformats.org/officeDocument/2006/relationships/image" Target="../media/image431.png"/><Relationship Id="rId8" Type="http://schemas.openxmlformats.org/officeDocument/2006/relationships/image" Target="../media/image390.png"/><Relationship Id="rId51" Type="http://schemas.openxmlformats.org/officeDocument/2006/relationships/image" Target="../media/image405.png"/><Relationship Id="rId72" Type="http://schemas.openxmlformats.org/officeDocument/2006/relationships/customXml" Target="../ink/ink530.xml"/><Relationship Id="rId93" Type="http://schemas.openxmlformats.org/officeDocument/2006/relationships/image" Target="../media/image425.png"/><Relationship Id="rId98" Type="http://schemas.openxmlformats.org/officeDocument/2006/relationships/customXml" Target="../ink/ink543.xml"/><Relationship Id="rId3" Type="http://schemas.openxmlformats.org/officeDocument/2006/relationships/customXml" Target="../ink/ink495.xml"/><Relationship Id="rId25" Type="http://schemas.openxmlformats.org/officeDocument/2006/relationships/customXml" Target="../ink/ink506.xml"/><Relationship Id="rId46" Type="http://schemas.openxmlformats.org/officeDocument/2006/relationships/customXml" Target="../ink/ink517.xml"/><Relationship Id="rId67" Type="http://schemas.openxmlformats.org/officeDocument/2006/relationships/image" Target="../media/image412.png"/><Relationship Id="rId20" Type="http://schemas.openxmlformats.org/officeDocument/2006/relationships/image" Target="../media/image396.png"/><Relationship Id="rId41" Type="http://schemas.openxmlformats.org/officeDocument/2006/relationships/image" Target="../media/image3650.png"/><Relationship Id="rId62" Type="http://schemas.openxmlformats.org/officeDocument/2006/relationships/customXml" Target="../ink/ink525.xml"/><Relationship Id="rId83" Type="http://schemas.openxmlformats.org/officeDocument/2006/relationships/image" Target="../media/image420.png"/><Relationship Id="rId88" Type="http://schemas.openxmlformats.org/officeDocument/2006/relationships/customXml" Target="../ink/ink538.xml"/><Relationship Id="rId111" Type="http://schemas.openxmlformats.org/officeDocument/2006/relationships/image" Target="../media/image4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" TargetMode="External"/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5.png"/><Relationship Id="rId21" Type="http://schemas.openxmlformats.org/officeDocument/2006/relationships/image" Target="../media/image92.png"/><Relationship Id="rId42" Type="http://schemas.openxmlformats.org/officeDocument/2006/relationships/image" Target="../media/image438.png"/><Relationship Id="rId63" Type="http://schemas.openxmlformats.org/officeDocument/2006/relationships/customXml" Target="../ink/ink582.xml"/><Relationship Id="rId84" Type="http://schemas.openxmlformats.org/officeDocument/2006/relationships/customXml" Target="../ink/ink593.xml"/><Relationship Id="rId138" Type="http://schemas.openxmlformats.org/officeDocument/2006/relationships/customXml" Target="../ink/ink620.xml"/><Relationship Id="rId159" Type="http://schemas.openxmlformats.org/officeDocument/2006/relationships/image" Target="../media/image496.png"/><Relationship Id="rId170" Type="http://schemas.openxmlformats.org/officeDocument/2006/relationships/customXml" Target="../ink/ink636.xml"/><Relationship Id="rId107" Type="http://schemas.openxmlformats.org/officeDocument/2006/relationships/image" Target="../media/image470.png"/><Relationship Id="rId11" Type="http://schemas.openxmlformats.org/officeDocument/2006/relationships/image" Target="../media/image87.png"/><Relationship Id="rId32" Type="http://schemas.openxmlformats.org/officeDocument/2006/relationships/image" Target="../media/image96.png"/><Relationship Id="rId53" Type="http://schemas.openxmlformats.org/officeDocument/2006/relationships/customXml" Target="../ink/ink577.xml"/><Relationship Id="rId74" Type="http://schemas.openxmlformats.org/officeDocument/2006/relationships/customXml" Target="../ink/ink588.xml"/><Relationship Id="rId128" Type="http://schemas.openxmlformats.org/officeDocument/2006/relationships/customXml" Target="../ink/ink615.xml"/><Relationship Id="rId149" Type="http://schemas.openxmlformats.org/officeDocument/2006/relationships/image" Target="../media/image491.png"/><Relationship Id="rId5" Type="http://schemas.openxmlformats.org/officeDocument/2006/relationships/image" Target="../media/image84.png"/><Relationship Id="rId95" Type="http://schemas.openxmlformats.org/officeDocument/2006/relationships/image" Target="../media/image464.png"/><Relationship Id="rId160" Type="http://schemas.openxmlformats.org/officeDocument/2006/relationships/customXml" Target="../ink/ink631.xml"/><Relationship Id="rId22" Type="http://schemas.openxmlformats.org/officeDocument/2006/relationships/customXml" Target="../ink/ink561.xml"/><Relationship Id="rId43" Type="http://schemas.openxmlformats.org/officeDocument/2006/relationships/customXml" Target="../ink/ink572.xml"/><Relationship Id="rId64" Type="http://schemas.openxmlformats.org/officeDocument/2006/relationships/customXml" Target="../ink/ink583.xml"/><Relationship Id="rId118" Type="http://schemas.openxmlformats.org/officeDocument/2006/relationships/customXml" Target="../ink/ink610.xml"/><Relationship Id="rId139" Type="http://schemas.openxmlformats.org/officeDocument/2006/relationships/image" Target="../media/image486.png"/><Relationship Id="rId85" Type="http://schemas.openxmlformats.org/officeDocument/2006/relationships/image" Target="../media/image459.png"/><Relationship Id="rId150" Type="http://schemas.openxmlformats.org/officeDocument/2006/relationships/customXml" Target="../ink/ink626.xml"/><Relationship Id="rId171" Type="http://schemas.openxmlformats.org/officeDocument/2006/relationships/image" Target="../media/image502.png"/><Relationship Id="rId12" Type="http://schemas.openxmlformats.org/officeDocument/2006/relationships/customXml" Target="../ink/ink556.xml"/><Relationship Id="rId33" Type="http://schemas.openxmlformats.org/officeDocument/2006/relationships/customXml" Target="../ink/ink567.xml"/><Relationship Id="rId108" Type="http://schemas.openxmlformats.org/officeDocument/2006/relationships/customXml" Target="../ink/ink605.xml"/><Relationship Id="rId129" Type="http://schemas.openxmlformats.org/officeDocument/2006/relationships/image" Target="../media/image481.png"/><Relationship Id="rId54" Type="http://schemas.openxmlformats.org/officeDocument/2006/relationships/image" Target="../media/image444.png"/><Relationship Id="rId75" Type="http://schemas.openxmlformats.org/officeDocument/2006/relationships/image" Target="../media/image454.png"/><Relationship Id="rId96" Type="http://schemas.openxmlformats.org/officeDocument/2006/relationships/customXml" Target="../ink/ink599.xml"/><Relationship Id="rId140" Type="http://schemas.openxmlformats.org/officeDocument/2006/relationships/customXml" Target="../ink/ink621.xml"/><Relationship Id="rId161" Type="http://schemas.openxmlformats.org/officeDocument/2006/relationships/image" Target="../media/image497.png"/><Relationship Id="rId6" Type="http://schemas.openxmlformats.org/officeDocument/2006/relationships/customXml" Target="../ink/ink553.xml"/><Relationship Id="rId23" Type="http://schemas.openxmlformats.org/officeDocument/2006/relationships/image" Target="../media/image93.png"/><Relationship Id="rId28" Type="http://schemas.openxmlformats.org/officeDocument/2006/relationships/customXml" Target="../ink/ink564.xml"/><Relationship Id="rId49" Type="http://schemas.openxmlformats.org/officeDocument/2006/relationships/customXml" Target="../ink/ink575.xml"/><Relationship Id="rId114" Type="http://schemas.openxmlformats.org/officeDocument/2006/relationships/customXml" Target="../ink/ink608.xml"/><Relationship Id="rId119" Type="http://schemas.openxmlformats.org/officeDocument/2006/relationships/image" Target="../media/image476.png"/><Relationship Id="rId44" Type="http://schemas.openxmlformats.org/officeDocument/2006/relationships/image" Target="../media/image439.png"/><Relationship Id="rId60" Type="http://schemas.openxmlformats.org/officeDocument/2006/relationships/image" Target="../media/image447.png"/><Relationship Id="rId65" Type="http://schemas.openxmlformats.org/officeDocument/2006/relationships/image" Target="../media/image449.png"/><Relationship Id="rId81" Type="http://schemas.openxmlformats.org/officeDocument/2006/relationships/image" Target="../media/image457.png"/><Relationship Id="rId86" Type="http://schemas.openxmlformats.org/officeDocument/2006/relationships/customXml" Target="../ink/ink594.xml"/><Relationship Id="rId130" Type="http://schemas.openxmlformats.org/officeDocument/2006/relationships/customXml" Target="../ink/ink616.xml"/><Relationship Id="rId135" Type="http://schemas.openxmlformats.org/officeDocument/2006/relationships/image" Target="../media/image484.png"/><Relationship Id="rId151" Type="http://schemas.openxmlformats.org/officeDocument/2006/relationships/image" Target="../media/image492.png"/><Relationship Id="rId156" Type="http://schemas.openxmlformats.org/officeDocument/2006/relationships/customXml" Target="../ink/ink629.xml"/><Relationship Id="rId177" Type="http://schemas.openxmlformats.org/officeDocument/2006/relationships/image" Target="../media/image505.png"/><Relationship Id="rId172" Type="http://schemas.openxmlformats.org/officeDocument/2006/relationships/customXml" Target="../ink/ink637.xml"/><Relationship Id="rId13" Type="http://schemas.openxmlformats.org/officeDocument/2006/relationships/image" Target="../media/image88.png"/><Relationship Id="rId18" Type="http://schemas.openxmlformats.org/officeDocument/2006/relationships/customXml" Target="../ink/ink559.xml"/><Relationship Id="rId39" Type="http://schemas.openxmlformats.org/officeDocument/2006/relationships/customXml" Target="../ink/ink570.xml"/><Relationship Id="rId109" Type="http://schemas.openxmlformats.org/officeDocument/2006/relationships/image" Target="../media/image471.png"/><Relationship Id="rId34" Type="http://schemas.openxmlformats.org/officeDocument/2006/relationships/image" Target="../media/image97.png"/><Relationship Id="rId50" Type="http://schemas.openxmlformats.org/officeDocument/2006/relationships/image" Target="../media/image442.png"/><Relationship Id="rId55" Type="http://schemas.openxmlformats.org/officeDocument/2006/relationships/customXml" Target="../ink/ink578.xml"/><Relationship Id="rId76" Type="http://schemas.openxmlformats.org/officeDocument/2006/relationships/customXml" Target="../ink/ink589.xml"/><Relationship Id="rId97" Type="http://schemas.openxmlformats.org/officeDocument/2006/relationships/image" Target="../media/image465.png"/><Relationship Id="rId104" Type="http://schemas.openxmlformats.org/officeDocument/2006/relationships/customXml" Target="../ink/ink603.xml"/><Relationship Id="rId120" Type="http://schemas.openxmlformats.org/officeDocument/2006/relationships/customXml" Target="../ink/ink611.xml"/><Relationship Id="rId125" Type="http://schemas.openxmlformats.org/officeDocument/2006/relationships/image" Target="../media/image479.png"/><Relationship Id="rId141" Type="http://schemas.openxmlformats.org/officeDocument/2006/relationships/image" Target="../media/image487.png"/><Relationship Id="rId146" Type="http://schemas.openxmlformats.org/officeDocument/2006/relationships/customXml" Target="../ink/ink624.xml"/><Relationship Id="rId167" Type="http://schemas.openxmlformats.org/officeDocument/2006/relationships/image" Target="../media/image500.png"/><Relationship Id="rId7" Type="http://schemas.openxmlformats.org/officeDocument/2006/relationships/image" Target="../media/image85.png"/><Relationship Id="rId71" Type="http://schemas.openxmlformats.org/officeDocument/2006/relationships/image" Target="../media/image452.png"/><Relationship Id="rId92" Type="http://schemas.openxmlformats.org/officeDocument/2006/relationships/customXml" Target="../ink/ink597.xml"/><Relationship Id="rId162" Type="http://schemas.openxmlformats.org/officeDocument/2006/relationships/customXml" Target="../ink/ink632.xml"/><Relationship Id="rId2" Type="http://schemas.openxmlformats.org/officeDocument/2006/relationships/customXml" Target="../ink/ink551.xml"/><Relationship Id="rId29" Type="http://schemas.openxmlformats.org/officeDocument/2006/relationships/image" Target="../media/image57.png"/><Relationship Id="rId24" Type="http://schemas.openxmlformats.org/officeDocument/2006/relationships/customXml" Target="../ink/ink562.xml"/><Relationship Id="rId40" Type="http://schemas.openxmlformats.org/officeDocument/2006/relationships/image" Target="../media/image437.png"/><Relationship Id="rId45" Type="http://schemas.openxmlformats.org/officeDocument/2006/relationships/customXml" Target="../ink/ink573.xml"/><Relationship Id="rId66" Type="http://schemas.openxmlformats.org/officeDocument/2006/relationships/customXml" Target="../ink/ink584.xml"/><Relationship Id="rId87" Type="http://schemas.openxmlformats.org/officeDocument/2006/relationships/image" Target="../media/image460.png"/><Relationship Id="rId110" Type="http://schemas.openxmlformats.org/officeDocument/2006/relationships/customXml" Target="../ink/ink606.xml"/><Relationship Id="rId115" Type="http://schemas.openxmlformats.org/officeDocument/2006/relationships/image" Target="../media/image474.png"/><Relationship Id="rId131" Type="http://schemas.openxmlformats.org/officeDocument/2006/relationships/image" Target="../media/image482.png"/><Relationship Id="rId136" Type="http://schemas.openxmlformats.org/officeDocument/2006/relationships/customXml" Target="../ink/ink619.xml"/><Relationship Id="rId157" Type="http://schemas.openxmlformats.org/officeDocument/2006/relationships/image" Target="../media/image495.png"/><Relationship Id="rId178" Type="http://schemas.openxmlformats.org/officeDocument/2006/relationships/customXml" Target="../ink/ink640.xml"/><Relationship Id="rId61" Type="http://schemas.openxmlformats.org/officeDocument/2006/relationships/customXml" Target="../ink/ink581.xml"/><Relationship Id="rId82" Type="http://schemas.openxmlformats.org/officeDocument/2006/relationships/customXml" Target="../ink/ink592.xml"/><Relationship Id="rId152" Type="http://schemas.openxmlformats.org/officeDocument/2006/relationships/customXml" Target="../ink/ink627.xml"/><Relationship Id="rId173" Type="http://schemas.openxmlformats.org/officeDocument/2006/relationships/image" Target="../media/image503.png"/><Relationship Id="rId19" Type="http://schemas.openxmlformats.org/officeDocument/2006/relationships/image" Target="../media/image91.png"/><Relationship Id="rId14" Type="http://schemas.openxmlformats.org/officeDocument/2006/relationships/customXml" Target="../ink/ink557.xml"/><Relationship Id="rId30" Type="http://schemas.openxmlformats.org/officeDocument/2006/relationships/customXml" Target="../ink/ink565.xml"/><Relationship Id="rId35" Type="http://schemas.openxmlformats.org/officeDocument/2006/relationships/customXml" Target="../ink/ink568.xml"/><Relationship Id="rId56" Type="http://schemas.openxmlformats.org/officeDocument/2006/relationships/image" Target="../media/image445.png"/><Relationship Id="rId77" Type="http://schemas.openxmlformats.org/officeDocument/2006/relationships/image" Target="../media/image455.png"/><Relationship Id="rId100" Type="http://schemas.openxmlformats.org/officeDocument/2006/relationships/customXml" Target="../ink/ink601.xml"/><Relationship Id="rId105" Type="http://schemas.openxmlformats.org/officeDocument/2006/relationships/image" Target="../media/image469.png"/><Relationship Id="rId126" Type="http://schemas.openxmlformats.org/officeDocument/2006/relationships/customXml" Target="../ink/ink614.xml"/><Relationship Id="rId147" Type="http://schemas.openxmlformats.org/officeDocument/2006/relationships/image" Target="../media/image490.png"/><Relationship Id="rId168" Type="http://schemas.openxmlformats.org/officeDocument/2006/relationships/customXml" Target="../ink/ink635.xml"/><Relationship Id="rId8" Type="http://schemas.openxmlformats.org/officeDocument/2006/relationships/customXml" Target="../ink/ink554.xml"/><Relationship Id="rId51" Type="http://schemas.openxmlformats.org/officeDocument/2006/relationships/customXml" Target="../ink/ink576.xml"/><Relationship Id="rId72" Type="http://schemas.openxmlformats.org/officeDocument/2006/relationships/customXml" Target="../ink/ink587.xml"/><Relationship Id="rId93" Type="http://schemas.openxmlformats.org/officeDocument/2006/relationships/image" Target="../media/image463.png"/><Relationship Id="rId98" Type="http://schemas.openxmlformats.org/officeDocument/2006/relationships/customXml" Target="../ink/ink600.xml"/><Relationship Id="rId121" Type="http://schemas.openxmlformats.org/officeDocument/2006/relationships/image" Target="../media/image477.png"/><Relationship Id="rId142" Type="http://schemas.openxmlformats.org/officeDocument/2006/relationships/customXml" Target="../ink/ink622.xml"/><Relationship Id="rId163" Type="http://schemas.openxmlformats.org/officeDocument/2006/relationships/image" Target="../media/image498.png"/><Relationship Id="rId3" Type="http://schemas.openxmlformats.org/officeDocument/2006/relationships/image" Target="../media/image83.png"/><Relationship Id="rId25" Type="http://schemas.openxmlformats.org/officeDocument/2006/relationships/image" Target="../media/image94.png"/><Relationship Id="rId46" Type="http://schemas.openxmlformats.org/officeDocument/2006/relationships/image" Target="../media/image440.png"/><Relationship Id="rId67" Type="http://schemas.openxmlformats.org/officeDocument/2006/relationships/image" Target="../media/image450.png"/><Relationship Id="rId116" Type="http://schemas.openxmlformats.org/officeDocument/2006/relationships/customXml" Target="../ink/ink609.xml"/><Relationship Id="rId137" Type="http://schemas.openxmlformats.org/officeDocument/2006/relationships/image" Target="../media/image485.png"/><Relationship Id="rId158" Type="http://schemas.openxmlformats.org/officeDocument/2006/relationships/customXml" Target="../ink/ink630.xml"/><Relationship Id="rId20" Type="http://schemas.openxmlformats.org/officeDocument/2006/relationships/customXml" Target="../ink/ink560.xml"/><Relationship Id="rId41" Type="http://schemas.openxmlformats.org/officeDocument/2006/relationships/customXml" Target="../ink/ink571.xml"/><Relationship Id="rId62" Type="http://schemas.openxmlformats.org/officeDocument/2006/relationships/image" Target="../media/image448.png"/><Relationship Id="rId83" Type="http://schemas.openxmlformats.org/officeDocument/2006/relationships/image" Target="../media/image458.png"/><Relationship Id="rId88" Type="http://schemas.openxmlformats.org/officeDocument/2006/relationships/customXml" Target="../ink/ink595.xml"/><Relationship Id="rId111" Type="http://schemas.openxmlformats.org/officeDocument/2006/relationships/image" Target="../media/image472.png"/><Relationship Id="rId132" Type="http://schemas.openxmlformats.org/officeDocument/2006/relationships/customXml" Target="../ink/ink617.xml"/><Relationship Id="rId153" Type="http://schemas.openxmlformats.org/officeDocument/2006/relationships/image" Target="../media/image493.png"/><Relationship Id="rId174" Type="http://schemas.openxmlformats.org/officeDocument/2006/relationships/customXml" Target="../ink/ink638.xml"/><Relationship Id="rId179" Type="http://schemas.openxmlformats.org/officeDocument/2006/relationships/image" Target="../media/image506.png"/><Relationship Id="rId15" Type="http://schemas.openxmlformats.org/officeDocument/2006/relationships/image" Target="../media/image89.png"/><Relationship Id="rId36" Type="http://schemas.openxmlformats.org/officeDocument/2006/relationships/image" Target="../media/image4350.png"/><Relationship Id="rId57" Type="http://schemas.openxmlformats.org/officeDocument/2006/relationships/customXml" Target="../ink/ink579.xml"/><Relationship Id="rId106" Type="http://schemas.openxmlformats.org/officeDocument/2006/relationships/customXml" Target="../ink/ink604.xml"/><Relationship Id="rId127" Type="http://schemas.openxmlformats.org/officeDocument/2006/relationships/image" Target="../media/image480.png"/><Relationship Id="rId10" Type="http://schemas.openxmlformats.org/officeDocument/2006/relationships/customXml" Target="../ink/ink555.xml"/><Relationship Id="rId31" Type="http://schemas.openxmlformats.org/officeDocument/2006/relationships/customXml" Target="../ink/ink566.xml"/><Relationship Id="rId52" Type="http://schemas.openxmlformats.org/officeDocument/2006/relationships/image" Target="../media/image443.png"/><Relationship Id="rId73" Type="http://schemas.openxmlformats.org/officeDocument/2006/relationships/image" Target="../media/image453.png"/><Relationship Id="rId78" Type="http://schemas.openxmlformats.org/officeDocument/2006/relationships/customXml" Target="../ink/ink590.xml"/><Relationship Id="rId94" Type="http://schemas.openxmlformats.org/officeDocument/2006/relationships/customXml" Target="../ink/ink598.xml"/><Relationship Id="rId99" Type="http://schemas.openxmlformats.org/officeDocument/2006/relationships/image" Target="../media/image466.png"/><Relationship Id="rId101" Type="http://schemas.openxmlformats.org/officeDocument/2006/relationships/image" Target="../media/image467.png"/><Relationship Id="rId122" Type="http://schemas.openxmlformats.org/officeDocument/2006/relationships/customXml" Target="../ink/ink612.xml"/><Relationship Id="rId143" Type="http://schemas.openxmlformats.org/officeDocument/2006/relationships/image" Target="../media/image488.png"/><Relationship Id="rId148" Type="http://schemas.openxmlformats.org/officeDocument/2006/relationships/customXml" Target="../ink/ink625.xml"/><Relationship Id="rId164" Type="http://schemas.openxmlformats.org/officeDocument/2006/relationships/customXml" Target="../ink/ink633.xml"/><Relationship Id="rId169" Type="http://schemas.openxmlformats.org/officeDocument/2006/relationships/image" Target="../media/image501.png"/><Relationship Id="rId4" Type="http://schemas.openxmlformats.org/officeDocument/2006/relationships/customXml" Target="../ink/ink552.xml"/><Relationship Id="rId9" Type="http://schemas.openxmlformats.org/officeDocument/2006/relationships/image" Target="../media/image86.png"/><Relationship Id="rId26" Type="http://schemas.openxmlformats.org/officeDocument/2006/relationships/customXml" Target="../ink/ink563.xml"/><Relationship Id="rId47" Type="http://schemas.openxmlformats.org/officeDocument/2006/relationships/customXml" Target="../ink/ink574.xml"/><Relationship Id="rId68" Type="http://schemas.openxmlformats.org/officeDocument/2006/relationships/customXml" Target="../ink/ink585.xml"/><Relationship Id="rId89" Type="http://schemas.openxmlformats.org/officeDocument/2006/relationships/image" Target="../media/image461.png"/><Relationship Id="rId112" Type="http://schemas.openxmlformats.org/officeDocument/2006/relationships/customXml" Target="../ink/ink607.xml"/><Relationship Id="rId133" Type="http://schemas.openxmlformats.org/officeDocument/2006/relationships/image" Target="../media/image483.png"/><Relationship Id="rId154" Type="http://schemas.openxmlformats.org/officeDocument/2006/relationships/customXml" Target="../ink/ink628.xml"/><Relationship Id="rId175" Type="http://schemas.openxmlformats.org/officeDocument/2006/relationships/image" Target="../media/image504.png"/><Relationship Id="rId16" Type="http://schemas.openxmlformats.org/officeDocument/2006/relationships/customXml" Target="../ink/ink558.xml"/><Relationship Id="rId37" Type="http://schemas.openxmlformats.org/officeDocument/2006/relationships/customXml" Target="../ink/ink569.xml"/><Relationship Id="rId58" Type="http://schemas.openxmlformats.org/officeDocument/2006/relationships/image" Target="../media/image446.png"/><Relationship Id="rId79" Type="http://schemas.openxmlformats.org/officeDocument/2006/relationships/image" Target="../media/image456.png"/><Relationship Id="rId102" Type="http://schemas.openxmlformats.org/officeDocument/2006/relationships/customXml" Target="../ink/ink602.xml"/><Relationship Id="rId123" Type="http://schemas.openxmlformats.org/officeDocument/2006/relationships/image" Target="../media/image478.png"/><Relationship Id="rId144" Type="http://schemas.openxmlformats.org/officeDocument/2006/relationships/customXml" Target="../ink/ink623.xml"/><Relationship Id="rId90" Type="http://schemas.openxmlformats.org/officeDocument/2006/relationships/customXml" Target="../ink/ink596.xml"/><Relationship Id="rId165" Type="http://schemas.openxmlformats.org/officeDocument/2006/relationships/image" Target="../media/image499.png"/><Relationship Id="rId27" Type="http://schemas.openxmlformats.org/officeDocument/2006/relationships/image" Target="../media/image95.png"/><Relationship Id="rId48" Type="http://schemas.openxmlformats.org/officeDocument/2006/relationships/image" Target="../media/image441.png"/><Relationship Id="rId69" Type="http://schemas.openxmlformats.org/officeDocument/2006/relationships/image" Target="../media/image451.png"/><Relationship Id="rId113" Type="http://schemas.openxmlformats.org/officeDocument/2006/relationships/image" Target="../media/image473.png"/><Relationship Id="rId134" Type="http://schemas.openxmlformats.org/officeDocument/2006/relationships/customXml" Target="../ink/ink618.xml"/><Relationship Id="rId80" Type="http://schemas.openxmlformats.org/officeDocument/2006/relationships/customXml" Target="../ink/ink591.xml"/><Relationship Id="rId155" Type="http://schemas.openxmlformats.org/officeDocument/2006/relationships/image" Target="../media/image494.png"/><Relationship Id="rId176" Type="http://schemas.openxmlformats.org/officeDocument/2006/relationships/customXml" Target="../ink/ink639.xml"/><Relationship Id="rId17" Type="http://schemas.openxmlformats.org/officeDocument/2006/relationships/image" Target="../media/image90.png"/><Relationship Id="rId38" Type="http://schemas.openxmlformats.org/officeDocument/2006/relationships/image" Target="../media/image436.png"/><Relationship Id="rId59" Type="http://schemas.openxmlformats.org/officeDocument/2006/relationships/customXml" Target="../ink/ink580.xml"/><Relationship Id="rId103" Type="http://schemas.openxmlformats.org/officeDocument/2006/relationships/image" Target="../media/image468.png"/><Relationship Id="rId124" Type="http://schemas.openxmlformats.org/officeDocument/2006/relationships/customXml" Target="../ink/ink613.xml"/><Relationship Id="rId70" Type="http://schemas.openxmlformats.org/officeDocument/2006/relationships/customXml" Target="../ink/ink586.xml"/><Relationship Id="rId91" Type="http://schemas.openxmlformats.org/officeDocument/2006/relationships/image" Target="../media/image462.png"/><Relationship Id="rId145" Type="http://schemas.openxmlformats.org/officeDocument/2006/relationships/image" Target="../media/image489.png"/><Relationship Id="rId166" Type="http://schemas.openxmlformats.org/officeDocument/2006/relationships/customXml" Target="../ink/ink63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7.png"/><Relationship Id="rId21" Type="http://schemas.openxmlformats.org/officeDocument/2006/relationships/customXml" Target="../ink/ink650.xml"/><Relationship Id="rId42" Type="http://schemas.openxmlformats.org/officeDocument/2006/relationships/customXml" Target="../ink/ink662.xml"/><Relationship Id="rId47" Type="http://schemas.openxmlformats.org/officeDocument/2006/relationships/image" Target="../media/image526.png"/><Relationship Id="rId63" Type="http://schemas.openxmlformats.org/officeDocument/2006/relationships/image" Target="../media/image534.png"/><Relationship Id="rId68" Type="http://schemas.openxmlformats.org/officeDocument/2006/relationships/customXml" Target="../ink/ink675.xml"/><Relationship Id="rId84" Type="http://schemas.openxmlformats.org/officeDocument/2006/relationships/customXml" Target="../ink/ink683.xml"/><Relationship Id="rId89" Type="http://schemas.openxmlformats.org/officeDocument/2006/relationships/image" Target="../media/image547.png"/><Relationship Id="rId16" Type="http://schemas.openxmlformats.org/officeDocument/2006/relationships/image" Target="../media/image512.png"/><Relationship Id="rId11" Type="http://schemas.openxmlformats.org/officeDocument/2006/relationships/customXml" Target="../ink/ink645.xml"/><Relationship Id="rId32" Type="http://schemas.openxmlformats.org/officeDocument/2006/relationships/customXml" Target="../ink/ink656.xml"/><Relationship Id="rId37" Type="http://schemas.openxmlformats.org/officeDocument/2006/relationships/image" Target="../media/image521.png"/><Relationship Id="rId53" Type="http://schemas.openxmlformats.org/officeDocument/2006/relationships/image" Target="../media/image529.png"/><Relationship Id="rId58" Type="http://schemas.openxmlformats.org/officeDocument/2006/relationships/customXml" Target="../ink/ink670.xml"/><Relationship Id="rId74" Type="http://schemas.openxmlformats.org/officeDocument/2006/relationships/customXml" Target="../ink/ink678.xml"/><Relationship Id="rId79" Type="http://schemas.openxmlformats.org/officeDocument/2006/relationships/image" Target="../media/image542.png"/><Relationship Id="rId102" Type="http://schemas.openxmlformats.org/officeDocument/2006/relationships/customXml" Target="../ink/ink692.xml"/><Relationship Id="rId5" Type="http://schemas.openxmlformats.org/officeDocument/2006/relationships/customXml" Target="../ink/ink642.xml"/><Relationship Id="rId90" Type="http://schemas.openxmlformats.org/officeDocument/2006/relationships/customXml" Target="../ink/ink686.xml"/><Relationship Id="rId95" Type="http://schemas.openxmlformats.org/officeDocument/2006/relationships/image" Target="../media/image550.png"/><Relationship Id="rId22" Type="http://schemas.openxmlformats.org/officeDocument/2006/relationships/image" Target="../media/image515.png"/><Relationship Id="rId27" Type="http://schemas.openxmlformats.org/officeDocument/2006/relationships/customXml" Target="../ink/ink653.xml"/><Relationship Id="rId43" Type="http://schemas.openxmlformats.org/officeDocument/2006/relationships/image" Target="../media/image524.png"/><Relationship Id="rId48" Type="http://schemas.openxmlformats.org/officeDocument/2006/relationships/customXml" Target="../ink/ink665.xml"/><Relationship Id="rId64" Type="http://schemas.openxmlformats.org/officeDocument/2006/relationships/customXml" Target="../ink/ink673.xml"/><Relationship Id="rId69" Type="http://schemas.openxmlformats.org/officeDocument/2006/relationships/image" Target="../media/image537.png"/><Relationship Id="rId80" Type="http://schemas.openxmlformats.org/officeDocument/2006/relationships/customXml" Target="../ink/ink681.xml"/><Relationship Id="rId85" Type="http://schemas.openxmlformats.org/officeDocument/2006/relationships/image" Target="../media/image545.png"/><Relationship Id="rId12" Type="http://schemas.openxmlformats.org/officeDocument/2006/relationships/image" Target="../media/image510.png"/><Relationship Id="rId17" Type="http://schemas.openxmlformats.org/officeDocument/2006/relationships/customXml" Target="../ink/ink648.xml"/><Relationship Id="rId33" Type="http://schemas.openxmlformats.org/officeDocument/2006/relationships/image" Target="../media/image520.png"/><Relationship Id="rId38" Type="http://schemas.openxmlformats.org/officeDocument/2006/relationships/customXml" Target="../ink/ink660.xml"/><Relationship Id="rId59" Type="http://schemas.openxmlformats.org/officeDocument/2006/relationships/image" Target="../media/image532.png"/><Relationship Id="rId103" Type="http://schemas.openxmlformats.org/officeDocument/2006/relationships/image" Target="../media/image554.png"/><Relationship Id="rId20" Type="http://schemas.openxmlformats.org/officeDocument/2006/relationships/image" Target="../media/image514.png"/><Relationship Id="rId41" Type="http://schemas.openxmlformats.org/officeDocument/2006/relationships/image" Target="../media/image523.png"/><Relationship Id="rId54" Type="http://schemas.openxmlformats.org/officeDocument/2006/relationships/customXml" Target="../ink/ink668.xml"/><Relationship Id="rId62" Type="http://schemas.openxmlformats.org/officeDocument/2006/relationships/customXml" Target="../ink/ink672.xml"/><Relationship Id="rId70" Type="http://schemas.openxmlformats.org/officeDocument/2006/relationships/customXml" Target="../ink/ink676.xml"/><Relationship Id="rId75" Type="http://schemas.openxmlformats.org/officeDocument/2006/relationships/image" Target="../media/image540.png"/><Relationship Id="rId83" Type="http://schemas.openxmlformats.org/officeDocument/2006/relationships/image" Target="../media/image544.png"/><Relationship Id="rId88" Type="http://schemas.openxmlformats.org/officeDocument/2006/relationships/customXml" Target="../ink/ink685.xml"/><Relationship Id="rId91" Type="http://schemas.openxmlformats.org/officeDocument/2006/relationships/image" Target="../media/image548.png"/><Relationship Id="rId96" Type="http://schemas.openxmlformats.org/officeDocument/2006/relationships/customXml" Target="../ink/ink68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8.png"/><Relationship Id="rId15" Type="http://schemas.openxmlformats.org/officeDocument/2006/relationships/customXml" Target="../ink/ink647.xml"/><Relationship Id="rId23" Type="http://schemas.openxmlformats.org/officeDocument/2006/relationships/customXml" Target="../ink/ink651.xml"/><Relationship Id="rId28" Type="http://schemas.openxmlformats.org/officeDocument/2006/relationships/image" Target="../media/image518.png"/><Relationship Id="rId36" Type="http://schemas.openxmlformats.org/officeDocument/2006/relationships/customXml" Target="../ink/ink659.xml"/><Relationship Id="rId49" Type="http://schemas.openxmlformats.org/officeDocument/2006/relationships/image" Target="../media/image527.png"/><Relationship Id="rId57" Type="http://schemas.openxmlformats.org/officeDocument/2006/relationships/image" Target="../media/image531.png"/><Relationship Id="rId10" Type="http://schemas.openxmlformats.org/officeDocument/2006/relationships/image" Target="../media/image509.png"/><Relationship Id="rId31" Type="http://schemas.openxmlformats.org/officeDocument/2006/relationships/customXml" Target="../ink/ink655.xml"/><Relationship Id="rId44" Type="http://schemas.openxmlformats.org/officeDocument/2006/relationships/customXml" Target="../ink/ink663.xml"/><Relationship Id="rId52" Type="http://schemas.openxmlformats.org/officeDocument/2006/relationships/customXml" Target="../ink/ink667.xml"/><Relationship Id="rId60" Type="http://schemas.openxmlformats.org/officeDocument/2006/relationships/customXml" Target="../ink/ink671.xml"/><Relationship Id="rId65" Type="http://schemas.openxmlformats.org/officeDocument/2006/relationships/image" Target="../media/image535.png"/><Relationship Id="rId73" Type="http://schemas.openxmlformats.org/officeDocument/2006/relationships/image" Target="../media/image539.png"/><Relationship Id="rId78" Type="http://schemas.openxmlformats.org/officeDocument/2006/relationships/customXml" Target="../ink/ink680.xml"/><Relationship Id="rId81" Type="http://schemas.openxmlformats.org/officeDocument/2006/relationships/image" Target="../media/image543.png"/><Relationship Id="rId86" Type="http://schemas.openxmlformats.org/officeDocument/2006/relationships/customXml" Target="../ink/ink684.xml"/><Relationship Id="rId94" Type="http://schemas.openxmlformats.org/officeDocument/2006/relationships/customXml" Target="../ink/ink688.xml"/><Relationship Id="rId99" Type="http://schemas.openxmlformats.org/officeDocument/2006/relationships/image" Target="../media/image552.png"/><Relationship Id="rId101" Type="http://schemas.openxmlformats.org/officeDocument/2006/relationships/image" Target="../media/image553.png"/><Relationship Id="rId4" Type="http://schemas.openxmlformats.org/officeDocument/2006/relationships/image" Target="../media/image5070.png"/><Relationship Id="rId9" Type="http://schemas.openxmlformats.org/officeDocument/2006/relationships/customXml" Target="../ink/ink644.xml"/><Relationship Id="rId13" Type="http://schemas.openxmlformats.org/officeDocument/2006/relationships/customXml" Target="../ink/ink646.xml"/><Relationship Id="rId18" Type="http://schemas.openxmlformats.org/officeDocument/2006/relationships/image" Target="../media/image513.png"/><Relationship Id="rId39" Type="http://schemas.openxmlformats.org/officeDocument/2006/relationships/image" Target="../media/image522.png"/><Relationship Id="rId34" Type="http://schemas.openxmlformats.org/officeDocument/2006/relationships/customXml" Target="../ink/ink657.xml"/><Relationship Id="rId50" Type="http://schemas.openxmlformats.org/officeDocument/2006/relationships/customXml" Target="../ink/ink666.xml"/><Relationship Id="rId55" Type="http://schemas.openxmlformats.org/officeDocument/2006/relationships/image" Target="../media/image530.png"/><Relationship Id="rId76" Type="http://schemas.openxmlformats.org/officeDocument/2006/relationships/customXml" Target="../ink/ink679.xml"/><Relationship Id="rId97" Type="http://schemas.openxmlformats.org/officeDocument/2006/relationships/image" Target="../media/image551.png"/><Relationship Id="rId104" Type="http://schemas.openxmlformats.org/officeDocument/2006/relationships/customXml" Target="../ink/ink693.xml"/><Relationship Id="rId7" Type="http://schemas.openxmlformats.org/officeDocument/2006/relationships/customXml" Target="../ink/ink643.xml"/><Relationship Id="rId71" Type="http://schemas.openxmlformats.org/officeDocument/2006/relationships/image" Target="../media/image538.png"/><Relationship Id="rId92" Type="http://schemas.openxmlformats.org/officeDocument/2006/relationships/customXml" Target="../ink/ink687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654.xml"/><Relationship Id="rId24" Type="http://schemas.openxmlformats.org/officeDocument/2006/relationships/image" Target="../media/image516.png"/><Relationship Id="rId40" Type="http://schemas.openxmlformats.org/officeDocument/2006/relationships/customXml" Target="../ink/ink661.xml"/><Relationship Id="rId45" Type="http://schemas.openxmlformats.org/officeDocument/2006/relationships/image" Target="../media/image525.png"/><Relationship Id="rId66" Type="http://schemas.openxmlformats.org/officeDocument/2006/relationships/customXml" Target="../ink/ink674.xml"/><Relationship Id="rId87" Type="http://schemas.openxmlformats.org/officeDocument/2006/relationships/image" Target="../media/image546.png"/><Relationship Id="rId61" Type="http://schemas.openxmlformats.org/officeDocument/2006/relationships/image" Target="../media/image533.png"/><Relationship Id="rId82" Type="http://schemas.openxmlformats.org/officeDocument/2006/relationships/customXml" Target="../ink/ink682.xml"/><Relationship Id="rId19" Type="http://schemas.openxmlformats.org/officeDocument/2006/relationships/customXml" Target="../ink/ink649.xml"/><Relationship Id="rId14" Type="http://schemas.openxmlformats.org/officeDocument/2006/relationships/image" Target="../media/image511.png"/><Relationship Id="rId30" Type="http://schemas.openxmlformats.org/officeDocument/2006/relationships/image" Target="../media/image519.png"/><Relationship Id="rId35" Type="http://schemas.openxmlformats.org/officeDocument/2006/relationships/customXml" Target="../ink/ink658.xml"/><Relationship Id="rId56" Type="http://schemas.openxmlformats.org/officeDocument/2006/relationships/customXml" Target="../ink/ink669.xml"/><Relationship Id="rId77" Type="http://schemas.openxmlformats.org/officeDocument/2006/relationships/image" Target="../media/image541.png"/><Relationship Id="rId100" Type="http://schemas.openxmlformats.org/officeDocument/2006/relationships/customXml" Target="../ink/ink691.xml"/><Relationship Id="rId105" Type="http://schemas.openxmlformats.org/officeDocument/2006/relationships/image" Target="../media/image555.png"/><Relationship Id="rId8" Type="http://schemas.openxmlformats.org/officeDocument/2006/relationships/image" Target="../media/image570.png"/><Relationship Id="rId51" Type="http://schemas.openxmlformats.org/officeDocument/2006/relationships/image" Target="../media/image528.png"/><Relationship Id="rId72" Type="http://schemas.openxmlformats.org/officeDocument/2006/relationships/customXml" Target="../ink/ink677.xml"/><Relationship Id="rId93" Type="http://schemas.openxmlformats.org/officeDocument/2006/relationships/image" Target="../media/image549.png"/><Relationship Id="rId98" Type="http://schemas.openxmlformats.org/officeDocument/2006/relationships/customXml" Target="../ink/ink690.xml"/><Relationship Id="rId3" Type="http://schemas.openxmlformats.org/officeDocument/2006/relationships/customXml" Target="../ink/ink641.xml"/><Relationship Id="rId25" Type="http://schemas.openxmlformats.org/officeDocument/2006/relationships/customXml" Target="../ink/ink652.xml"/><Relationship Id="rId46" Type="http://schemas.openxmlformats.org/officeDocument/2006/relationships/customXml" Target="../ink/ink664.xml"/><Relationship Id="rId67" Type="http://schemas.openxmlformats.org/officeDocument/2006/relationships/image" Target="../media/image5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customXml" Target="../ink/ink69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.dev/operator-decision-tre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GB" sz="60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WEB 3, Session 10</a:t>
            </a:r>
            <a:endParaRPr lang="en-DK" sz="6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Reactive Programming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AC89A9-C86D-4BF4-8261-48046067B98F}" type="slidenum">
              <a:rPr/>
              <a:t>1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946A0C-3608-4B60-B39C-C6D11972D08F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B47C9-7CD6-24A9-4A8D-069AE718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Operators and marble diagrams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DAB69-E51E-3E9F-C4D4-F935BD42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ED0A-891D-49B2-9179-1C1C67966BCB}" type="datetime1">
              <a:rPr lang="en-GB" smtClean="0"/>
              <a:t>13/11/2025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B51CD-F8D8-B1BB-7A5B-BA0BDDE2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E7CE-327A-9F0C-8CAC-FDC61506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10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3F6C39-6716-821E-F806-0E83A74A46A9}"/>
                  </a:ext>
                </a:extLst>
              </p14:cNvPr>
              <p14:cNvContentPartPr/>
              <p14:nvPr/>
            </p14:nvContentPartPr>
            <p14:xfrm>
              <a:off x="867845" y="1845640"/>
              <a:ext cx="520200" cy="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3F6C39-6716-821E-F806-0E83A74A46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725" y="1839520"/>
                <a:ext cx="5324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17A54E9-02AB-20DE-F839-318CFEDFD33D}"/>
              </a:ext>
            </a:extLst>
          </p:cNvPr>
          <p:cNvGrpSpPr/>
          <p:nvPr/>
        </p:nvGrpSpPr>
        <p:grpSpPr>
          <a:xfrm>
            <a:off x="1432685" y="1454680"/>
            <a:ext cx="6546240" cy="562680"/>
            <a:chOff x="1432685" y="1454680"/>
            <a:chExt cx="65462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1A1B62-E968-8E8C-8EC7-E621D7D7761E}"/>
                    </a:ext>
                  </a:extLst>
                </p14:cNvPr>
                <p14:cNvContentPartPr/>
                <p14:nvPr/>
              </p14:nvContentPartPr>
              <p14:xfrm>
                <a:off x="1620245" y="1676080"/>
                <a:ext cx="209520" cy="25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1A1B62-E968-8E8C-8EC7-E621D7D776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125" y="1669960"/>
                  <a:ext cx="221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03AD2D-9BC9-4A99-70B3-BABB7C77E994}"/>
                    </a:ext>
                  </a:extLst>
                </p14:cNvPr>
                <p14:cNvContentPartPr/>
                <p14:nvPr/>
              </p14:nvContentPartPr>
              <p14:xfrm>
                <a:off x="1736885" y="1639000"/>
                <a:ext cx="142560" cy="1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03AD2D-9BC9-4A99-70B3-BABB7C77E9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0765" y="1632880"/>
                  <a:ext cx="154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6EF4D9-32EE-89E0-C5E3-F9F02FFD3981}"/>
                    </a:ext>
                  </a:extLst>
                </p14:cNvPr>
                <p14:cNvContentPartPr/>
                <p14:nvPr/>
              </p14:nvContentPartPr>
              <p14:xfrm>
                <a:off x="1432685" y="1526320"/>
                <a:ext cx="716040" cy="49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6EF4D9-32EE-89E0-C5E3-F9F02FFD39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6565" y="1520200"/>
                  <a:ext cx="7282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A761E9-EC1C-CED9-3375-95EF67E56F41}"/>
                    </a:ext>
                  </a:extLst>
                </p14:cNvPr>
                <p14:cNvContentPartPr/>
                <p14:nvPr/>
              </p14:nvContentPartPr>
              <p14:xfrm>
                <a:off x="2167445" y="1771120"/>
                <a:ext cx="222732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A761E9-EC1C-CED9-3375-95EF67E56F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1325" y="1765000"/>
                  <a:ext cx="2239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78A91F5-4A01-8307-3289-906D804B654A}"/>
                    </a:ext>
                  </a:extLst>
                </p14:cNvPr>
                <p14:cNvContentPartPr/>
                <p14:nvPr/>
              </p14:nvContentPartPr>
              <p14:xfrm>
                <a:off x="4547405" y="1653040"/>
                <a:ext cx="28440" cy="26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78A91F5-4A01-8307-3289-906D804B65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1285" y="1646920"/>
                  <a:ext cx="40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0D6058-B32F-51E2-D610-A0EBC68A8706}"/>
                    </a:ext>
                  </a:extLst>
                </p14:cNvPr>
                <p14:cNvContentPartPr/>
                <p14:nvPr/>
              </p14:nvContentPartPr>
              <p14:xfrm>
                <a:off x="4669085" y="1632160"/>
                <a:ext cx="99360" cy="27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0D6058-B32F-51E2-D610-A0EBC68A87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62965" y="1626040"/>
                  <a:ext cx="111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49C888-38C7-887E-566A-C26533D84ADE}"/>
                    </a:ext>
                  </a:extLst>
                </p14:cNvPr>
                <p14:cNvContentPartPr/>
                <p14:nvPr/>
              </p14:nvContentPartPr>
              <p14:xfrm>
                <a:off x="4403045" y="1513000"/>
                <a:ext cx="562320" cy="46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49C888-38C7-887E-566A-C26533D84A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6925" y="1506880"/>
                  <a:ext cx="574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2E1F52-92A3-A02F-0813-148D33AF22D3}"/>
                    </a:ext>
                  </a:extLst>
                </p14:cNvPr>
                <p14:cNvContentPartPr/>
                <p14:nvPr/>
              </p14:nvContentPartPr>
              <p14:xfrm>
                <a:off x="4996685" y="1736200"/>
                <a:ext cx="1363320" cy="5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2E1F52-92A3-A02F-0813-148D33AF22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90565" y="1730080"/>
                  <a:ext cx="1375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4D35C0-28C6-787D-6FBC-1C020F4BBD79}"/>
                    </a:ext>
                  </a:extLst>
                </p14:cNvPr>
                <p14:cNvContentPartPr/>
                <p14:nvPr/>
              </p14:nvContentPartPr>
              <p14:xfrm>
                <a:off x="6482765" y="1700200"/>
                <a:ext cx="130680" cy="1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4D35C0-28C6-787D-6FBC-1C020F4BBD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6645" y="1694080"/>
                  <a:ext cx="142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1100BD-21D7-2DFE-C47F-96DAD748150C}"/>
                    </a:ext>
                  </a:extLst>
                </p14:cNvPr>
                <p14:cNvContentPartPr/>
                <p14:nvPr/>
              </p14:nvContentPartPr>
              <p14:xfrm>
                <a:off x="6706685" y="1604440"/>
                <a:ext cx="66600" cy="74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1100BD-21D7-2DFE-C47F-96DAD74815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00565" y="1598320"/>
                  <a:ext cx="78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6B7A69-61D4-64D8-A79D-BD33C297E22A}"/>
                    </a:ext>
                  </a:extLst>
                </p14:cNvPr>
                <p14:cNvContentPartPr/>
                <p14:nvPr/>
              </p14:nvContentPartPr>
              <p14:xfrm>
                <a:off x="6774725" y="1586800"/>
                <a:ext cx="8712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6B7A69-61D4-64D8-A79D-BD33C297E2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8605" y="1580680"/>
                  <a:ext cx="99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C1D01B-CACF-1F45-6837-E258A0C0A09C}"/>
                    </a:ext>
                  </a:extLst>
                </p14:cNvPr>
                <p14:cNvContentPartPr/>
                <p14:nvPr/>
              </p14:nvContentPartPr>
              <p14:xfrm>
                <a:off x="6389165" y="1454680"/>
                <a:ext cx="631440" cy="44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C1D01B-CACF-1F45-6837-E258A0C0A0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3045" y="1448560"/>
                  <a:ext cx="6436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D042B9-2928-ABAD-FE2B-B8B7684F8FA1}"/>
                    </a:ext>
                  </a:extLst>
                </p14:cNvPr>
                <p14:cNvContentPartPr/>
                <p14:nvPr/>
              </p14:nvContentPartPr>
              <p14:xfrm>
                <a:off x="7035365" y="168184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D042B9-2928-ABAD-FE2B-B8B7684F8F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9245" y="1675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893548-9774-B6F6-4C8F-2F6C7DE1BBB4}"/>
                    </a:ext>
                  </a:extLst>
                </p14:cNvPr>
                <p14:cNvContentPartPr/>
                <p14:nvPr/>
              </p14:nvContentPartPr>
              <p14:xfrm>
                <a:off x="7035365" y="168184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893548-9774-B6F6-4C8F-2F6C7DE1BB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9245" y="16757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726F48-7450-6E2F-C794-613B0EEDB023}"/>
                    </a:ext>
                  </a:extLst>
                </p14:cNvPr>
                <p14:cNvContentPartPr/>
                <p14:nvPr/>
              </p14:nvContentPartPr>
              <p14:xfrm>
                <a:off x="7035365" y="1635400"/>
                <a:ext cx="943560" cy="4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726F48-7450-6E2F-C794-613B0EEDB0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29245" y="1629280"/>
                  <a:ext cx="9558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D00714-34C1-B41D-3CC1-120056F968CF}"/>
                  </a:ext>
                </a:extLst>
              </p14:cNvPr>
              <p14:cNvContentPartPr/>
              <p14:nvPr/>
            </p14:nvContentPartPr>
            <p14:xfrm>
              <a:off x="7966685" y="1503640"/>
              <a:ext cx="41760" cy="24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D00714-34C1-B41D-3CC1-120056F968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60565" y="1497520"/>
                <a:ext cx="54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3A989F5-8B3B-6084-D7AE-D9623F85ED90}"/>
                  </a:ext>
                </a:extLst>
              </p14:cNvPr>
              <p14:cNvContentPartPr/>
              <p14:nvPr/>
            </p14:nvContentPartPr>
            <p14:xfrm>
              <a:off x="1305605" y="4495240"/>
              <a:ext cx="168120" cy="11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3A989F5-8B3B-6084-D7AE-D9623F85ED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99485" y="4489120"/>
                <a:ext cx="18036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49AB31B-122D-FE82-A04A-C84AF420F2E6}"/>
              </a:ext>
            </a:extLst>
          </p:cNvPr>
          <p:cNvGrpSpPr/>
          <p:nvPr/>
        </p:nvGrpSpPr>
        <p:grpSpPr>
          <a:xfrm>
            <a:off x="958205" y="2138680"/>
            <a:ext cx="6915960" cy="2533680"/>
            <a:chOff x="958205" y="2138680"/>
            <a:chExt cx="6915960" cy="25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167676-1B72-984F-F511-E10E60F68F8F}"/>
                    </a:ext>
                  </a:extLst>
                </p14:cNvPr>
                <p14:cNvContentPartPr/>
                <p14:nvPr/>
              </p14:nvContentPartPr>
              <p14:xfrm>
                <a:off x="2382725" y="2417320"/>
                <a:ext cx="212400" cy="18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167676-1B72-984F-F511-E10E60F68F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76605" y="2411200"/>
                  <a:ext cx="224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650196-3391-77C1-1EC4-846A13D81214}"/>
                    </a:ext>
                  </a:extLst>
                </p14:cNvPr>
                <p14:cNvContentPartPr/>
                <p14:nvPr/>
              </p14:nvContentPartPr>
              <p14:xfrm>
                <a:off x="2684045" y="2442160"/>
                <a:ext cx="12996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650196-3391-77C1-1EC4-846A13D812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77925" y="2436040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D22AC4-2DC2-50D8-17C5-5F25535ED994}"/>
                    </a:ext>
                  </a:extLst>
                </p14:cNvPr>
                <p14:cNvContentPartPr/>
                <p14:nvPr/>
              </p14:nvContentPartPr>
              <p14:xfrm>
                <a:off x="2898965" y="2477440"/>
                <a:ext cx="23040" cy="267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D22AC4-2DC2-50D8-17C5-5F25535ED9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845" y="2471320"/>
                  <a:ext cx="35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C68513-54AA-F7C3-0FAF-7C37E14676E9}"/>
                    </a:ext>
                  </a:extLst>
                </p14:cNvPr>
                <p14:cNvContentPartPr/>
                <p14:nvPr/>
              </p14:nvContentPartPr>
              <p14:xfrm>
                <a:off x="2895365" y="2391400"/>
                <a:ext cx="11340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C68513-54AA-F7C3-0FAF-7C37E14676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89245" y="2385280"/>
                  <a:ext cx="125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494D2D-F27F-D01E-4E94-3DF5ACFEC77C}"/>
                    </a:ext>
                  </a:extLst>
                </p14:cNvPr>
                <p14:cNvContentPartPr/>
                <p14:nvPr/>
              </p14:nvContentPartPr>
              <p14:xfrm>
                <a:off x="3106325" y="2294200"/>
                <a:ext cx="131400" cy="30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494D2D-F27F-D01E-4E94-3DF5ACFEC77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00205" y="2288080"/>
                  <a:ext cx="143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F3E916-DC18-7310-7E3C-08026617A382}"/>
                    </a:ext>
                  </a:extLst>
                </p14:cNvPr>
                <p14:cNvContentPartPr/>
                <p14:nvPr/>
              </p14:nvContentPartPr>
              <p14:xfrm>
                <a:off x="3310805" y="2361160"/>
                <a:ext cx="144720" cy="16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F3E916-DC18-7310-7E3C-08026617A3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04685" y="2355040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6774F6-AB25-3A3C-D669-A7282E915139}"/>
                    </a:ext>
                  </a:extLst>
                </p14:cNvPr>
                <p14:cNvContentPartPr/>
                <p14:nvPr/>
              </p14:nvContentPartPr>
              <p14:xfrm>
                <a:off x="3354005" y="2362960"/>
                <a:ext cx="88560" cy="17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6774F6-AB25-3A3C-D669-A7282E9151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47885" y="2356840"/>
                  <a:ext cx="100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8C40D0-0192-6C10-6923-742C9A3503C0}"/>
                    </a:ext>
                  </a:extLst>
                </p14:cNvPr>
                <p14:cNvContentPartPr/>
                <p14:nvPr/>
              </p14:nvContentPartPr>
              <p14:xfrm>
                <a:off x="3618245" y="2419480"/>
                <a:ext cx="133920" cy="2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8C40D0-0192-6C10-6923-742C9A3503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12125" y="2413360"/>
                  <a:ext cx="146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51D614-0539-CB90-146F-81CA7FEC4230}"/>
                    </a:ext>
                  </a:extLst>
                </p14:cNvPr>
                <p14:cNvContentPartPr/>
                <p14:nvPr/>
              </p14:nvContentPartPr>
              <p14:xfrm>
                <a:off x="3602045" y="2471680"/>
                <a:ext cx="165960" cy="3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51D614-0539-CB90-146F-81CA7FEC423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95925" y="2465560"/>
                  <a:ext cx="178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07075C-F6CB-5229-6B49-3E361021FAC5}"/>
                    </a:ext>
                  </a:extLst>
                </p14:cNvPr>
                <p14:cNvContentPartPr/>
                <p14:nvPr/>
              </p14:nvContentPartPr>
              <p14:xfrm>
                <a:off x="3753605" y="2346760"/>
                <a:ext cx="125280" cy="20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07075C-F6CB-5229-6B49-3E361021F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47485" y="2340640"/>
                  <a:ext cx="137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49140C-432A-B941-219C-4A76ACADC719}"/>
                    </a:ext>
                  </a:extLst>
                </p14:cNvPr>
                <p14:cNvContentPartPr/>
                <p14:nvPr/>
              </p14:nvContentPartPr>
              <p14:xfrm>
                <a:off x="3968525" y="2286280"/>
                <a:ext cx="167760" cy="21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49140C-432A-B941-219C-4A76ACADC71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62405" y="2280160"/>
                  <a:ext cx="180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6C126F-25FB-45E9-5453-CEE4FD225F22}"/>
                    </a:ext>
                  </a:extLst>
                </p14:cNvPr>
                <p14:cNvContentPartPr/>
                <p14:nvPr/>
              </p14:nvContentPartPr>
              <p14:xfrm>
                <a:off x="4268045" y="2398960"/>
                <a:ext cx="71280" cy="7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6C126F-25FB-45E9-5453-CEE4FD225F2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61925" y="2392840"/>
                  <a:ext cx="83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0B3120-AFAD-E593-3BC6-804C2607A408}"/>
                    </a:ext>
                  </a:extLst>
                </p14:cNvPr>
                <p14:cNvContentPartPr/>
                <p14:nvPr/>
              </p14:nvContentPartPr>
              <p14:xfrm>
                <a:off x="4281365" y="2392840"/>
                <a:ext cx="21240" cy="8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0B3120-AFAD-E593-3BC6-804C2607A4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75245" y="2386720"/>
                  <a:ext cx="3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F72869-2E20-55C0-8500-098CB2DC1251}"/>
                    </a:ext>
                  </a:extLst>
                </p14:cNvPr>
                <p14:cNvContentPartPr/>
                <p14:nvPr/>
              </p14:nvContentPartPr>
              <p14:xfrm>
                <a:off x="4255805" y="2428840"/>
                <a:ext cx="88560" cy="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F72869-2E20-55C0-8500-098CB2DC12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49685" y="2422720"/>
                  <a:ext cx="1008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F10A4A-0C27-2535-355F-889D5BB94D4F}"/>
                    </a:ext>
                  </a:extLst>
                </p14:cNvPr>
                <p14:cNvContentPartPr/>
                <p14:nvPr/>
              </p14:nvContentPartPr>
              <p14:xfrm>
                <a:off x="4439405" y="2355040"/>
                <a:ext cx="111240" cy="128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F10A4A-0C27-2535-355F-889D5BB94D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33285" y="2348920"/>
                  <a:ext cx="123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947472-86FC-7658-F8B3-239175947895}"/>
                    </a:ext>
                  </a:extLst>
                </p14:cNvPr>
                <p14:cNvContentPartPr/>
                <p14:nvPr/>
              </p14:nvContentPartPr>
              <p14:xfrm>
                <a:off x="4446965" y="2377720"/>
                <a:ext cx="76680" cy="10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947472-86FC-7658-F8B3-2391759478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40845" y="2371600"/>
                  <a:ext cx="88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38BD8C-17F5-7D79-9504-2A8686EA3944}"/>
                    </a:ext>
                  </a:extLst>
                </p14:cNvPr>
                <p14:cNvContentPartPr/>
                <p14:nvPr/>
              </p14:nvContentPartPr>
              <p14:xfrm>
                <a:off x="4651805" y="2201680"/>
                <a:ext cx="119520" cy="353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38BD8C-17F5-7D79-9504-2A8686EA39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45685" y="2195560"/>
                  <a:ext cx="131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ECD7F23-E3F0-7B20-7EC0-ACE4DA812AD9}"/>
                    </a:ext>
                  </a:extLst>
                </p14:cNvPr>
                <p14:cNvContentPartPr/>
                <p14:nvPr/>
              </p14:nvContentPartPr>
              <p14:xfrm>
                <a:off x="1398485" y="2138680"/>
                <a:ext cx="5516640" cy="635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ECD7F23-E3F0-7B20-7EC0-ACE4DA812A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92365" y="2132560"/>
                  <a:ext cx="55288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C3D6F0-D08F-E977-5BFD-3749D04B49D3}"/>
                    </a:ext>
                  </a:extLst>
                </p14:cNvPr>
                <p14:cNvContentPartPr/>
                <p14:nvPr/>
              </p14:nvContentPartPr>
              <p14:xfrm>
                <a:off x="1588565" y="3116080"/>
                <a:ext cx="42480" cy="21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C3D6F0-D08F-E977-5BFD-3749D04B49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82445" y="3109960"/>
                  <a:ext cx="54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8519A-902F-A41B-2979-9290D8A32A3B}"/>
                    </a:ext>
                  </a:extLst>
                </p14:cNvPr>
                <p14:cNvContentPartPr/>
                <p14:nvPr/>
              </p14:nvContentPartPr>
              <p14:xfrm>
                <a:off x="1694045" y="3181960"/>
                <a:ext cx="153720" cy="19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8519A-902F-A41B-2979-9290D8A32A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87925" y="3175840"/>
                  <a:ext cx="165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8157A1-3B9C-B7D6-E246-95DE6A5559E1}"/>
                    </a:ext>
                  </a:extLst>
                </p14:cNvPr>
                <p14:cNvContentPartPr/>
                <p14:nvPr/>
              </p14:nvContentPartPr>
              <p14:xfrm>
                <a:off x="1489205" y="2974240"/>
                <a:ext cx="501120" cy="49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8157A1-3B9C-B7D6-E246-95DE6A5559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83085" y="2968120"/>
                  <a:ext cx="5133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7E8113-034F-633B-ECEC-EBE66E8AABB8}"/>
                    </a:ext>
                  </a:extLst>
                </p14:cNvPr>
                <p14:cNvContentPartPr/>
                <p14:nvPr/>
              </p14:nvContentPartPr>
              <p14:xfrm>
                <a:off x="4389365" y="3109960"/>
                <a:ext cx="163080" cy="18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7E8113-034F-633B-ECEC-EBE66E8AABB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83245" y="3103840"/>
                  <a:ext cx="175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C71047-AB15-609D-E682-1735B60895A3}"/>
                    </a:ext>
                  </a:extLst>
                </p14:cNvPr>
                <p14:cNvContentPartPr/>
                <p14:nvPr/>
              </p14:nvContentPartPr>
              <p14:xfrm>
                <a:off x="4642085" y="3081520"/>
                <a:ext cx="158040" cy="23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C71047-AB15-609D-E682-1735B60895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35965" y="307540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A7E96B-1A2B-6937-FFCB-EFA0DB892DEF}"/>
                    </a:ext>
                  </a:extLst>
                </p14:cNvPr>
                <p14:cNvContentPartPr/>
                <p14:nvPr/>
              </p14:nvContentPartPr>
              <p14:xfrm>
                <a:off x="4318445" y="2913400"/>
                <a:ext cx="664920" cy="54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A7E96B-1A2B-6937-FFCB-EFA0DB892D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12325" y="2907280"/>
                  <a:ext cx="6771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42958A-ACBA-BA1A-A30E-54CA8DB76C97}"/>
                    </a:ext>
                  </a:extLst>
                </p14:cNvPr>
                <p14:cNvContentPartPr/>
                <p14:nvPr/>
              </p14:nvContentPartPr>
              <p14:xfrm>
                <a:off x="6408605" y="3138040"/>
                <a:ext cx="192960" cy="2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42958A-ACBA-BA1A-A30E-54CA8DB76C9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02485" y="3131920"/>
                  <a:ext cx="20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E92C5A-CE08-A6B9-5493-411FAD02952F}"/>
                    </a:ext>
                  </a:extLst>
                </p14:cNvPr>
                <p14:cNvContentPartPr/>
                <p14:nvPr/>
              </p14:nvContentPartPr>
              <p14:xfrm>
                <a:off x="6596165" y="2977840"/>
                <a:ext cx="252000" cy="26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E92C5A-CE08-A6B9-5493-411FAD0295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90045" y="2971720"/>
                  <a:ext cx="264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621897-F314-E3AC-674D-4FA455E6842B}"/>
                    </a:ext>
                  </a:extLst>
                </p14:cNvPr>
                <p14:cNvContentPartPr/>
                <p14:nvPr/>
              </p14:nvContentPartPr>
              <p14:xfrm>
                <a:off x="6424085" y="2868400"/>
                <a:ext cx="510120" cy="52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621897-F314-E3AC-674D-4FA455E6842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17965" y="2862280"/>
                  <a:ext cx="5223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2950C-C75C-6D6B-66E9-5BB25DF7A59A}"/>
                    </a:ext>
                  </a:extLst>
                </p14:cNvPr>
                <p14:cNvContentPartPr/>
                <p14:nvPr/>
              </p14:nvContentPartPr>
              <p14:xfrm>
                <a:off x="7863725" y="2980360"/>
                <a:ext cx="10440" cy="18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2950C-C75C-6D6B-66E9-5BB25DF7A5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57605" y="2974240"/>
                  <a:ext cx="22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053297-D252-9F29-5105-45D468B737A3}"/>
                    </a:ext>
                  </a:extLst>
                </p14:cNvPr>
                <p14:cNvContentPartPr/>
                <p14:nvPr/>
              </p14:nvContentPartPr>
              <p14:xfrm>
                <a:off x="958565" y="3264040"/>
                <a:ext cx="474480" cy="1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053297-D252-9F29-5105-45D468B737A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2445" y="3257920"/>
                  <a:ext cx="48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AD59B6-798C-B7F4-88FD-CA4EE9490601}"/>
                    </a:ext>
                  </a:extLst>
                </p14:cNvPr>
                <p14:cNvContentPartPr/>
                <p14:nvPr/>
              </p14:nvContentPartPr>
              <p14:xfrm>
                <a:off x="2000765" y="3217600"/>
                <a:ext cx="2380320" cy="75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AD59B6-798C-B7F4-88FD-CA4EE949060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94645" y="3211480"/>
                  <a:ext cx="2392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09F2ED-75FD-8686-819B-2E8047E11AFD}"/>
                    </a:ext>
                  </a:extLst>
                </p14:cNvPr>
                <p14:cNvContentPartPr/>
                <p14:nvPr/>
              </p14:nvContentPartPr>
              <p14:xfrm>
                <a:off x="4997405" y="3126880"/>
                <a:ext cx="1411200" cy="5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09F2ED-75FD-8686-819B-2E8047E11A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91285" y="3120760"/>
                  <a:ext cx="1423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8AC276-8DDA-B978-377D-DA8FEEEF6387}"/>
                    </a:ext>
                  </a:extLst>
                </p14:cNvPr>
                <p14:cNvContentPartPr/>
                <p14:nvPr/>
              </p14:nvContentPartPr>
              <p14:xfrm>
                <a:off x="6988205" y="3106360"/>
                <a:ext cx="867240" cy="6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8AC276-8DDA-B978-377D-DA8FEEEF638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82085" y="3100240"/>
                  <a:ext cx="879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7A0B4-B290-58E4-A4B7-87CA8D193008}"/>
                    </a:ext>
                  </a:extLst>
                </p14:cNvPr>
                <p14:cNvContentPartPr/>
                <p14:nvPr/>
              </p14:nvContentPartPr>
              <p14:xfrm>
                <a:off x="1716005" y="3530080"/>
                <a:ext cx="236880" cy="494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7A0B4-B290-58E4-A4B7-87CA8D1930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09885" y="3523960"/>
                  <a:ext cx="2491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2D8D9F-0BE8-0C2D-ADDB-F3E7A599D470}"/>
                    </a:ext>
                  </a:extLst>
                </p14:cNvPr>
                <p14:cNvContentPartPr/>
                <p14:nvPr/>
              </p14:nvContentPartPr>
              <p14:xfrm>
                <a:off x="1769645" y="3799000"/>
                <a:ext cx="11952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2D8D9F-0BE8-0C2D-ADDB-F3E7A599D47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63525" y="3792880"/>
                  <a:ext cx="131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235E6E-3038-88D4-BF46-7AE120F00AAE}"/>
                    </a:ext>
                  </a:extLst>
                </p14:cNvPr>
                <p14:cNvContentPartPr/>
                <p14:nvPr/>
              </p14:nvContentPartPr>
              <p14:xfrm>
                <a:off x="1998965" y="3775960"/>
                <a:ext cx="45720" cy="86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235E6E-3038-88D4-BF46-7AE120F00AA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92845" y="3769840"/>
                  <a:ext cx="57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62B676-7C19-5A91-1ADC-0DFBAD0784B0}"/>
                    </a:ext>
                  </a:extLst>
                </p14:cNvPr>
                <p14:cNvContentPartPr/>
                <p14:nvPr/>
              </p14:nvContentPartPr>
              <p14:xfrm>
                <a:off x="2061605" y="3667960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62B676-7C19-5A91-1ADC-0DFBAD0784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5485" y="36618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BCC400-A990-E7BE-BD3C-5161232F0F77}"/>
                    </a:ext>
                  </a:extLst>
                </p14:cNvPr>
                <p14:cNvContentPartPr/>
                <p14:nvPr/>
              </p14:nvContentPartPr>
              <p14:xfrm>
                <a:off x="2108405" y="3580120"/>
                <a:ext cx="109800" cy="26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BCC400-A990-E7BE-BD3C-5161232F0F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02285" y="3574000"/>
                  <a:ext cx="122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0534DB-90CF-9C5F-24B8-69F51378B452}"/>
                    </a:ext>
                  </a:extLst>
                </p14:cNvPr>
                <p14:cNvContentPartPr/>
                <p14:nvPr/>
              </p14:nvContentPartPr>
              <p14:xfrm>
                <a:off x="2202365" y="3597400"/>
                <a:ext cx="109800" cy="221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0534DB-90CF-9C5F-24B8-69F51378B4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96245" y="3591280"/>
                  <a:ext cx="12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A1366B-8B7F-1A88-2097-9E5778F017A4}"/>
                    </a:ext>
                  </a:extLst>
                </p14:cNvPr>
                <p14:cNvContentPartPr/>
                <p14:nvPr/>
              </p14:nvContentPartPr>
              <p14:xfrm>
                <a:off x="2221445" y="3721240"/>
                <a:ext cx="92160" cy="4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A1366B-8B7F-1A88-2097-9E5778F017A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15325" y="3715120"/>
                  <a:ext cx="10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80F40D-5351-0836-F068-26AA9FB43D79}"/>
                    </a:ext>
                  </a:extLst>
                </p14:cNvPr>
                <p14:cNvContentPartPr/>
                <p14:nvPr/>
              </p14:nvContentPartPr>
              <p14:xfrm>
                <a:off x="2415845" y="3616480"/>
                <a:ext cx="120600" cy="214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80F40D-5351-0836-F068-26AA9FB43D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09725" y="3610360"/>
                  <a:ext cx="132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841E55-50B5-CACC-0303-1E5988BFE4ED}"/>
                    </a:ext>
                  </a:extLst>
                </p14:cNvPr>
                <p14:cNvContentPartPr/>
                <p14:nvPr/>
              </p14:nvContentPartPr>
              <p14:xfrm>
                <a:off x="2666045" y="3629800"/>
                <a:ext cx="174240" cy="159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841E55-50B5-CACC-0303-1E5988BFE4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9925" y="3623680"/>
                  <a:ext cx="186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ED3B3-5E1C-9035-D39F-6DE1F695DD86}"/>
                    </a:ext>
                  </a:extLst>
                </p14:cNvPr>
                <p14:cNvContentPartPr/>
                <p14:nvPr/>
              </p14:nvContentPartPr>
              <p14:xfrm>
                <a:off x="2950085" y="3532960"/>
                <a:ext cx="109080" cy="307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ED3B3-5E1C-9035-D39F-6DE1F695DD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43965" y="3526840"/>
                  <a:ext cx="121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19BBA0-31F8-6F9A-51D7-A9C63AFE50D1}"/>
                    </a:ext>
                  </a:extLst>
                </p14:cNvPr>
                <p14:cNvContentPartPr/>
                <p14:nvPr/>
              </p14:nvContentPartPr>
              <p14:xfrm>
                <a:off x="3150965" y="3647440"/>
                <a:ext cx="183240" cy="17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19BBA0-31F8-6F9A-51D7-A9C63AFE50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44845" y="3641320"/>
                  <a:ext cx="195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DA81BC-E54E-CA6F-8AA3-4385AACB4A1B}"/>
                    </a:ext>
                  </a:extLst>
                </p14:cNvPr>
                <p14:cNvContentPartPr/>
                <p14:nvPr/>
              </p14:nvContentPartPr>
              <p14:xfrm>
                <a:off x="3199565" y="3604240"/>
                <a:ext cx="53280" cy="190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DA81BC-E54E-CA6F-8AA3-4385AACB4A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3445" y="3598120"/>
                  <a:ext cx="65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8ACCDE-7A53-8D12-192D-27D8CAE930F8}"/>
                    </a:ext>
                  </a:extLst>
                </p14:cNvPr>
                <p14:cNvContentPartPr/>
                <p14:nvPr/>
              </p14:nvContentPartPr>
              <p14:xfrm>
                <a:off x="3458405" y="3629800"/>
                <a:ext cx="97560" cy="36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8ACCDE-7A53-8D12-192D-27D8CAE930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52285" y="3623680"/>
                  <a:ext cx="109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541AEF-5832-EE5E-4181-B357618F0BF8}"/>
                    </a:ext>
                  </a:extLst>
                </p14:cNvPr>
                <p14:cNvContentPartPr/>
                <p14:nvPr/>
              </p14:nvContentPartPr>
              <p14:xfrm>
                <a:off x="3414845" y="3713320"/>
                <a:ext cx="153360" cy="20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541AEF-5832-EE5E-4181-B357618F0B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08725" y="3707200"/>
                  <a:ext cx="165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3D4931-D89C-3B6D-300B-422D7A126966}"/>
                    </a:ext>
                  </a:extLst>
                </p14:cNvPr>
                <p14:cNvContentPartPr/>
                <p14:nvPr/>
              </p14:nvContentPartPr>
              <p14:xfrm>
                <a:off x="3601325" y="3575440"/>
                <a:ext cx="180000" cy="226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3D4931-D89C-3B6D-300B-422D7A1269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95205" y="3569320"/>
                  <a:ext cx="192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52808A-7A25-F63A-B12A-C356A97D5B1C}"/>
                    </a:ext>
                  </a:extLst>
                </p14:cNvPr>
                <p14:cNvContentPartPr/>
                <p14:nvPr/>
              </p14:nvContentPartPr>
              <p14:xfrm>
                <a:off x="3915245" y="3643480"/>
                <a:ext cx="160200" cy="151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52808A-7A25-F63A-B12A-C356A97D5B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09125" y="3637360"/>
                  <a:ext cx="172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063FDD-7168-AFF9-93DD-EC9E8C7B2C64}"/>
                    </a:ext>
                  </a:extLst>
                </p14:cNvPr>
                <p14:cNvContentPartPr/>
                <p14:nvPr/>
              </p14:nvContentPartPr>
              <p14:xfrm>
                <a:off x="3982925" y="3616120"/>
                <a:ext cx="124920" cy="174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063FDD-7168-AFF9-93DD-EC9E8C7B2C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76805" y="3610000"/>
                  <a:ext cx="137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5C2515-0330-39BE-B473-D4F7FAF83F99}"/>
                    </a:ext>
                  </a:extLst>
                </p14:cNvPr>
                <p14:cNvContentPartPr/>
                <p14:nvPr/>
              </p14:nvContentPartPr>
              <p14:xfrm>
                <a:off x="4239965" y="3601720"/>
                <a:ext cx="153720" cy="152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5C2515-0330-39BE-B473-D4F7FAF83F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33845" y="3595600"/>
                  <a:ext cx="165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68C0EE-2097-309B-7B7C-B45FBC701E11}"/>
                    </a:ext>
                  </a:extLst>
                </p14:cNvPr>
                <p14:cNvContentPartPr/>
                <p14:nvPr/>
              </p14:nvContentPartPr>
              <p14:xfrm>
                <a:off x="4507085" y="3604240"/>
                <a:ext cx="182880" cy="16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868C0EE-2097-309B-7B7C-B45FBC701E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0965" y="3598120"/>
                  <a:ext cx="195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C1D235-7DAD-CDCE-206E-CCF865296E3D}"/>
                    </a:ext>
                  </a:extLst>
                </p14:cNvPr>
                <p14:cNvContentPartPr/>
                <p14:nvPr/>
              </p14:nvContentPartPr>
              <p14:xfrm>
                <a:off x="4776725" y="3496600"/>
                <a:ext cx="151920" cy="33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C1D235-7DAD-CDCE-206E-CCF865296E3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70605" y="3490480"/>
                  <a:ext cx="164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4ED2AB-5949-A330-8CF2-44CD6CF88206}"/>
                    </a:ext>
                  </a:extLst>
                </p14:cNvPr>
                <p14:cNvContentPartPr/>
                <p14:nvPr/>
              </p14:nvContentPartPr>
              <p14:xfrm>
                <a:off x="1580285" y="3413440"/>
                <a:ext cx="3713760" cy="703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4ED2AB-5949-A330-8CF2-44CD6CF882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74165" y="3407320"/>
                  <a:ext cx="372600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BD7AC0-3A73-B9AD-C59C-0889F458AFDF}"/>
                    </a:ext>
                  </a:extLst>
                </p14:cNvPr>
                <p14:cNvContentPartPr/>
                <p14:nvPr/>
              </p14:nvContentPartPr>
              <p14:xfrm>
                <a:off x="967205" y="4432600"/>
                <a:ext cx="7200" cy="22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BD7AC0-3A73-B9AD-C59C-0889F458AF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85" y="4426480"/>
                  <a:ext cx="19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734A46-2F8E-D42C-96EA-007FAED0143E}"/>
                    </a:ext>
                  </a:extLst>
                </p14:cNvPr>
                <p14:cNvContentPartPr/>
                <p14:nvPr/>
              </p14:nvContentPartPr>
              <p14:xfrm>
                <a:off x="958205" y="4432600"/>
                <a:ext cx="385920" cy="7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734A46-2F8E-D42C-96EA-007FAED014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2085" y="4426480"/>
                  <a:ext cx="398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733893-1D71-6F97-84BB-BD2360FA4DFF}"/>
                    </a:ext>
                  </a:extLst>
                </p14:cNvPr>
                <p14:cNvContentPartPr/>
                <p14:nvPr/>
              </p14:nvContentPartPr>
              <p14:xfrm>
                <a:off x="1615205" y="4355920"/>
                <a:ext cx="47160" cy="227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733893-1D71-6F97-84BB-BD2360FA4D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09085" y="4349800"/>
                  <a:ext cx="59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474555-7D01-5FA9-3812-ECD2F958C41B}"/>
                    </a:ext>
                  </a:extLst>
                </p14:cNvPr>
                <p14:cNvContentPartPr/>
                <p14:nvPr/>
              </p14:nvContentPartPr>
              <p14:xfrm>
                <a:off x="1712405" y="4388680"/>
                <a:ext cx="136440" cy="16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474555-7D01-5FA9-3812-ECD2F958C4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06285" y="4382560"/>
                  <a:ext cx="14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7EB30C-8A74-935C-32EE-6044A49549DF}"/>
                    </a:ext>
                  </a:extLst>
                </p14:cNvPr>
                <p14:cNvContentPartPr/>
                <p14:nvPr/>
              </p14:nvContentPartPr>
              <p14:xfrm>
                <a:off x="1488125" y="4247920"/>
                <a:ext cx="483480" cy="424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7EB30C-8A74-935C-32EE-6044A49549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82005" y="4241800"/>
                  <a:ext cx="4957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142CFE-ECFF-6199-7B27-30248D16D5B5}"/>
                    </a:ext>
                  </a:extLst>
                </p14:cNvPr>
                <p14:cNvContentPartPr/>
                <p14:nvPr/>
              </p14:nvContentPartPr>
              <p14:xfrm>
                <a:off x="2000765" y="4447360"/>
                <a:ext cx="2359440" cy="124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142CFE-ECFF-6199-7B27-30248D16D5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94645" y="4441240"/>
                  <a:ext cx="2371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ACFC906-033A-8194-84FD-4050BA550C1C}"/>
                    </a:ext>
                  </a:extLst>
                </p14:cNvPr>
                <p14:cNvContentPartPr/>
                <p14:nvPr/>
              </p14:nvContentPartPr>
              <p14:xfrm>
                <a:off x="4530125" y="4279240"/>
                <a:ext cx="161640" cy="250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CFC906-033A-8194-84FD-4050BA550C1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24005" y="4273120"/>
                  <a:ext cx="173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814B51-10F3-00D9-08E0-1FD7D5A623B5}"/>
                    </a:ext>
                  </a:extLst>
                </p14:cNvPr>
                <p14:cNvContentPartPr/>
                <p14:nvPr/>
              </p14:nvContentPartPr>
              <p14:xfrm>
                <a:off x="4745765" y="4279960"/>
                <a:ext cx="152280" cy="246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814B51-10F3-00D9-08E0-1FD7D5A623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39645" y="4273840"/>
                  <a:ext cx="164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939E20-031B-DB16-B583-10D7403DB951}"/>
                    </a:ext>
                  </a:extLst>
                </p14:cNvPr>
                <p14:cNvContentPartPr/>
                <p14:nvPr/>
              </p14:nvContentPartPr>
              <p14:xfrm>
                <a:off x="4420685" y="4140280"/>
                <a:ext cx="649800" cy="459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939E20-031B-DB16-B583-10D7403DB9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14565" y="4134160"/>
                  <a:ext cx="6620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55A72A2-4E02-ABE8-0C1E-C2AA65A0D684}"/>
                    </a:ext>
                  </a:extLst>
                </p14:cNvPr>
                <p14:cNvContentPartPr/>
                <p14:nvPr/>
              </p14:nvContentPartPr>
              <p14:xfrm>
                <a:off x="5087765" y="4319200"/>
                <a:ext cx="2714760" cy="89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55A72A2-4E02-ABE8-0C1E-C2AA65A0D6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81645" y="4313080"/>
                  <a:ext cx="272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E4F83C-1135-36F1-C8D5-3831CFFB1F60}"/>
                    </a:ext>
                  </a:extLst>
                </p14:cNvPr>
                <p14:cNvContentPartPr/>
                <p14:nvPr/>
              </p14:nvContentPartPr>
              <p14:xfrm>
                <a:off x="7811885" y="4158280"/>
                <a:ext cx="24840" cy="248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E4F83C-1135-36F1-C8D5-3831CFFB1F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05765" y="4152160"/>
                  <a:ext cx="370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DC2F1E-9687-DA1A-6C1D-A8828BF3B8FD}"/>
              </a:ext>
            </a:extLst>
          </p:cNvPr>
          <p:cNvGrpSpPr/>
          <p:nvPr/>
        </p:nvGrpSpPr>
        <p:grpSpPr>
          <a:xfrm>
            <a:off x="1097525" y="5318560"/>
            <a:ext cx="9344520" cy="491400"/>
            <a:chOff x="1097525" y="5318560"/>
            <a:chExt cx="934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C41A77-A2FD-5A5E-E331-58B3D6B1D113}"/>
                    </a:ext>
                  </a:extLst>
                </p14:cNvPr>
                <p14:cNvContentPartPr/>
                <p14:nvPr/>
              </p14:nvContentPartPr>
              <p14:xfrm>
                <a:off x="1097525" y="5318560"/>
                <a:ext cx="8217360" cy="23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C41A77-A2FD-5A5E-E331-58B3D6B1D1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405" y="5312440"/>
                  <a:ext cx="8229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E1F948-A78D-73F2-B781-5136036C4761}"/>
                    </a:ext>
                  </a:extLst>
                </p14:cNvPr>
                <p14:cNvContentPartPr/>
                <p14:nvPr/>
              </p14:nvContentPartPr>
              <p14:xfrm>
                <a:off x="9290045" y="5346640"/>
                <a:ext cx="225360" cy="265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E1F948-A78D-73F2-B781-5136036C47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3925" y="5340520"/>
                  <a:ext cx="237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A305FDF-554A-4719-297E-02F156211654}"/>
                    </a:ext>
                  </a:extLst>
                </p14:cNvPr>
                <p14:cNvContentPartPr/>
                <p14:nvPr/>
              </p14:nvContentPartPr>
              <p14:xfrm>
                <a:off x="9706205" y="5464360"/>
                <a:ext cx="115920" cy="294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A305FDF-554A-4719-297E-02F1562116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00085" y="5458240"/>
                  <a:ext cx="128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B335F3C-A4B2-5628-E2EE-869D409B6181}"/>
                    </a:ext>
                  </a:extLst>
                </p14:cNvPr>
                <p14:cNvContentPartPr/>
                <p14:nvPr/>
              </p14:nvContentPartPr>
              <p14:xfrm>
                <a:off x="9677765" y="5584960"/>
                <a:ext cx="135360" cy="21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B335F3C-A4B2-5628-E2EE-869D409B61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71645" y="5578840"/>
                  <a:ext cx="147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D27C3C-F57F-BAA5-B105-CFAF8F3B9094}"/>
                    </a:ext>
                  </a:extLst>
                </p14:cNvPr>
                <p14:cNvContentPartPr/>
                <p14:nvPr/>
              </p14:nvContentPartPr>
              <p14:xfrm>
                <a:off x="9905645" y="5628880"/>
                <a:ext cx="32760" cy="108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D27C3C-F57F-BAA5-B105-CFAF8F3B90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99525" y="5622760"/>
                  <a:ext cx="45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D886FAF-AF48-6337-6701-CED3EDC665BE}"/>
                    </a:ext>
                  </a:extLst>
                </p14:cNvPr>
                <p14:cNvContentPartPr/>
                <p14:nvPr/>
              </p14:nvContentPartPr>
              <p14:xfrm>
                <a:off x="10009325" y="5447080"/>
                <a:ext cx="2160" cy="53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D886FAF-AF48-6337-6701-CED3EDC665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03205" y="5440960"/>
                  <a:ext cx="14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C8CE77-2665-6657-3CDA-22863520AF04}"/>
                    </a:ext>
                  </a:extLst>
                </p14:cNvPr>
                <p14:cNvContentPartPr/>
                <p14:nvPr/>
              </p14:nvContentPartPr>
              <p14:xfrm>
                <a:off x="10071965" y="5577760"/>
                <a:ext cx="141840" cy="17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C8CE77-2665-6657-3CDA-22863520AF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65845" y="5571640"/>
                  <a:ext cx="154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B198C62-6676-03EB-E79E-CF7D21E0CCE0}"/>
                    </a:ext>
                  </a:extLst>
                </p14:cNvPr>
                <p14:cNvContentPartPr/>
                <p14:nvPr/>
              </p14:nvContentPartPr>
              <p14:xfrm>
                <a:off x="10316405" y="5578840"/>
                <a:ext cx="125640" cy="231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B198C62-6676-03EB-E79E-CF7D21E0CC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10285" y="5572720"/>
                  <a:ext cx="13788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421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Pipelines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7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observable.pipe(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map(x =&gt; 2 * x),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filter(x =&gt; x &gt; 0)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1051765-D748-4E55-8990-7DD800A363A1}" type="slidenum">
              <a:t>11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46D674-757A-4718-9792-BC31451B1AA8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fromEvent example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9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fromEvent(button, </a:t>
            </a:r>
            <a:r>
              <a:rPr lang="da-DK" sz="2800" b="0" u="none" strike="noStrike">
                <a:solidFill>
                  <a:srgbClr val="A31515"/>
                </a:solidFill>
                <a:effectLst/>
                <a:uFillTx/>
                <a:latin typeface="Consolas"/>
              </a:rPr>
              <a:t>"click"</a:t>
            </a: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).pipe(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map(getText),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tap(text =&gt; console.log(text)), // For debugging.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 filter(text </a:t>
            </a:r>
            <a:r>
              <a:rPr lang="da-DK" sz="2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=&gt;</a:t>
            </a: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text !== </a:t>
            </a:r>
            <a:r>
              <a:rPr lang="da-DK" sz="2800" b="0" u="none" strike="noStrike">
                <a:solidFill>
                  <a:srgbClr val="A31515"/>
                </a:solidFill>
                <a:effectLst/>
                <a:uFillTx/>
                <a:latin typeface="Consolas"/>
              </a:rPr>
              <a:t>''</a:t>
            </a: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.subscribe(addBullet)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283C30-C7CC-41D9-B053-45AD02DE8128}" type="slidenum">
              <a:t>12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308968-5CAE-4EF1-A594-D9277B41802C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B6DA-29F9-913C-A0D4-ED8C1A18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take</a:t>
            </a:r>
            <a:r>
              <a:rPr lang="da-DK" dirty="0"/>
              <a:t>/drop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C3986-0582-DC14-B574-0FC534ED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7F2D6-6E6F-0426-348D-0D7CCA20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77BD0-351E-3EBE-7AF2-757544F9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13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D23E7C-5807-373A-EDBB-A970C83083B8}"/>
                  </a:ext>
                </a:extLst>
              </p14:cNvPr>
              <p14:cNvContentPartPr/>
              <p14:nvPr/>
            </p14:nvContentPartPr>
            <p14:xfrm>
              <a:off x="867845" y="1845640"/>
              <a:ext cx="520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D23E7C-5807-373A-EDBB-A970C83083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725" y="1839520"/>
                <a:ext cx="532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7E7E76-F5F0-A7A9-7EAA-EC88EBF1A2E8}"/>
                  </a:ext>
                </a:extLst>
              </p14:cNvPr>
              <p14:cNvContentPartPr/>
              <p14:nvPr/>
            </p14:nvContentPartPr>
            <p14:xfrm>
              <a:off x="1620245" y="1676080"/>
              <a:ext cx="20952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7E7E76-F5F0-A7A9-7EAA-EC88EBF1A2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125" y="1669960"/>
                <a:ext cx="221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05B2B3-4F5B-5C9F-148E-C0D863C9C756}"/>
                  </a:ext>
                </a:extLst>
              </p14:cNvPr>
              <p14:cNvContentPartPr/>
              <p14:nvPr/>
            </p14:nvContentPartPr>
            <p14:xfrm>
              <a:off x="1736885" y="1639000"/>
              <a:ext cx="142560" cy="1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05B2B3-4F5B-5C9F-148E-C0D863C9C7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0765" y="1632880"/>
                <a:ext cx="154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5D54B9-088C-AFF1-B2A5-C114A6E6F6F4}"/>
                  </a:ext>
                </a:extLst>
              </p14:cNvPr>
              <p14:cNvContentPartPr/>
              <p14:nvPr/>
            </p14:nvContentPartPr>
            <p14:xfrm>
              <a:off x="1432685" y="1526320"/>
              <a:ext cx="716040" cy="49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5D54B9-088C-AFF1-B2A5-C114A6E6F6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6565" y="1520200"/>
                <a:ext cx="7282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2CAF24-84DA-4AC0-0C92-8B7F52C823BD}"/>
                  </a:ext>
                </a:extLst>
              </p14:cNvPr>
              <p14:cNvContentPartPr/>
              <p14:nvPr/>
            </p14:nvContentPartPr>
            <p14:xfrm>
              <a:off x="2167445" y="1771120"/>
              <a:ext cx="2227320" cy="13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2CAF24-84DA-4AC0-0C92-8B7F52C82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1325" y="1765000"/>
                <a:ext cx="2239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728693-A73C-0674-6AFA-C81506356D87}"/>
                  </a:ext>
                </a:extLst>
              </p14:cNvPr>
              <p14:cNvContentPartPr/>
              <p14:nvPr/>
            </p14:nvContentPartPr>
            <p14:xfrm>
              <a:off x="4547405" y="1653040"/>
              <a:ext cx="2844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728693-A73C-0674-6AFA-C81506356D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1285" y="1646920"/>
                <a:ext cx="40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1EA2BF-2463-5914-C277-ABDDE3932898}"/>
                  </a:ext>
                </a:extLst>
              </p14:cNvPr>
              <p14:cNvContentPartPr/>
              <p14:nvPr/>
            </p14:nvContentPartPr>
            <p14:xfrm>
              <a:off x="4669085" y="1632160"/>
              <a:ext cx="99360" cy="27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1EA2BF-2463-5914-C277-ABDDE39328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2965" y="1626040"/>
                <a:ext cx="11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D71A8A-5014-4A6F-2BEB-B7048E8E3550}"/>
                  </a:ext>
                </a:extLst>
              </p14:cNvPr>
              <p14:cNvContentPartPr/>
              <p14:nvPr/>
            </p14:nvContentPartPr>
            <p14:xfrm>
              <a:off x="4403045" y="1513000"/>
              <a:ext cx="562320" cy="46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D71A8A-5014-4A6F-2BEB-B7048E8E35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6925" y="1506880"/>
                <a:ext cx="57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5EBE59-BF04-A3ED-CD3A-B933DC347C13}"/>
                  </a:ext>
                </a:extLst>
              </p14:cNvPr>
              <p14:cNvContentPartPr/>
              <p14:nvPr/>
            </p14:nvContentPartPr>
            <p14:xfrm>
              <a:off x="4996685" y="1736200"/>
              <a:ext cx="136332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5EBE59-BF04-A3ED-CD3A-B933DC347C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90565" y="1730080"/>
                <a:ext cx="1375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90A06C-141F-5DAD-2827-07BA88E50301}"/>
                  </a:ext>
                </a:extLst>
              </p14:cNvPr>
              <p14:cNvContentPartPr/>
              <p14:nvPr/>
            </p14:nvContentPartPr>
            <p14:xfrm>
              <a:off x="6482765" y="1700200"/>
              <a:ext cx="13068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90A06C-141F-5DAD-2827-07BA88E503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6645" y="1694080"/>
                <a:ext cx="14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60FBD4-42A2-D386-4068-5FFA0BF6C47D}"/>
                  </a:ext>
                </a:extLst>
              </p14:cNvPr>
              <p14:cNvContentPartPr/>
              <p14:nvPr/>
            </p14:nvContentPartPr>
            <p14:xfrm>
              <a:off x="6706685" y="1604440"/>
              <a:ext cx="66600" cy="74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60FBD4-42A2-D386-4068-5FFA0BF6C4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0565" y="1598320"/>
                <a:ext cx="78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2C97FC-0406-E8E0-A843-274084F7D63F}"/>
                  </a:ext>
                </a:extLst>
              </p14:cNvPr>
              <p14:cNvContentPartPr/>
              <p14:nvPr/>
            </p14:nvContentPartPr>
            <p14:xfrm>
              <a:off x="6774725" y="1586800"/>
              <a:ext cx="87120" cy="16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2C97FC-0406-E8E0-A843-274084F7D6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8605" y="1580680"/>
                <a:ext cx="9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32D3CF-0001-F99C-4AE3-772DFED5E8A9}"/>
                  </a:ext>
                </a:extLst>
              </p14:cNvPr>
              <p14:cNvContentPartPr/>
              <p14:nvPr/>
            </p14:nvContentPartPr>
            <p14:xfrm>
              <a:off x="6389165" y="1454680"/>
              <a:ext cx="631440" cy="446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32D3CF-0001-F99C-4AE3-772DFED5E8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3045" y="1448560"/>
                <a:ext cx="643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04079A-9E2F-AAF6-7059-4DC864B72B48}"/>
                  </a:ext>
                </a:extLst>
              </p14:cNvPr>
              <p14:cNvContentPartPr/>
              <p14:nvPr/>
            </p14:nvContentPartPr>
            <p14:xfrm>
              <a:off x="7035365" y="16818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04079A-9E2F-AAF6-7059-4DC864B72B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9245" y="1675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3097C1-996A-5E40-8B0A-DF3476ED770D}"/>
                  </a:ext>
                </a:extLst>
              </p14:cNvPr>
              <p14:cNvContentPartPr/>
              <p14:nvPr/>
            </p14:nvContentPartPr>
            <p14:xfrm>
              <a:off x="7035365" y="168184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3097C1-996A-5E40-8B0A-DF3476ED77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9245" y="1675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F6B4044-ADB7-8C91-FA94-F9A34086C9DD}"/>
                  </a:ext>
                </a:extLst>
              </p14:cNvPr>
              <p14:cNvContentPartPr/>
              <p14:nvPr/>
            </p14:nvContentPartPr>
            <p14:xfrm>
              <a:off x="7035365" y="1635400"/>
              <a:ext cx="94356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F6B4044-ADB7-8C91-FA94-F9A34086C9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29245" y="1629280"/>
                <a:ext cx="955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E55D1F-82FB-9119-8627-FF1DEC65207F}"/>
                  </a:ext>
                </a:extLst>
              </p14:cNvPr>
              <p14:cNvContentPartPr/>
              <p14:nvPr/>
            </p14:nvContentPartPr>
            <p14:xfrm>
              <a:off x="7966685" y="1503640"/>
              <a:ext cx="41760" cy="240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E55D1F-82FB-9119-8627-FF1DEC6520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60565" y="1497520"/>
                <a:ext cx="54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6021DE-0922-ACAD-1AB9-226AAC4C8763}"/>
                  </a:ext>
                </a:extLst>
              </p14:cNvPr>
              <p14:cNvContentPartPr/>
              <p14:nvPr/>
            </p14:nvContentPartPr>
            <p14:xfrm>
              <a:off x="826085" y="4200453"/>
              <a:ext cx="520200" cy="26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6021DE-0922-ACAD-1AB9-226AAC4C87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65" y="4194333"/>
                <a:ext cx="532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8A76CE-E7DB-3EDA-A816-E070DC634CFB}"/>
                  </a:ext>
                </a:extLst>
              </p14:cNvPr>
              <p14:cNvContentPartPr/>
              <p14:nvPr/>
            </p14:nvContentPartPr>
            <p14:xfrm>
              <a:off x="1578485" y="4030893"/>
              <a:ext cx="209520" cy="251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8A76CE-E7DB-3EDA-A816-E070DC634C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2365" y="4024773"/>
                <a:ext cx="221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BB731D-FC4A-3743-0B02-C2ED0BB5C9D2}"/>
                  </a:ext>
                </a:extLst>
              </p14:cNvPr>
              <p14:cNvContentPartPr/>
              <p14:nvPr/>
            </p14:nvContentPartPr>
            <p14:xfrm>
              <a:off x="1695125" y="3993813"/>
              <a:ext cx="142560" cy="18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BB731D-FC4A-3743-0B02-C2ED0BB5C9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005" y="3987693"/>
                <a:ext cx="154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D014ACD-5C2B-8985-958B-5C98F8A51F51}"/>
                  </a:ext>
                </a:extLst>
              </p14:cNvPr>
              <p14:cNvContentPartPr/>
              <p14:nvPr/>
            </p14:nvContentPartPr>
            <p14:xfrm>
              <a:off x="1390925" y="3881133"/>
              <a:ext cx="716040" cy="49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D014ACD-5C2B-8985-958B-5C98F8A51F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4805" y="3875013"/>
                <a:ext cx="7282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FD1F24-A0FE-B298-70E4-2F39F84C103C}"/>
                  </a:ext>
                </a:extLst>
              </p14:cNvPr>
              <p14:cNvContentPartPr/>
              <p14:nvPr/>
            </p14:nvContentPartPr>
            <p14:xfrm>
              <a:off x="2125685" y="4125933"/>
              <a:ext cx="2227320" cy="138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FD1F24-A0FE-B298-70E4-2F39F84C10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9565" y="4119813"/>
                <a:ext cx="2239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6B6590A-9C21-4EEB-D6FB-4F4C9D4D4F90}"/>
                  </a:ext>
                </a:extLst>
              </p14:cNvPr>
              <p14:cNvContentPartPr/>
              <p14:nvPr/>
            </p14:nvContentPartPr>
            <p14:xfrm>
              <a:off x="4505645" y="4007853"/>
              <a:ext cx="28440" cy="268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6B6590A-9C21-4EEB-D6FB-4F4C9D4D4F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9525" y="4001733"/>
                <a:ext cx="40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4D6FBF3-F52F-DA02-E94F-DEB109C81F4D}"/>
                  </a:ext>
                </a:extLst>
              </p14:cNvPr>
              <p14:cNvContentPartPr/>
              <p14:nvPr/>
            </p14:nvContentPartPr>
            <p14:xfrm>
              <a:off x="4627325" y="3986973"/>
              <a:ext cx="99360" cy="279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4D6FBF3-F52F-DA02-E94F-DEB109C81F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1205" y="3980853"/>
                <a:ext cx="11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006047-3EF6-6D14-F78A-3E05BB538C3E}"/>
                  </a:ext>
                </a:extLst>
              </p14:cNvPr>
              <p14:cNvContentPartPr/>
              <p14:nvPr/>
            </p14:nvContentPartPr>
            <p14:xfrm>
              <a:off x="4361285" y="3867813"/>
              <a:ext cx="562320" cy="469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006047-3EF6-6D14-F78A-3E05BB538C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5165" y="3861693"/>
                <a:ext cx="57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BACA86-5E14-3D83-5DC5-8A18EC1532ED}"/>
                  </a:ext>
                </a:extLst>
              </p14:cNvPr>
              <p14:cNvContentPartPr/>
              <p14:nvPr/>
            </p14:nvContentPartPr>
            <p14:xfrm>
              <a:off x="4954925" y="4091013"/>
              <a:ext cx="1363320" cy="50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BACA86-5E14-3D83-5DC5-8A18EC1532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48805" y="4084893"/>
                <a:ext cx="1375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2D82AD-E7D6-6ACB-7B99-EBC1CA3D3F93}"/>
                  </a:ext>
                </a:extLst>
              </p14:cNvPr>
              <p14:cNvContentPartPr/>
              <p14:nvPr/>
            </p14:nvContentPartPr>
            <p14:xfrm>
              <a:off x="6441005" y="4055013"/>
              <a:ext cx="13068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2D82AD-E7D6-6ACB-7B99-EBC1CA3D3F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4885" y="4048893"/>
                <a:ext cx="14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2D91AE8-CBA0-3A85-BF94-F00B8BF7ADFF}"/>
                  </a:ext>
                </a:extLst>
              </p14:cNvPr>
              <p14:cNvContentPartPr/>
              <p14:nvPr/>
            </p14:nvContentPartPr>
            <p14:xfrm>
              <a:off x="6664925" y="3959253"/>
              <a:ext cx="66600" cy="74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2D91AE8-CBA0-3A85-BF94-F00B8BF7AD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58805" y="3953133"/>
                <a:ext cx="78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0B60191-AAFB-C942-5E85-901DEE139B8E}"/>
                  </a:ext>
                </a:extLst>
              </p14:cNvPr>
              <p14:cNvContentPartPr/>
              <p14:nvPr/>
            </p14:nvContentPartPr>
            <p14:xfrm>
              <a:off x="6732965" y="3941613"/>
              <a:ext cx="87120" cy="168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0B60191-AAFB-C942-5E85-901DEE139B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6845" y="3935493"/>
                <a:ext cx="9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089F341-7905-6483-9B07-463F95A0E5D9}"/>
                  </a:ext>
                </a:extLst>
              </p14:cNvPr>
              <p14:cNvContentPartPr/>
              <p14:nvPr/>
            </p14:nvContentPartPr>
            <p14:xfrm>
              <a:off x="6347405" y="3809493"/>
              <a:ext cx="631440" cy="44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089F341-7905-6483-9B07-463F95A0E5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41285" y="3803373"/>
                <a:ext cx="643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F73054-B84A-DFD4-E41D-415CAF98F423}"/>
                  </a:ext>
                </a:extLst>
              </p14:cNvPr>
              <p14:cNvContentPartPr/>
              <p14:nvPr/>
            </p14:nvContentPartPr>
            <p14:xfrm>
              <a:off x="6993605" y="4036653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F73054-B84A-DFD4-E41D-415CAF98F4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7485" y="4030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A6B010-3887-1D97-0AA9-91DA25A06514}"/>
                  </a:ext>
                </a:extLst>
              </p14:cNvPr>
              <p14:cNvContentPartPr/>
              <p14:nvPr/>
            </p14:nvContentPartPr>
            <p14:xfrm>
              <a:off x="6993605" y="4036653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A6B010-3887-1D97-0AA9-91DA25A065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7485" y="4030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BA170F2-F320-D995-F92B-0BA4FD8380E7}"/>
                  </a:ext>
                </a:extLst>
              </p14:cNvPr>
              <p14:cNvContentPartPr/>
              <p14:nvPr/>
            </p14:nvContentPartPr>
            <p14:xfrm>
              <a:off x="6993605" y="3990213"/>
              <a:ext cx="943560" cy="46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BA170F2-F320-D995-F92B-0BA4FD8380E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87485" y="3984093"/>
                <a:ext cx="955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CD93807-501C-9F45-8232-9475A2CFD998}"/>
                  </a:ext>
                </a:extLst>
              </p14:cNvPr>
              <p14:cNvContentPartPr/>
              <p14:nvPr/>
            </p14:nvContentPartPr>
            <p14:xfrm>
              <a:off x="7924925" y="3858453"/>
              <a:ext cx="41760" cy="240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CD93807-501C-9F45-8232-9475A2CFD99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18805" y="3852333"/>
                <a:ext cx="540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252C73F-DFF4-7367-3404-A43263DD3398}"/>
              </a:ext>
            </a:extLst>
          </p:cNvPr>
          <p:cNvGrpSpPr/>
          <p:nvPr/>
        </p:nvGrpSpPr>
        <p:grpSpPr>
          <a:xfrm>
            <a:off x="3093365" y="2114920"/>
            <a:ext cx="1670760" cy="536040"/>
            <a:chOff x="3093365" y="2114920"/>
            <a:chExt cx="167076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1677E6-AB33-942D-1FB3-F690497D2359}"/>
                    </a:ext>
                  </a:extLst>
                </p14:cNvPr>
                <p14:cNvContentPartPr/>
                <p14:nvPr/>
              </p14:nvContentPartPr>
              <p14:xfrm>
                <a:off x="3326285" y="2252800"/>
                <a:ext cx="133560" cy="29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1677E6-AB33-942D-1FB3-F690497D23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20165" y="2246680"/>
                  <a:ext cx="145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77EF57-5CA3-21A0-6BD2-277DA2701FBB}"/>
                    </a:ext>
                  </a:extLst>
                </p14:cNvPr>
                <p14:cNvContentPartPr/>
                <p14:nvPr/>
              </p14:nvContentPartPr>
              <p14:xfrm>
                <a:off x="3321965" y="2336320"/>
                <a:ext cx="183960" cy="3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77EF57-5CA3-21A0-6BD2-277DA2701F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5845" y="2330200"/>
                  <a:ext cx="196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02C97FC-B17C-2809-9320-18B5B73F741E}"/>
                    </a:ext>
                  </a:extLst>
                </p14:cNvPr>
                <p14:cNvContentPartPr/>
                <p14:nvPr/>
              </p14:nvContentPartPr>
              <p14:xfrm>
                <a:off x="3524645" y="2373040"/>
                <a:ext cx="181800" cy="136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02C97FC-B17C-2809-9320-18B5B73F74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8525" y="2366920"/>
                  <a:ext cx="194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7993C2-6900-4470-3146-67299546068F}"/>
                    </a:ext>
                  </a:extLst>
                </p14:cNvPr>
                <p14:cNvContentPartPr/>
                <p14:nvPr/>
              </p14:nvContentPartPr>
              <p14:xfrm>
                <a:off x="3798965" y="2228320"/>
                <a:ext cx="193320" cy="24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7993C2-6900-4470-3146-6729954606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2845" y="2222200"/>
                  <a:ext cx="205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DCC1D5-4018-81C4-6D49-EE937B93EDBB}"/>
                    </a:ext>
                  </a:extLst>
                </p14:cNvPr>
                <p14:cNvContentPartPr/>
                <p14:nvPr/>
              </p14:nvContentPartPr>
              <p14:xfrm>
                <a:off x="3969245" y="2298160"/>
                <a:ext cx="105840" cy="14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DCC1D5-4018-81C4-6D49-EE937B93ED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3125" y="2292040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D3E958-4427-51E6-1BE7-6ECB49AC5C80}"/>
                    </a:ext>
                  </a:extLst>
                </p14:cNvPr>
                <p14:cNvContentPartPr/>
                <p14:nvPr/>
              </p14:nvContentPartPr>
              <p14:xfrm>
                <a:off x="4158245" y="2261800"/>
                <a:ext cx="101160" cy="19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D3E958-4427-51E6-1BE7-6ECB49AC5C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52125" y="2255680"/>
                  <a:ext cx="113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1EB1BF-FAF4-9F05-410B-5FBF14282058}"/>
                    </a:ext>
                  </a:extLst>
                </p14:cNvPr>
                <p14:cNvContentPartPr/>
                <p14:nvPr/>
              </p14:nvContentPartPr>
              <p14:xfrm>
                <a:off x="4378925" y="2249200"/>
                <a:ext cx="82080" cy="15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1EB1BF-FAF4-9F05-410B-5FBF142820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72805" y="2243080"/>
                  <a:ext cx="94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EC9138-1B25-E933-C6BA-5A0F8170C8B8}"/>
                    </a:ext>
                  </a:extLst>
                </p14:cNvPr>
                <p14:cNvContentPartPr/>
                <p14:nvPr/>
              </p14:nvContentPartPr>
              <p14:xfrm>
                <a:off x="4526885" y="2206360"/>
                <a:ext cx="7092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EC9138-1B25-E933-C6BA-5A0F8170C8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20765" y="2200240"/>
                  <a:ext cx="83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80DD84-4952-FFEC-0FB0-CFC08F84D0A5}"/>
                    </a:ext>
                  </a:extLst>
                </p14:cNvPr>
                <p14:cNvContentPartPr/>
                <p14:nvPr/>
              </p14:nvContentPartPr>
              <p14:xfrm>
                <a:off x="3093365" y="2114920"/>
                <a:ext cx="1670760" cy="536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80DD84-4952-FFEC-0FB0-CFC08F84D0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7245" y="2108800"/>
                  <a:ext cx="168300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D263C1-5135-A8CF-45B0-027F79A9EF95}"/>
              </a:ext>
            </a:extLst>
          </p:cNvPr>
          <p:cNvGrpSpPr/>
          <p:nvPr/>
        </p:nvGrpSpPr>
        <p:grpSpPr>
          <a:xfrm>
            <a:off x="972245" y="2938600"/>
            <a:ext cx="3231720" cy="406800"/>
            <a:chOff x="972245" y="2938600"/>
            <a:chExt cx="323172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7513D7-D0E0-E2ED-CE98-A2467A053AD5}"/>
                    </a:ext>
                  </a:extLst>
                </p14:cNvPr>
                <p14:cNvContentPartPr/>
                <p14:nvPr/>
              </p14:nvContentPartPr>
              <p14:xfrm>
                <a:off x="972245" y="3160720"/>
                <a:ext cx="556200" cy="14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7513D7-D0E0-E2ED-CE98-A2467A053A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6125" y="3154600"/>
                  <a:ext cx="568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CD4B24D-DC14-F000-209E-AE006A450567}"/>
                    </a:ext>
                  </a:extLst>
                </p14:cNvPr>
                <p14:cNvContentPartPr/>
                <p14:nvPr/>
              </p14:nvContentPartPr>
              <p14:xfrm>
                <a:off x="1629245" y="3079720"/>
                <a:ext cx="158040" cy="13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CD4B24D-DC14-F000-209E-AE006A4505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23125" y="3073600"/>
                  <a:ext cx="170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4439DE-02A6-7FCD-91F1-4B1C33E417A1}"/>
                    </a:ext>
                  </a:extLst>
                </p14:cNvPr>
                <p14:cNvContentPartPr/>
                <p14:nvPr/>
              </p14:nvContentPartPr>
              <p14:xfrm>
                <a:off x="1719245" y="3030760"/>
                <a:ext cx="146160" cy="2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4439DE-02A6-7FCD-91F1-4B1C33E417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13125" y="3024640"/>
                  <a:ext cx="158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163CB9-EFD3-F588-4B4D-E5BC60E7562E}"/>
                    </a:ext>
                  </a:extLst>
                </p14:cNvPr>
                <p14:cNvContentPartPr/>
                <p14:nvPr/>
              </p14:nvContentPartPr>
              <p14:xfrm>
                <a:off x="1556165" y="2938600"/>
                <a:ext cx="509400" cy="406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163CB9-EFD3-F588-4B4D-E5BC60E756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50045" y="2932480"/>
                  <a:ext cx="5216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5B0A6E-8E05-A8FC-B3C9-D4A3DE21859D}"/>
                    </a:ext>
                  </a:extLst>
                </p14:cNvPr>
                <p14:cNvContentPartPr/>
                <p14:nvPr/>
              </p14:nvContentPartPr>
              <p14:xfrm>
                <a:off x="2164205" y="3092320"/>
                <a:ext cx="2039760" cy="8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5B0A6E-8E05-A8FC-B3C9-D4A3DE2185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58085" y="3086200"/>
                  <a:ext cx="20520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34EE6F6-579B-39CC-8209-1DED3006452A}"/>
                  </a:ext>
                </a:extLst>
              </p14:cNvPr>
              <p14:cNvContentPartPr/>
              <p14:nvPr/>
            </p14:nvContentPartPr>
            <p14:xfrm>
              <a:off x="416405" y="3537280"/>
              <a:ext cx="82080" cy="43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34EE6F6-579B-39CC-8209-1DED300645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0285" y="3531160"/>
                <a:ext cx="943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30C1015-6337-B0C8-94EA-AF9C241A191B}"/>
              </a:ext>
            </a:extLst>
          </p:cNvPr>
          <p:cNvGrpSpPr/>
          <p:nvPr/>
        </p:nvGrpSpPr>
        <p:grpSpPr>
          <a:xfrm>
            <a:off x="1344125" y="3655360"/>
            <a:ext cx="393120" cy="59400"/>
            <a:chOff x="1344125" y="3655360"/>
            <a:chExt cx="393120" cy="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5B50BE-9B0D-953F-AC37-B5000B76C6B0}"/>
                    </a:ext>
                  </a:extLst>
                </p14:cNvPr>
                <p14:cNvContentPartPr/>
                <p14:nvPr/>
              </p14:nvContentPartPr>
              <p14:xfrm>
                <a:off x="1344125" y="3655360"/>
                <a:ext cx="90720" cy="2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5B50BE-9B0D-953F-AC37-B5000B76C6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8005" y="3649240"/>
                  <a:ext cx="102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BEA374-D3A5-6AB3-FD04-8A25DCB1446F}"/>
                    </a:ext>
                  </a:extLst>
                </p14:cNvPr>
                <p14:cNvContentPartPr/>
                <p14:nvPr/>
              </p14:nvContentPartPr>
              <p14:xfrm>
                <a:off x="1736885" y="371440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BEA374-D3A5-6AB3-FD04-8A25DCB144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0765" y="37082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DE7BCC2-46F9-6152-6494-21DF8789AF83}"/>
                  </a:ext>
                </a:extLst>
              </p14:cNvPr>
              <p14:cNvContentPartPr/>
              <p14:nvPr/>
            </p14:nvContentPartPr>
            <p14:xfrm>
              <a:off x="2316845" y="3655360"/>
              <a:ext cx="877680" cy="46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DE7BCC2-46F9-6152-6494-21DF8789AF8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310725" y="3649240"/>
                <a:ext cx="889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CAAEEDC-0032-FC4F-B8BC-36DBF9F5435B}"/>
                  </a:ext>
                </a:extLst>
              </p14:cNvPr>
              <p14:cNvContentPartPr/>
              <p14:nvPr/>
            </p14:nvContentPartPr>
            <p14:xfrm>
              <a:off x="4083725" y="3644920"/>
              <a:ext cx="196560" cy="2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CAAEEDC-0032-FC4F-B8BC-36DBF9F5435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77605" y="3638800"/>
                <a:ext cx="2088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1112641-4DB4-E5BE-C956-44B8606726AD}"/>
                  </a:ext>
                </a:extLst>
              </p14:cNvPr>
              <p14:cNvContentPartPr/>
              <p14:nvPr/>
            </p14:nvContentPartPr>
            <p14:xfrm>
              <a:off x="5023685" y="3599920"/>
              <a:ext cx="829080" cy="39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1112641-4DB4-E5BE-C956-44B8606726A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17565" y="3593800"/>
                <a:ext cx="841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71A7F6A-2DD6-04B3-4E19-E24343BE90BD}"/>
                  </a:ext>
                </a:extLst>
              </p14:cNvPr>
              <p14:cNvContentPartPr/>
              <p14:nvPr/>
            </p14:nvContentPartPr>
            <p14:xfrm>
              <a:off x="6531365" y="3603160"/>
              <a:ext cx="146160" cy="3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71A7F6A-2DD6-04B3-4E19-E24343BE90B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525245" y="3597040"/>
                <a:ext cx="1584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2C9B55F-819D-2423-6E44-213267950084}"/>
                  </a:ext>
                </a:extLst>
              </p14:cNvPr>
              <p14:cNvContentPartPr/>
              <p14:nvPr/>
            </p14:nvContentPartPr>
            <p14:xfrm>
              <a:off x="7341005" y="3511720"/>
              <a:ext cx="856800" cy="51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2C9B55F-819D-2423-6E44-21326795008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334885" y="3505600"/>
                <a:ext cx="869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48B6A7-DC2C-9A6A-9990-1D805ADFDCD8}"/>
                  </a:ext>
                </a:extLst>
              </p14:cNvPr>
              <p14:cNvContentPartPr/>
              <p14:nvPr/>
            </p14:nvContentPartPr>
            <p14:xfrm>
              <a:off x="8769125" y="3430720"/>
              <a:ext cx="111600" cy="2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48B6A7-DC2C-9A6A-9990-1D805ADFDCD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763005" y="3424600"/>
                <a:ext cx="1238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B006DC5-12A0-5A21-7D23-E8881BCC1307}"/>
                  </a:ext>
                </a:extLst>
              </p14:cNvPr>
              <p14:cNvContentPartPr/>
              <p14:nvPr/>
            </p14:nvContentPartPr>
            <p14:xfrm>
              <a:off x="9790445" y="3424960"/>
              <a:ext cx="940320" cy="142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B006DC5-12A0-5A21-7D23-E8881BCC130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784325" y="3418840"/>
                <a:ext cx="95256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0929C69-4CF1-1FD1-F438-E72A66FF1205}"/>
              </a:ext>
            </a:extLst>
          </p:cNvPr>
          <p:cNvGrpSpPr/>
          <p:nvPr/>
        </p:nvGrpSpPr>
        <p:grpSpPr>
          <a:xfrm>
            <a:off x="4283525" y="2855800"/>
            <a:ext cx="646560" cy="483480"/>
            <a:chOff x="4283525" y="2855800"/>
            <a:chExt cx="64656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C5697B-DD20-4A85-D327-44571AB62AC4}"/>
                    </a:ext>
                  </a:extLst>
                </p14:cNvPr>
                <p14:cNvContentPartPr/>
                <p14:nvPr/>
              </p14:nvContentPartPr>
              <p14:xfrm>
                <a:off x="4446245" y="3006280"/>
                <a:ext cx="7560" cy="139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C5697B-DD20-4A85-D327-44571AB62A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40125" y="3000160"/>
                  <a:ext cx="1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8986F0-A610-10AF-E6AB-95859BB66598}"/>
                    </a:ext>
                  </a:extLst>
                </p14:cNvPr>
                <p14:cNvContentPartPr/>
                <p14:nvPr/>
              </p14:nvContentPartPr>
              <p14:xfrm>
                <a:off x="4556045" y="2964880"/>
                <a:ext cx="82440" cy="25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8986F0-A610-10AF-E6AB-95859BB6659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49925" y="2958760"/>
                  <a:ext cx="94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8E67C2-C8BA-6A5E-6849-CEF7B3988622}"/>
                    </a:ext>
                  </a:extLst>
                </p14:cNvPr>
                <p14:cNvContentPartPr/>
                <p14:nvPr/>
              </p14:nvContentPartPr>
              <p14:xfrm>
                <a:off x="4283525" y="2855800"/>
                <a:ext cx="476640" cy="483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8E67C2-C8BA-6A5E-6849-CEF7B398862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77405" y="2849680"/>
                  <a:ext cx="4888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899E8F-346D-FFA6-F809-72B7A433A031}"/>
                    </a:ext>
                  </a:extLst>
                </p14:cNvPr>
                <p14:cNvContentPartPr/>
                <p14:nvPr/>
              </p14:nvContentPartPr>
              <p14:xfrm>
                <a:off x="4761245" y="3109960"/>
                <a:ext cx="102960" cy="2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899E8F-346D-FFA6-F809-72B7A433A0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55125" y="3103840"/>
                  <a:ext cx="115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5D0AD2-9C28-FF78-8115-CAE84101D9B0}"/>
                    </a:ext>
                  </a:extLst>
                </p14:cNvPr>
                <p14:cNvContentPartPr/>
                <p14:nvPr/>
              </p14:nvContentPartPr>
              <p14:xfrm>
                <a:off x="4881125" y="2877040"/>
                <a:ext cx="48960" cy="45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5D0AD2-9C28-FF78-8115-CAE84101D9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75005" y="2870920"/>
                  <a:ext cx="61200" cy="46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D5F8622-188E-F58A-E8AF-DC6DDBF01794}"/>
              </a:ext>
            </a:extLst>
          </p:cNvPr>
          <p:cNvGrpSpPr/>
          <p:nvPr/>
        </p:nvGrpSpPr>
        <p:grpSpPr>
          <a:xfrm>
            <a:off x="3283085" y="4367800"/>
            <a:ext cx="1346760" cy="475920"/>
            <a:chOff x="3283085" y="4367800"/>
            <a:chExt cx="134676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F24B8-870F-273F-A8A3-26A82043F07C}"/>
                    </a:ext>
                  </a:extLst>
                </p14:cNvPr>
                <p14:cNvContentPartPr/>
                <p14:nvPr/>
              </p14:nvContentPartPr>
              <p14:xfrm>
                <a:off x="3378485" y="4452400"/>
                <a:ext cx="191520" cy="227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F24B8-870F-273F-A8A3-26A82043F07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72365" y="4446280"/>
                  <a:ext cx="203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3CA932-8D26-0F56-BD85-0C5B38F758FD}"/>
                    </a:ext>
                  </a:extLst>
                </p14:cNvPr>
                <p14:cNvContentPartPr/>
                <p14:nvPr/>
              </p14:nvContentPartPr>
              <p14:xfrm>
                <a:off x="3637325" y="4536640"/>
                <a:ext cx="122040" cy="9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3CA932-8D26-0F56-BD85-0C5B38F758F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31205" y="4530520"/>
                  <a:ext cx="134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E8FFD8-38CF-DBDB-0731-540E94D89D11}"/>
                    </a:ext>
                  </a:extLst>
                </p14:cNvPr>
                <p14:cNvContentPartPr/>
                <p14:nvPr/>
              </p14:nvContentPartPr>
              <p14:xfrm>
                <a:off x="3797165" y="4544920"/>
                <a:ext cx="112680" cy="122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E8FFD8-38CF-DBDB-0731-540E94D89D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91045" y="4538800"/>
                  <a:ext cx="124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F4DB16-49DE-7B34-FC39-1FD49E6762A5}"/>
                    </a:ext>
                  </a:extLst>
                </p14:cNvPr>
                <p14:cNvContentPartPr/>
                <p14:nvPr/>
              </p14:nvContentPartPr>
              <p14:xfrm>
                <a:off x="3968885" y="4544920"/>
                <a:ext cx="16200" cy="159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F4DB16-49DE-7B34-FC39-1FD49E6762A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62765" y="4538800"/>
                  <a:ext cx="28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551590C-DA8F-B1D9-FD3E-E69F0ECF4B19}"/>
                    </a:ext>
                  </a:extLst>
                </p14:cNvPr>
                <p14:cNvContentPartPr/>
                <p14:nvPr/>
              </p14:nvContentPartPr>
              <p14:xfrm>
                <a:off x="3962045" y="4501000"/>
                <a:ext cx="111600" cy="126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551590C-DA8F-B1D9-FD3E-E69F0ECF4B1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55925" y="449488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29C007-5044-6CAA-8B4F-43ACD0EE9F1E}"/>
                    </a:ext>
                  </a:extLst>
                </p14:cNvPr>
                <p14:cNvContentPartPr/>
                <p14:nvPr/>
              </p14:nvContentPartPr>
              <p14:xfrm>
                <a:off x="4123685" y="4475440"/>
                <a:ext cx="100800" cy="186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29C007-5044-6CAA-8B4F-43ACD0EE9F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17565" y="4469320"/>
                  <a:ext cx="113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9E1DE1-4A83-4085-2F15-3BD25DE91E6B}"/>
                    </a:ext>
                  </a:extLst>
                </p14:cNvPr>
                <p14:cNvContentPartPr/>
                <p14:nvPr/>
              </p14:nvContentPartPr>
              <p14:xfrm>
                <a:off x="4250045" y="4455280"/>
                <a:ext cx="108000" cy="14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9E1DE1-4A83-4085-2F15-3BD25DE91E6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43925" y="4449160"/>
                  <a:ext cx="120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85AC49-353D-DE01-480B-EA01989E2EA8}"/>
                    </a:ext>
                  </a:extLst>
                </p14:cNvPr>
                <p14:cNvContentPartPr/>
                <p14:nvPr/>
              </p14:nvContentPartPr>
              <p14:xfrm>
                <a:off x="4396565" y="4426840"/>
                <a:ext cx="88200" cy="238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85AC49-353D-DE01-480B-EA01989E2EA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90445" y="4420720"/>
                  <a:ext cx="100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ACC53B-143B-E4DF-BEB5-16908E2FAD3F}"/>
                    </a:ext>
                  </a:extLst>
                </p14:cNvPr>
                <p14:cNvContentPartPr/>
                <p14:nvPr/>
              </p14:nvContentPartPr>
              <p14:xfrm>
                <a:off x="3283085" y="4367800"/>
                <a:ext cx="1346760" cy="47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ACC53B-143B-E4DF-BEB5-16908E2FAD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76965" y="4361680"/>
                  <a:ext cx="135900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1132E96-2F9C-2ED8-ABA1-472A77FAACBC}"/>
              </a:ext>
            </a:extLst>
          </p:cNvPr>
          <p:cNvGrpSpPr/>
          <p:nvPr/>
        </p:nvGrpSpPr>
        <p:grpSpPr>
          <a:xfrm>
            <a:off x="993125" y="4798000"/>
            <a:ext cx="6885000" cy="539280"/>
            <a:chOff x="993125" y="4798000"/>
            <a:chExt cx="688500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325195-5867-7E84-53B3-239136ACD657}"/>
                    </a:ext>
                  </a:extLst>
                </p14:cNvPr>
                <p14:cNvContentPartPr/>
                <p14:nvPr/>
              </p14:nvContentPartPr>
              <p14:xfrm>
                <a:off x="993125" y="5190400"/>
                <a:ext cx="5271480" cy="136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325195-5867-7E84-53B3-239136ACD65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7005" y="5184280"/>
                  <a:ext cx="5283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578CB4-53A4-C3C6-DBC2-81F8824C2E38}"/>
                    </a:ext>
                  </a:extLst>
                </p14:cNvPr>
                <p14:cNvContentPartPr/>
                <p14:nvPr/>
              </p14:nvContentPartPr>
              <p14:xfrm>
                <a:off x="6429125" y="5154760"/>
                <a:ext cx="163440" cy="23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578CB4-53A4-C3C6-DBC2-81F8824C2E3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23005" y="5148640"/>
                  <a:ext cx="175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905438-61E1-B6DD-8920-75E703FEE27B}"/>
                    </a:ext>
                  </a:extLst>
                </p14:cNvPr>
                <p14:cNvContentPartPr/>
                <p14:nvPr/>
              </p14:nvContentPartPr>
              <p14:xfrm>
                <a:off x="6669245" y="5011480"/>
                <a:ext cx="105480" cy="113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905438-61E1-B6DD-8920-75E703FEE27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63125" y="5005360"/>
                  <a:ext cx="117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6A7E0F-1B44-2B16-5CC2-EEE93F0C7FFE}"/>
                    </a:ext>
                  </a:extLst>
                </p14:cNvPr>
                <p14:cNvContentPartPr/>
                <p14:nvPr/>
              </p14:nvContentPartPr>
              <p14:xfrm>
                <a:off x="6766445" y="5031280"/>
                <a:ext cx="48600" cy="19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6A7E0F-1B44-2B16-5CC2-EEE93F0C7FF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0325" y="5025160"/>
                  <a:ext cx="60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8589134-7FBA-C958-A127-305437DA3F59}"/>
                    </a:ext>
                  </a:extLst>
                </p14:cNvPr>
                <p14:cNvContentPartPr/>
                <p14:nvPr/>
              </p14:nvContentPartPr>
              <p14:xfrm>
                <a:off x="6363245" y="4798000"/>
                <a:ext cx="621360" cy="53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8589134-7FBA-C958-A127-305437DA3F5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357125" y="4791880"/>
                  <a:ext cx="6336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2E5ACD3-F9C4-90B8-2DCB-3F17317A37FE}"/>
                    </a:ext>
                  </a:extLst>
                </p14:cNvPr>
                <p14:cNvContentPartPr/>
                <p14:nvPr/>
              </p14:nvContentPartPr>
              <p14:xfrm>
                <a:off x="7044005" y="5089960"/>
                <a:ext cx="815760" cy="51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2E5ACD3-F9C4-90B8-2DCB-3F17317A37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37885" y="5083840"/>
                  <a:ext cx="828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B533A73-A42E-B642-FC96-253B0E4F5BA8}"/>
                    </a:ext>
                  </a:extLst>
                </p14:cNvPr>
                <p14:cNvContentPartPr/>
                <p14:nvPr/>
              </p14:nvContentPartPr>
              <p14:xfrm>
                <a:off x="7846805" y="4924720"/>
                <a:ext cx="31320" cy="375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B533A73-A42E-B642-FC96-253B0E4F5B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40685" y="4918600"/>
                  <a:ext cx="43560" cy="38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764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08D8-A08B-E946-6E12-1A824515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debounceTime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A009E-E0BA-C287-6146-073EDEAA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F724F-2B64-584D-1905-2E9E7023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1A65C-2D41-9F20-7066-135BC97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14</a:t>
            </a:fld>
            <a:endParaRPr lang="en-DK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FC141B6-1B17-CDB4-11D8-2E948BFE4F0D}"/>
              </a:ext>
            </a:extLst>
          </p:cNvPr>
          <p:cNvGrpSpPr/>
          <p:nvPr/>
        </p:nvGrpSpPr>
        <p:grpSpPr>
          <a:xfrm>
            <a:off x="3181205" y="2777680"/>
            <a:ext cx="2815560" cy="594360"/>
            <a:chOff x="3181205" y="2777680"/>
            <a:chExt cx="28155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3C5165-278F-F9E0-8DDF-5B1E3C171854}"/>
                    </a:ext>
                  </a:extLst>
                </p14:cNvPr>
                <p14:cNvContentPartPr/>
                <p14:nvPr/>
              </p14:nvContentPartPr>
              <p14:xfrm>
                <a:off x="3304325" y="2956960"/>
                <a:ext cx="396000" cy="26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3C5165-278F-F9E0-8DDF-5B1E3C1718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8205" y="2950840"/>
                  <a:ext cx="408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418A5B-C338-5238-03DE-3691D9CB5327}"/>
                    </a:ext>
                  </a:extLst>
                </p14:cNvPr>
                <p14:cNvContentPartPr/>
                <p14:nvPr/>
              </p14:nvContentPartPr>
              <p14:xfrm>
                <a:off x="3751805" y="2953360"/>
                <a:ext cx="111240" cy="20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418A5B-C338-5238-03DE-3691D9CB53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5685" y="2947240"/>
                  <a:ext cx="123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12B246-60E4-25C4-8D06-652828F5FE42}"/>
                    </a:ext>
                  </a:extLst>
                </p14:cNvPr>
                <p14:cNvContentPartPr/>
                <p14:nvPr/>
              </p14:nvContentPartPr>
              <p14:xfrm>
                <a:off x="3875285" y="3052000"/>
                <a:ext cx="137880" cy="152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12B246-60E4-25C4-8D06-652828F5FE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9165" y="3045880"/>
                  <a:ext cx="150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9E8EB-4700-BB6E-DEC7-26080F1C296A}"/>
                    </a:ext>
                  </a:extLst>
                </p14:cNvPr>
                <p14:cNvContentPartPr/>
                <p14:nvPr/>
              </p14:nvContentPartPr>
              <p14:xfrm>
                <a:off x="4033685" y="3042640"/>
                <a:ext cx="133560" cy="10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9E8EB-4700-BB6E-DEC7-26080F1C29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7565" y="3036520"/>
                  <a:ext cx="145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4D67E9-290C-C181-DFE2-6730E6848149}"/>
                    </a:ext>
                  </a:extLst>
                </p14:cNvPr>
                <p14:cNvContentPartPr/>
                <p14:nvPr/>
              </p14:nvContentPartPr>
              <p14:xfrm>
                <a:off x="4227365" y="3041920"/>
                <a:ext cx="91440" cy="13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4D67E9-290C-C181-DFE2-6730E68481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1245" y="3035800"/>
                  <a:ext cx="103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32FFAB-114E-5DCD-4A23-C8ED5E5859CA}"/>
                    </a:ext>
                  </a:extLst>
                </p14:cNvPr>
                <p14:cNvContentPartPr/>
                <p14:nvPr/>
              </p14:nvContentPartPr>
              <p14:xfrm>
                <a:off x="4398725" y="3092680"/>
                <a:ext cx="10044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32FFAB-114E-5DCD-4A23-C8ED5E5859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2605" y="3086560"/>
                  <a:ext cx="112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5E548B-8717-3C3F-D779-2E135C29A1BD}"/>
                    </a:ext>
                  </a:extLst>
                </p14:cNvPr>
                <p14:cNvContentPartPr/>
                <p14:nvPr/>
              </p14:nvContentPartPr>
              <p14:xfrm>
                <a:off x="4531925" y="3055960"/>
                <a:ext cx="108000" cy="10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5E548B-8717-3C3F-D779-2E135C29A1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25805" y="3049840"/>
                  <a:ext cx="120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0361CE-6757-CA73-49AC-370FD9D32D6D}"/>
                    </a:ext>
                  </a:extLst>
                </p14:cNvPr>
                <p14:cNvContentPartPr/>
                <p14:nvPr/>
              </p14:nvContentPartPr>
              <p14:xfrm>
                <a:off x="4704005" y="2965960"/>
                <a:ext cx="193320" cy="1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0361CE-6757-CA73-49AC-370FD9D32D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97885" y="2959840"/>
                  <a:ext cx="20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7B1F38-3371-184F-73BE-D0B36D6E3051}"/>
                    </a:ext>
                  </a:extLst>
                </p14:cNvPr>
                <p14:cNvContentPartPr/>
                <p14:nvPr/>
              </p14:nvContentPartPr>
              <p14:xfrm>
                <a:off x="4795085" y="3019600"/>
                <a:ext cx="27360" cy="11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7B1F38-3371-184F-73BE-D0B36D6E30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8965" y="3013480"/>
                  <a:ext cx="39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54DC0A-2A9A-3376-892E-16A4675543A5}"/>
                    </a:ext>
                  </a:extLst>
                </p14:cNvPr>
                <p14:cNvContentPartPr/>
                <p14:nvPr/>
              </p14:nvContentPartPr>
              <p14:xfrm>
                <a:off x="4936565" y="3059920"/>
                <a:ext cx="19440" cy="10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54DC0A-2A9A-3376-892E-16A4675543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30445" y="3053800"/>
                  <a:ext cx="31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3C5C72-B052-5754-DD30-B248FB238F82}"/>
                    </a:ext>
                  </a:extLst>
                </p14:cNvPr>
                <p14:cNvContentPartPr/>
                <p14:nvPr/>
              </p14:nvContentPartPr>
              <p14:xfrm>
                <a:off x="4980125" y="2976760"/>
                <a:ext cx="144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3C5C72-B052-5754-DD30-B248FB238F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4005" y="2970640"/>
                  <a:ext cx="26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1C1EBC-6024-08A7-106A-70F89D8DF1BB}"/>
                    </a:ext>
                  </a:extLst>
                </p14:cNvPr>
                <p14:cNvContentPartPr/>
                <p14:nvPr/>
              </p14:nvContentPartPr>
              <p14:xfrm>
                <a:off x="5047805" y="3039040"/>
                <a:ext cx="116640" cy="10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1C1EBC-6024-08A7-106A-70F89D8DF1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1685" y="3032920"/>
                  <a:ext cx="12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44D13F-337B-58EC-BC49-7B5C0986E02F}"/>
                    </a:ext>
                  </a:extLst>
                </p14:cNvPr>
                <p14:cNvContentPartPr/>
                <p14:nvPr/>
              </p14:nvContentPartPr>
              <p14:xfrm>
                <a:off x="5219525" y="3029680"/>
                <a:ext cx="10332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44D13F-337B-58EC-BC49-7B5C0986E0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3405" y="3023560"/>
                  <a:ext cx="11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D5B43C-A70D-3656-3ECC-118DB56320F6}"/>
                    </a:ext>
                  </a:extLst>
                </p14:cNvPr>
                <p14:cNvContentPartPr/>
                <p14:nvPr/>
              </p14:nvContentPartPr>
              <p14:xfrm>
                <a:off x="5415005" y="2936800"/>
                <a:ext cx="98280" cy="21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D5B43C-A70D-3656-3ECC-118DB56320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08885" y="2930680"/>
                  <a:ext cx="11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C9768C2-BAC2-66BC-50A1-EBF7808B5575}"/>
                    </a:ext>
                  </a:extLst>
                </p14:cNvPr>
                <p14:cNvContentPartPr/>
                <p14:nvPr/>
              </p14:nvContentPartPr>
              <p14:xfrm>
                <a:off x="5527325" y="2932120"/>
                <a:ext cx="123840" cy="14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C9768C2-BAC2-66BC-50A1-EBF7808B55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21205" y="2926000"/>
                  <a:ext cx="136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7AD5CB-3DA4-F71E-B8C5-230374BFF9C3}"/>
                    </a:ext>
                  </a:extLst>
                </p14:cNvPr>
                <p14:cNvContentPartPr/>
                <p14:nvPr/>
              </p14:nvContentPartPr>
              <p14:xfrm>
                <a:off x="5684645" y="2982880"/>
                <a:ext cx="151920" cy="11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7AD5CB-3DA4-F71E-B8C5-230374BFF9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8525" y="2976760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853D6B-79D5-61BE-AD40-F25EE003338D}"/>
                    </a:ext>
                  </a:extLst>
                </p14:cNvPr>
                <p14:cNvContentPartPr/>
                <p14:nvPr/>
              </p14:nvContentPartPr>
              <p14:xfrm>
                <a:off x="5823605" y="2932480"/>
                <a:ext cx="95400" cy="250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853D6B-79D5-61BE-AD40-F25EE00333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7485" y="2926360"/>
                  <a:ext cx="10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1D6F33-13B2-2FE6-98D8-8DEA48E3D6F7}"/>
                    </a:ext>
                  </a:extLst>
                </p14:cNvPr>
                <p14:cNvContentPartPr/>
                <p14:nvPr/>
              </p14:nvContentPartPr>
              <p14:xfrm>
                <a:off x="3181205" y="2777680"/>
                <a:ext cx="2815560" cy="594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1D6F33-13B2-2FE6-98D8-8DEA48E3D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5085" y="2771560"/>
                  <a:ext cx="2827800" cy="6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D16157E-E2FF-4D62-5A19-A51BD081998C}"/>
                  </a:ext>
                </a:extLst>
              </p14:cNvPr>
              <p14:cNvContentPartPr/>
              <p14:nvPr/>
            </p14:nvContentPartPr>
            <p14:xfrm>
              <a:off x="7315350" y="3914812"/>
              <a:ext cx="9000" cy="10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D16157E-E2FF-4D62-5A19-A51BD08199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09230" y="3908692"/>
                <a:ext cx="21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E236D3-9786-6C8B-CB9E-A80FB90E9541}"/>
                  </a:ext>
                </a:extLst>
              </p14:cNvPr>
              <p14:cNvContentPartPr/>
              <p14:nvPr/>
            </p14:nvContentPartPr>
            <p14:xfrm>
              <a:off x="1208765" y="2305000"/>
              <a:ext cx="421920" cy="35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E236D3-9786-6C8B-CB9E-A80FB90E954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2645" y="2298880"/>
                <a:ext cx="4341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03CEC7-8BDA-C9FA-659F-057BC655A447}"/>
                  </a:ext>
                </a:extLst>
              </p14:cNvPr>
              <p14:cNvContentPartPr/>
              <p14:nvPr/>
            </p14:nvContentPartPr>
            <p14:xfrm>
              <a:off x="1368605" y="2391760"/>
              <a:ext cx="82800" cy="14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03CEC7-8BDA-C9FA-659F-057BC655A4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62485" y="2385640"/>
                <a:ext cx="95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800817-F1DD-CB69-21DD-A61DB0B837A3}"/>
                  </a:ext>
                </a:extLst>
              </p14:cNvPr>
              <p14:cNvContentPartPr/>
              <p14:nvPr/>
            </p14:nvContentPartPr>
            <p14:xfrm>
              <a:off x="1384085" y="2485720"/>
              <a:ext cx="76680" cy="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800817-F1DD-CB69-21DD-A61DB0B837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77965" y="2479600"/>
                <a:ext cx="889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6A31BA-273A-BB76-BFF3-31EDBB9AF837}"/>
                  </a:ext>
                </a:extLst>
              </p14:cNvPr>
              <p14:cNvContentPartPr/>
              <p14:nvPr/>
            </p14:nvContentPartPr>
            <p14:xfrm>
              <a:off x="1667405" y="2469520"/>
              <a:ext cx="214200" cy="12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6A31BA-273A-BB76-BFF3-31EDBB9AF83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61285" y="2463400"/>
                <a:ext cx="226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E49348-1B39-B2DD-7352-D5E193F84118}"/>
                  </a:ext>
                </a:extLst>
              </p14:cNvPr>
              <p14:cNvContentPartPr/>
              <p14:nvPr/>
            </p14:nvContentPartPr>
            <p14:xfrm>
              <a:off x="2015165" y="2348920"/>
              <a:ext cx="13680" cy="1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E49348-1B39-B2DD-7352-D5E193F8411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09045" y="2342800"/>
                <a:ext cx="25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67744E-3C79-1082-3C6A-052DB785D3A2}"/>
                  </a:ext>
                </a:extLst>
              </p14:cNvPr>
              <p14:cNvContentPartPr/>
              <p14:nvPr/>
            </p14:nvContentPartPr>
            <p14:xfrm>
              <a:off x="1998965" y="2329120"/>
              <a:ext cx="219960" cy="257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67744E-3C79-1082-3C6A-052DB785D3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92845" y="2323000"/>
                <a:ext cx="2322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9031472-2E50-7FD2-D7CC-81AB807FCCD6}"/>
                  </a:ext>
                </a:extLst>
              </p14:cNvPr>
              <p14:cNvContentPartPr/>
              <p14:nvPr/>
            </p14:nvContentPartPr>
            <p14:xfrm>
              <a:off x="1873685" y="2204200"/>
              <a:ext cx="525600" cy="48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9031472-2E50-7FD2-D7CC-81AB807FCC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7565" y="2198080"/>
                <a:ext cx="5378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DCC99B-5C2C-137E-913E-6558F98E1B2E}"/>
                  </a:ext>
                </a:extLst>
              </p14:cNvPr>
              <p14:cNvContentPartPr/>
              <p14:nvPr/>
            </p14:nvContentPartPr>
            <p14:xfrm>
              <a:off x="2433485" y="2477440"/>
              <a:ext cx="83880" cy="11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DCC99B-5C2C-137E-913E-6558F98E1B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27365" y="2471320"/>
                <a:ext cx="961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BCD187-28F9-F05F-2834-0A5804867F3A}"/>
                  </a:ext>
                </a:extLst>
              </p14:cNvPr>
              <p14:cNvContentPartPr/>
              <p14:nvPr/>
            </p14:nvContentPartPr>
            <p14:xfrm>
              <a:off x="2565965" y="2333800"/>
              <a:ext cx="230760" cy="249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BCD187-28F9-F05F-2834-0A5804867F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59845" y="2327680"/>
                <a:ext cx="243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71C90C2-0A83-E91E-5E58-546B27E3A884}"/>
                  </a:ext>
                </a:extLst>
              </p14:cNvPr>
              <p14:cNvContentPartPr/>
              <p14:nvPr/>
            </p14:nvContentPartPr>
            <p14:xfrm>
              <a:off x="2508005" y="2223280"/>
              <a:ext cx="479160" cy="488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71C90C2-0A83-E91E-5E58-546B27E3A8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01885" y="2217160"/>
                <a:ext cx="4914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841B85-5149-D4F9-EF06-72DC9989AF79}"/>
                  </a:ext>
                </a:extLst>
              </p14:cNvPr>
              <p14:cNvContentPartPr/>
              <p14:nvPr/>
            </p14:nvContentPartPr>
            <p14:xfrm>
              <a:off x="3012005" y="2445760"/>
              <a:ext cx="1273680" cy="42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841B85-5149-D4F9-EF06-72DC9989AF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05885" y="2439640"/>
                <a:ext cx="1285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6C7A4E-42DA-69D8-B55D-4C7EFF388C59}"/>
                  </a:ext>
                </a:extLst>
              </p14:cNvPr>
              <p14:cNvContentPartPr/>
              <p14:nvPr/>
            </p14:nvContentPartPr>
            <p14:xfrm>
              <a:off x="4909565" y="2378341"/>
              <a:ext cx="34920" cy="18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6C7A4E-42DA-69D8-B55D-4C7EFF388C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03445" y="2372221"/>
                <a:ext cx="471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38E95C-9D10-8EED-358E-1F94C057A48E}"/>
                  </a:ext>
                </a:extLst>
              </p14:cNvPr>
              <p14:cNvContentPartPr/>
              <p14:nvPr/>
            </p14:nvContentPartPr>
            <p14:xfrm>
              <a:off x="4892285" y="2371501"/>
              <a:ext cx="203760" cy="239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38E95C-9D10-8EED-358E-1F94C057A4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86165" y="2365381"/>
                <a:ext cx="216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8B03DA2-8626-E1CF-F38F-1E191B54EF5B}"/>
                  </a:ext>
                </a:extLst>
              </p14:cNvPr>
              <p14:cNvContentPartPr/>
              <p14:nvPr/>
            </p14:nvContentPartPr>
            <p14:xfrm>
              <a:off x="4786085" y="2234701"/>
              <a:ext cx="471240" cy="515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8B03DA2-8626-E1CF-F38F-1E191B54EF5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9965" y="2228581"/>
                <a:ext cx="48348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3B3A027-D646-625A-62B4-061750D12E37}"/>
                  </a:ext>
                </a:extLst>
              </p14:cNvPr>
              <p14:cNvContentPartPr/>
              <p14:nvPr/>
            </p14:nvContentPartPr>
            <p14:xfrm>
              <a:off x="5288285" y="2444941"/>
              <a:ext cx="532080" cy="27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3B3A027-D646-625A-62B4-061750D12E3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2165" y="2438821"/>
                <a:ext cx="544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870696D-4DEF-814B-48CB-65D5D7BB8CE1}"/>
                  </a:ext>
                </a:extLst>
              </p14:cNvPr>
              <p14:cNvContentPartPr/>
              <p14:nvPr/>
            </p14:nvContentPartPr>
            <p14:xfrm>
              <a:off x="5938085" y="2314261"/>
              <a:ext cx="12600" cy="25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870696D-4DEF-814B-48CB-65D5D7BB8C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31965" y="2308141"/>
                <a:ext cx="248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28120EB-DF36-2483-ABD3-D0ACA87809DA}"/>
                  </a:ext>
                </a:extLst>
              </p14:cNvPr>
              <p14:cNvContentPartPr/>
              <p14:nvPr/>
            </p14:nvContentPartPr>
            <p14:xfrm>
              <a:off x="5944205" y="2326141"/>
              <a:ext cx="143640" cy="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28120EB-DF36-2483-ABD3-D0ACA87809D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38085" y="2320021"/>
                <a:ext cx="155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4677EF3-DCF7-9C87-B035-C813748863B0}"/>
                  </a:ext>
                </a:extLst>
              </p14:cNvPr>
              <p14:cNvContentPartPr/>
              <p14:nvPr/>
            </p14:nvContentPartPr>
            <p14:xfrm>
              <a:off x="5925845" y="2443141"/>
              <a:ext cx="123840" cy="18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4677EF3-DCF7-9C87-B035-C813748863B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19725" y="2437021"/>
                <a:ext cx="136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BDD83E3-5F26-86E1-300D-2B58506A3595}"/>
                  </a:ext>
                </a:extLst>
              </p14:cNvPr>
              <p14:cNvContentPartPr/>
              <p14:nvPr/>
            </p14:nvContentPartPr>
            <p14:xfrm>
              <a:off x="5859965" y="2574181"/>
              <a:ext cx="181080" cy="33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BDD83E3-5F26-86E1-300D-2B58506A359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53845" y="2568061"/>
                <a:ext cx="193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198E59-1056-1958-72B5-D73E1CCE5EAC}"/>
                  </a:ext>
                </a:extLst>
              </p14:cNvPr>
              <p14:cNvContentPartPr/>
              <p14:nvPr/>
            </p14:nvContentPartPr>
            <p14:xfrm>
              <a:off x="5733965" y="2211661"/>
              <a:ext cx="515160" cy="502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198E59-1056-1958-72B5-D73E1CCE5E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27845" y="2205541"/>
                <a:ext cx="5274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7BC797-9CD7-F251-16B8-CA0F4E936CCA}"/>
                  </a:ext>
                </a:extLst>
              </p14:cNvPr>
              <p14:cNvContentPartPr/>
              <p14:nvPr/>
            </p14:nvContentPartPr>
            <p14:xfrm>
              <a:off x="6290525" y="2436301"/>
              <a:ext cx="912240" cy="1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7BC797-9CD7-F251-16B8-CA0F4E936CC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84405" y="2430181"/>
                <a:ext cx="92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01F0713-132B-F455-718C-89A0C0B1EF18}"/>
                  </a:ext>
                </a:extLst>
              </p14:cNvPr>
              <p14:cNvContentPartPr/>
              <p14:nvPr/>
            </p14:nvContentPartPr>
            <p14:xfrm>
              <a:off x="4273085" y="2420920"/>
              <a:ext cx="491400" cy="54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01F0713-132B-F455-718C-89A0C0B1EF1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66965" y="2414800"/>
                <a:ext cx="503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51BFD83-0634-19E3-3E92-A600655DCB44}"/>
                  </a:ext>
                </a:extLst>
              </p14:cNvPr>
              <p14:cNvContentPartPr/>
              <p14:nvPr/>
            </p14:nvContentPartPr>
            <p14:xfrm>
              <a:off x="4073062" y="4512520"/>
              <a:ext cx="12240" cy="165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51BFD83-0634-19E3-3E92-A600655DCB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66942" y="4506400"/>
                <a:ext cx="24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FC2557F-6796-29B5-E8EE-446B4DFF198B}"/>
                  </a:ext>
                </a:extLst>
              </p14:cNvPr>
              <p14:cNvContentPartPr/>
              <p14:nvPr/>
            </p14:nvContentPartPr>
            <p14:xfrm>
              <a:off x="1259165" y="3941200"/>
              <a:ext cx="1264320" cy="60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FC2557F-6796-29B5-E8EE-446B4DFF198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53045" y="3935080"/>
                <a:ext cx="1276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940B625-0149-8556-B21A-9E78FECE3DAC}"/>
                  </a:ext>
                </a:extLst>
              </p14:cNvPr>
              <p14:cNvContentPartPr/>
              <p14:nvPr/>
            </p14:nvContentPartPr>
            <p14:xfrm>
              <a:off x="4803005" y="4034080"/>
              <a:ext cx="399960" cy="25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940B625-0149-8556-B21A-9E78FECE3DA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96885" y="4027960"/>
                <a:ext cx="4122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B848E85-200E-D720-0EE7-5DB0698CBC35}"/>
              </a:ext>
            </a:extLst>
          </p:cNvPr>
          <p:cNvGrpSpPr/>
          <p:nvPr/>
        </p:nvGrpSpPr>
        <p:grpSpPr>
          <a:xfrm>
            <a:off x="7182965" y="2154061"/>
            <a:ext cx="2229840" cy="538560"/>
            <a:chOff x="7182965" y="2154061"/>
            <a:chExt cx="222984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E0798-5809-1EEB-6192-22358BA6882F}"/>
                    </a:ext>
                  </a:extLst>
                </p14:cNvPr>
                <p14:cNvContentPartPr/>
                <p14:nvPr/>
              </p14:nvContentPartPr>
              <p14:xfrm>
                <a:off x="7555925" y="2390941"/>
                <a:ext cx="586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E0798-5809-1EEB-6192-22358BA688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49805" y="2384821"/>
                  <a:ext cx="7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0FC9F8-8D6C-3BBA-86C6-D287D6B040BA}"/>
                    </a:ext>
                  </a:extLst>
                </p14:cNvPr>
                <p14:cNvContentPartPr/>
                <p14:nvPr/>
              </p14:nvContentPartPr>
              <p14:xfrm>
                <a:off x="7657445" y="2298421"/>
                <a:ext cx="186840" cy="17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0FC9F8-8D6C-3BBA-86C6-D287D6B040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1325" y="2292301"/>
                  <a:ext cx="199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841619F-963C-2832-6D85-F130ADF73620}"/>
                    </a:ext>
                  </a:extLst>
                </p14:cNvPr>
                <p14:cNvContentPartPr/>
                <p14:nvPr/>
              </p14:nvContentPartPr>
              <p14:xfrm>
                <a:off x="7760405" y="2439901"/>
                <a:ext cx="21960" cy="11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841619F-963C-2832-6D85-F130ADF736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4285" y="2433781"/>
                  <a:ext cx="3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86BC4D8-3716-5DCB-3826-08953FACB3A0}"/>
                    </a:ext>
                  </a:extLst>
                </p14:cNvPr>
                <p14:cNvContentPartPr/>
                <p14:nvPr/>
              </p14:nvContentPartPr>
              <p14:xfrm>
                <a:off x="7598045" y="2213461"/>
                <a:ext cx="449280" cy="47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86BC4D8-3716-5DCB-3826-08953FACB3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91925" y="2207341"/>
                  <a:ext cx="4615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2A6D1A-D2F8-F325-37FD-EBB2C32A5C0B}"/>
                    </a:ext>
                  </a:extLst>
                </p14:cNvPr>
                <p14:cNvContentPartPr/>
                <p14:nvPr/>
              </p14:nvContentPartPr>
              <p14:xfrm>
                <a:off x="8083685" y="2386261"/>
                <a:ext cx="144720" cy="27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2A6D1A-D2F8-F325-37FD-EBB2C32A5C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7565" y="2380141"/>
                  <a:ext cx="156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4E33B7-31F6-C459-7AF6-334F812EA9B8}"/>
                    </a:ext>
                  </a:extLst>
                </p14:cNvPr>
                <p14:cNvContentPartPr/>
                <p14:nvPr/>
              </p14:nvContentPartPr>
              <p14:xfrm>
                <a:off x="8283125" y="2240461"/>
                <a:ext cx="48960" cy="23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4E33B7-31F6-C459-7AF6-334F812EA9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7005" y="2234341"/>
                  <a:ext cx="6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E4F731-6FFE-5D2F-237A-FB70DAE7EC10}"/>
                    </a:ext>
                  </a:extLst>
                </p14:cNvPr>
                <p14:cNvContentPartPr/>
                <p14:nvPr/>
              </p14:nvContentPartPr>
              <p14:xfrm>
                <a:off x="8300765" y="2378341"/>
                <a:ext cx="111240" cy="1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E4F731-6FFE-5D2F-237A-FB70DAE7EC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94645" y="2372221"/>
                  <a:ext cx="12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75088C-FF05-F79A-8FF1-8E44F145AE81}"/>
                    </a:ext>
                  </a:extLst>
                </p14:cNvPr>
                <p14:cNvContentPartPr/>
                <p14:nvPr/>
              </p14:nvContentPartPr>
              <p14:xfrm>
                <a:off x="8415245" y="2290501"/>
                <a:ext cx="28440" cy="20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75088C-FF05-F79A-8FF1-8E44F145AE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09125" y="2284381"/>
                  <a:ext cx="40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920F6E-0B5B-34EC-FA36-F1813E2E3B1D}"/>
                    </a:ext>
                  </a:extLst>
                </p14:cNvPr>
                <p14:cNvContentPartPr/>
                <p14:nvPr/>
              </p14:nvContentPartPr>
              <p14:xfrm>
                <a:off x="8084045" y="2154061"/>
                <a:ext cx="480960" cy="49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920F6E-0B5B-34EC-FA36-F1813E2E3B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77925" y="2147941"/>
                  <a:ext cx="493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748443-52D6-B451-A72D-1FDFB90AB483}"/>
                    </a:ext>
                  </a:extLst>
                </p14:cNvPr>
                <p14:cNvContentPartPr/>
                <p14:nvPr/>
              </p14:nvContentPartPr>
              <p14:xfrm>
                <a:off x="8565005" y="2230381"/>
                <a:ext cx="365040" cy="40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748443-52D6-B451-A72D-1FDFB90AB4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58885" y="2224261"/>
                  <a:ext cx="377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53163E5-B3BA-DE9C-2BAC-4E549FD14300}"/>
                    </a:ext>
                  </a:extLst>
                </p14:cNvPr>
                <p14:cNvContentPartPr/>
                <p14:nvPr/>
              </p14:nvContentPartPr>
              <p14:xfrm>
                <a:off x="8734925" y="2363221"/>
                <a:ext cx="76680" cy="2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53163E5-B3BA-DE9C-2BAC-4E549FD143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28805" y="2357101"/>
                  <a:ext cx="8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63DE9C-1BD3-F1FD-0D27-133CC76039D1}"/>
                    </a:ext>
                  </a:extLst>
                </p14:cNvPr>
                <p14:cNvContentPartPr/>
                <p14:nvPr/>
              </p14:nvContentPartPr>
              <p14:xfrm>
                <a:off x="8747165" y="2408581"/>
                <a:ext cx="936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63DE9C-1BD3-F1FD-0D27-133CC76039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41045" y="2402461"/>
                  <a:ext cx="2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D65E43-0546-3299-4E54-07B41AF79E49}"/>
                    </a:ext>
                  </a:extLst>
                </p14:cNvPr>
                <p14:cNvContentPartPr/>
                <p14:nvPr/>
              </p14:nvContentPartPr>
              <p14:xfrm>
                <a:off x="8731685" y="2487061"/>
                <a:ext cx="61200" cy="2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D65E43-0546-3299-4E54-07B41AF79E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25565" y="2480941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7B0FB8-B730-7F44-5653-F3D7BCC75E1B}"/>
                    </a:ext>
                  </a:extLst>
                </p14:cNvPr>
                <p14:cNvContentPartPr/>
                <p14:nvPr/>
              </p14:nvContentPartPr>
              <p14:xfrm>
                <a:off x="8997005" y="2407141"/>
                <a:ext cx="35136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7B0FB8-B730-7F44-5653-F3D7BCC75E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90885" y="2401021"/>
                  <a:ext cx="363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47DFE2-C01C-437E-E584-E36BDBB9D04F}"/>
                    </a:ext>
                  </a:extLst>
                </p14:cNvPr>
                <p14:cNvContentPartPr/>
                <p14:nvPr/>
              </p14:nvContentPartPr>
              <p14:xfrm>
                <a:off x="9391565" y="2298421"/>
                <a:ext cx="21240" cy="22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47DFE2-C01C-437E-E584-E36BDBB9D0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85445" y="2292301"/>
                  <a:ext cx="3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74BE4ED-770A-AAA8-F900-7E62E266C541}"/>
                    </a:ext>
                  </a:extLst>
                </p14:cNvPr>
                <p14:cNvContentPartPr/>
                <p14:nvPr/>
              </p14:nvContentPartPr>
              <p14:xfrm>
                <a:off x="7182965" y="2420920"/>
                <a:ext cx="418680" cy="50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74BE4ED-770A-AAA8-F900-7E62E266C5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76845" y="2414800"/>
                  <a:ext cx="4309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4C41B46-67B4-7784-FEBE-41DCB86BB45B}"/>
              </a:ext>
            </a:extLst>
          </p:cNvPr>
          <p:cNvGrpSpPr/>
          <p:nvPr/>
        </p:nvGrpSpPr>
        <p:grpSpPr>
          <a:xfrm>
            <a:off x="5176685" y="4014280"/>
            <a:ext cx="635760" cy="53640"/>
            <a:chOff x="5176685" y="4014280"/>
            <a:chExt cx="63576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CFE57A-4789-A989-882D-6343AB7CA5C9}"/>
                    </a:ext>
                  </a:extLst>
                </p14:cNvPr>
                <p14:cNvContentPartPr/>
                <p14:nvPr/>
              </p14:nvContentPartPr>
              <p14:xfrm>
                <a:off x="5438765" y="4049560"/>
                <a:ext cx="2160" cy="18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CFE57A-4789-A989-882D-6343AB7CA5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2645" y="4043440"/>
                  <a:ext cx="14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2D72C51-D2B3-776F-F7E7-5FE4E98A4510}"/>
                    </a:ext>
                  </a:extLst>
                </p14:cNvPr>
                <p14:cNvContentPartPr/>
                <p14:nvPr/>
              </p14:nvContentPartPr>
              <p14:xfrm>
                <a:off x="5176685" y="4014280"/>
                <a:ext cx="285120" cy="28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2D72C51-D2B3-776F-F7E7-5FE4E98A451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70565" y="4008160"/>
                  <a:ext cx="297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E3FC596-FD13-E2FC-51A8-63E8F4BB41D6}"/>
                    </a:ext>
                  </a:extLst>
                </p14:cNvPr>
                <p14:cNvContentPartPr/>
                <p14:nvPr/>
              </p14:nvContentPartPr>
              <p14:xfrm>
                <a:off x="5443805" y="4023640"/>
                <a:ext cx="368640" cy="20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E3FC596-FD13-E2FC-51A8-63E8F4BB41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7685" y="4017520"/>
                  <a:ext cx="38088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74EE1B8-64F1-A341-C30C-A6969B749D3A}"/>
                  </a:ext>
                </a:extLst>
              </p14:cNvPr>
              <p14:cNvContentPartPr/>
              <p14:nvPr/>
            </p14:nvContentPartPr>
            <p14:xfrm>
              <a:off x="6906845" y="3940120"/>
              <a:ext cx="5760" cy="150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74EE1B8-64F1-A341-C30C-A6969B749D3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00725" y="3934000"/>
                <a:ext cx="18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D61E48E-7B1D-0FCA-6710-9EE0481CC7C2}"/>
                  </a:ext>
                </a:extLst>
              </p14:cNvPr>
              <p14:cNvContentPartPr/>
              <p14:nvPr/>
            </p14:nvContentPartPr>
            <p14:xfrm>
              <a:off x="6923405" y="3892960"/>
              <a:ext cx="93240" cy="17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D61E48E-7B1D-0FCA-6710-9EE0481CC7C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17285" y="3886840"/>
                <a:ext cx="105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825E50D-6CF3-7AD0-A333-9949F49654A6}"/>
                  </a:ext>
                </a:extLst>
              </p14:cNvPr>
              <p14:cNvContentPartPr/>
              <p14:nvPr/>
            </p14:nvContentPartPr>
            <p14:xfrm>
              <a:off x="6934565" y="3989440"/>
              <a:ext cx="83880" cy="29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825E50D-6CF3-7AD0-A333-9949F49654A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28445" y="3983320"/>
                <a:ext cx="96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854A9A0-FFDB-8BC6-A033-63CBE1C9263A}"/>
                  </a:ext>
                </a:extLst>
              </p14:cNvPr>
              <p14:cNvContentPartPr/>
              <p14:nvPr/>
            </p14:nvContentPartPr>
            <p14:xfrm>
              <a:off x="6911885" y="4112920"/>
              <a:ext cx="109440" cy="129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854A9A0-FFDB-8BC6-A033-63CBE1C9263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05765" y="4106800"/>
                <a:ext cx="1216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02CBEF3-A016-9A07-97A6-CF99EFCBDAAF}"/>
                  </a:ext>
                </a:extLst>
              </p14:cNvPr>
              <p14:cNvContentPartPr/>
              <p14:nvPr/>
            </p14:nvContentPartPr>
            <p14:xfrm>
              <a:off x="6798845" y="3785680"/>
              <a:ext cx="402480" cy="483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02CBEF3-A016-9A07-97A6-CF99EFCBDAA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92725" y="3779560"/>
                <a:ext cx="4147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A4D1A59-6CB7-A1B0-7040-93E2F23501F5}"/>
                  </a:ext>
                </a:extLst>
              </p14:cNvPr>
              <p14:cNvContentPartPr/>
              <p14:nvPr/>
            </p14:nvContentPartPr>
            <p14:xfrm>
              <a:off x="5812085" y="4019680"/>
              <a:ext cx="969840" cy="29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A4D1A59-6CB7-A1B0-7040-93E2F23501F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05965" y="4013560"/>
                <a:ext cx="982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A1E15AD-10B5-0E48-7088-CB1672937B81}"/>
                  </a:ext>
                </a:extLst>
              </p14:cNvPr>
              <p14:cNvContentPartPr/>
              <p14:nvPr/>
            </p14:nvContentPartPr>
            <p14:xfrm>
              <a:off x="7259285" y="3954160"/>
              <a:ext cx="1567080" cy="536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A1E15AD-10B5-0E48-7088-CB1672937B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53165" y="3948040"/>
                <a:ext cx="1579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E0D4A4A-C896-D9A2-EAB8-441F4FEAC2C5}"/>
                  </a:ext>
                </a:extLst>
              </p14:cNvPr>
              <p14:cNvContentPartPr/>
              <p14:nvPr/>
            </p14:nvContentPartPr>
            <p14:xfrm>
              <a:off x="9040565" y="3764440"/>
              <a:ext cx="218520" cy="42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E0D4A4A-C896-D9A2-EAB8-441F4FEAC2C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034445" y="3758320"/>
                <a:ext cx="230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F007869-759E-DE4F-A9A5-52ED4E6631F1}"/>
                  </a:ext>
                </a:extLst>
              </p14:cNvPr>
              <p14:cNvContentPartPr/>
              <p14:nvPr/>
            </p14:nvContentPartPr>
            <p14:xfrm>
              <a:off x="9147845" y="3799000"/>
              <a:ext cx="14400" cy="192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F007869-759E-DE4F-A9A5-52ED4E6631F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141725" y="3792880"/>
                <a:ext cx="266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74CB56E-B847-D2AC-8F5C-BD9AD61152D4}"/>
                  </a:ext>
                </a:extLst>
              </p14:cNvPr>
              <p14:cNvContentPartPr/>
              <p14:nvPr/>
            </p14:nvContentPartPr>
            <p14:xfrm>
              <a:off x="9045245" y="3975040"/>
              <a:ext cx="182520" cy="41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74CB56E-B847-D2AC-8F5C-BD9AD61152D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39125" y="3968920"/>
                <a:ext cx="194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123D180-70BD-BDC6-0AA3-B4939E7876FD}"/>
                  </a:ext>
                </a:extLst>
              </p14:cNvPr>
              <p14:cNvContentPartPr/>
              <p14:nvPr/>
            </p14:nvContentPartPr>
            <p14:xfrm>
              <a:off x="8861285" y="3609280"/>
              <a:ext cx="562320" cy="539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123D180-70BD-BDC6-0AA3-B4939E7876F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55165" y="3603160"/>
                <a:ext cx="5745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3ABD1E91-64BB-47C2-40AF-583AAFCCBD9E}"/>
                  </a:ext>
                </a:extLst>
              </p14:cNvPr>
              <p14:cNvContentPartPr/>
              <p14:nvPr/>
            </p14:nvContentPartPr>
            <p14:xfrm>
              <a:off x="9430805" y="3883600"/>
              <a:ext cx="50760" cy="19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3ABD1E91-64BB-47C2-40AF-583AAFCCBD9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424685" y="3877480"/>
                <a:ext cx="630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2986F58-4C77-5A22-BCA1-EA1BF4F4903A}"/>
                  </a:ext>
                </a:extLst>
              </p14:cNvPr>
              <p14:cNvContentPartPr/>
              <p14:nvPr/>
            </p14:nvContentPartPr>
            <p14:xfrm>
              <a:off x="9521165" y="3810520"/>
              <a:ext cx="3960" cy="231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2986F58-4C77-5A22-BCA1-EA1BF4F4903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515045" y="3804400"/>
                <a:ext cx="16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BE8CEB1-A4F1-BEAB-5BD7-AFCA0B62F97D}"/>
                  </a:ext>
                </a:extLst>
              </p14:cNvPr>
              <p14:cNvContentPartPr/>
              <p14:nvPr/>
            </p14:nvContentPartPr>
            <p14:xfrm>
              <a:off x="10436645" y="4518280"/>
              <a:ext cx="36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BE8CEB1-A4F1-BEAB-5BD7-AFCA0B62F97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430525" y="45121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CCC3280-ECCD-673E-2B2F-B669147D4251}"/>
                  </a:ext>
                </a:extLst>
              </p14:cNvPr>
              <p14:cNvContentPartPr/>
              <p14:nvPr/>
            </p14:nvContentPartPr>
            <p14:xfrm>
              <a:off x="3976805" y="3908080"/>
              <a:ext cx="234360" cy="250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CCC3280-ECCD-673E-2B2F-B669147D425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70685" y="3901960"/>
                <a:ext cx="24660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3F84F4B-34D7-0707-51AE-BB78D452F751}"/>
              </a:ext>
            </a:extLst>
          </p:cNvPr>
          <p:cNvGrpSpPr/>
          <p:nvPr/>
        </p:nvGrpSpPr>
        <p:grpSpPr>
          <a:xfrm>
            <a:off x="2579285" y="3775600"/>
            <a:ext cx="2248200" cy="590760"/>
            <a:chOff x="2579285" y="3775600"/>
            <a:chExt cx="22482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DC7C7D6-E366-B6E4-92DD-38F85BF9268F}"/>
                    </a:ext>
                  </a:extLst>
                </p14:cNvPr>
                <p14:cNvContentPartPr/>
                <p14:nvPr/>
              </p14:nvContentPartPr>
              <p14:xfrm>
                <a:off x="3902645" y="3775600"/>
                <a:ext cx="492120" cy="590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DC7C7D6-E366-B6E4-92DD-38F85BF9268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96525" y="3769480"/>
                  <a:ext cx="5043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8A22004-8DBF-B170-0B2E-8E3EE44A6BC1}"/>
                    </a:ext>
                  </a:extLst>
                </p14:cNvPr>
                <p14:cNvContentPartPr/>
                <p14:nvPr/>
              </p14:nvContentPartPr>
              <p14:xfrm>
                <a:off x="4389725" y="4036960"/>
                <a:ext cx="437760" cy="32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8A22004-8DBF-B170-0B2E-8E3EE44A6B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83605" y="4030840"/>
                  <a:ext cx="450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2BEB5D5-D9C6-F358-B79F-E8ACB1B37D33}"/>
                    </a:ext>
                  </a:extLst>
                </p14:cNvPr>
                <p14:cNvContentPartPr/>
                <p14:nvPr/>
              </p14:nvContentPartPr>
              <p14:xfrm>
                <a:off x="2579285" y="4007440"/>
                <a:ext cx="1325880" cy="57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2BEB5D5-D9C6-F358-B79F-E8ACB1B37D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73165" y="4001320"/>
                  <a:ext cx="13381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C00B397-85EF-3D5B-2812-95C7327E1600}"/>
              </a:ext>
            </a:extLst>
          </p:cNvPr>
          <p:cNvGrpSpPr/>
          <p:nvPr/>
        </p:nvGrpSpPr>
        <p:grpSpPr>
          <a:xfrm>
            <a:off x="2853605" y="4386880"/>
            <a:ext cx="857160" cy="273520"/>
            <a:chOff x="2853605" y="4386880"/>
            <a:chExt cx="857160" cy="2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380C33-1639-D7FE-6979-16C1461FB1B8}"/>
                    </a:ext>
                  </a:extLst>
                </p14:cNvPr>
                <p14:cNvContentPartPr/>
                <p14:nvPr/>
              </p14:nvContentPartPr>
              <p14:xfrm>
                <a:off x="3012005" y="4494800"/>
                <a:ext cx="103680" cy="138541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380C33-1639-D7FE-6979-16C1461FB1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05885" y="4488683"/>
                  <a:ext cx="115920" cy="150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282B7DB-3743-CE7D-6B1D-D0B7CEF7827C}"/>
                    </a:ext>
                  </a:extLst>
                </p14:cNvPr>
                <p14:cNvContentPartPr/>
                <p14:nvPr/>
              </p14:nvContentPartPr>
              <p14:xfrm>
                <a:off x="3175445" y="4592483"/>
                <a:ext cx="138600" cy="67917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282B7DB-3743-CE7D-6B1D-D0B7CEF782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69325" y="4586374"/>
                  <a:ext cx="150840" cy="80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667263-A328-E0D5-3FB4-5981DF065431}"/>
                    </a:ext>
                  </a:extLst>
                </p14:cNvPr>
                <p14:cNvContentPartPr/>
                <p14:nvPr/>
              </p14:nvContentPartPr>
              <p14:xfrm>
                <a:off x="3375245" y="4588694"/>
                <a:ext cx="151560" cy="61964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667263-A328-E0D5-3FB4-5981DF0654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69125" y="4582605"/>
                  <a:ext cx="163800" cy="74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344196-5880-ACE2-B8DB-0CEA31A5B2FC}"/>
                    </a:ext>
                  </a:extLst>
                </p14:cNvPr>
                <p14:cNvContentPartPr/>
                <p14:nvPr/>
              </p14:nvContentPartPr>
              <p14:xfrm>
                <a:off x="3620765" y="4551352"/>
                <a:ext cx="90000" cy="8983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344196-5880-ACE2-B8DB-0CEA31A5B2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14645" y="4545243"/>
                  <a:ext cx="102240" cy="102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1C0F850-7C00-C364-A189-31EB6C89FFC6}"/>
                    </a:ext>
                  </a:extLst>
                </p14:cNvPr>
                <p14:cNvContentPartPr/>
                <p14:nvPr/>
              </p14:nvContentPartPr>
              <p14:xfrm>
                <a:off x="2853605" y="4386880"/>
                <a:ext cx="19440" cy="266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1C0F850-7C00-C364-A189-31EB6C89FF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47485" y="4380760"/>
                  <a:ext cx="316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CEA992C-BD16-D798-8AC9-1DCD1483D92E}"/>
              </a:ext>
            </a:extLst>
          </p:cNvPr>
          <p:cNvGrpSpPr/>
          <p:nvPr/>
        </p:nvGrpSpPr>
        <p:grpSpPr>
          <a:xfrm>
            <a:off x="6068765" y="4470040"/>
            <a:ext cx="843840" cy="259200"/>
            <a:chOff x="6068765" y="4470040"/>
            <a:chExt cx="84384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5FCE20F-F061-7E00-1E41-8E075D4DD0AB}"/>
                    </a:ext>
                  </a:extLst>
                </p14:cNvPr>
                <p14:cNvContentPartPr/>
                <p14:nvPr/>
              </p14:nvContentPartPr>
              <p14:xfrm>
                <a:off x="6068765" y="4552480"/>
                <a:ext cx="15120" cy="176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5FCE20F-F061-7E00-1E41-8E075D4DD0A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62645" y="4546360"/>
                  <a:ext cx="27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11E0367-253D-F75A-9574-7CC0423A471C}"/>
                    </a:ext>
                  </a:extLst>
                </p14:cNvPr>
                <p14:cNvContentPartPr/>
                <p14:nvPr/>
              </p14:nvContentPartPr>
              <p14:xfrm>
                <a:off x="6897485" y="4502080"/>
                <a:ext cx="15120" cy="19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11E0367-253D-F75A-9574-7CC0423A47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91365" y="4495960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8C72C61-773D-6F9F-AF45-88229F4C9E0F}"/>
                    </a:ext>
                  </a:extLst>
                </p14:cNvPr>
                <p14:cNvContentPartPr/>
                <p14:nvPr/>
              </p14:nvContentPartPr>
              <p14:xfrm>
                <a:off x="6198005" y="4470040"/>
                <a:ext cx="142560" cy="216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8C72C61-773D-6F9F-AF45-88229F4C9E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91885" y="4463920"/>
                  <a:ext cx="154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7778606-0E1A-BD30-EECA-979A1F6BE5CD}"/>
                    </a:ext>
                  </a:extLst>
                </p14:cNvPr>
                <p14:cNvContentPartPr/>
                <p14:nvPr/>
              </p14:nvContentPartPr>
              <p14:xfrm>
                <a:off x="6385925" y="4603960"/>
                <a:ext cx="109800" cy="117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7778606-0E1A-BD30-EECA-979A1F6BE5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9805" y="4597840"/>
                  <a:ext cx="12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B4E60E1-A843-3CCF-3B87-B2402540CA78}"/>
                    </a:ext>
                  </a:extLst>
                </p14:cNvPr>
                <p14:cNvContentPartPr/>
                <p14:nvPr/>
              </p14:nvContentPartPr>
              <p14:xfrm>
                <a:off x="6571325" y="4611880"/>
                <a:ext cx="87480" cy="100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B4E60E1-A843-3CCF-3B87-B2402540CA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5205" y="4605760"/>
                  <a:ext cx="99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1BC82BD-83C6-779B-CD73-DE974E821499}"/>
                    </a:ext>
                  </a:extLst>
                </p14:cNvPr>
                <p14:cNvContentPartPr/>
                <p14:nvPr/>
              </p14:nvContentPartPr>
              <p14:xfrm>
                <a:off x="6701645" y="4620880"/>
                <a:ext cx="74880" cy="10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1BC82BD-83C6-779B-CD73-DE974E8214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95525" y="4614760"/>
                  <a:ext cx="8712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034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4D33-7310-42E4-EF4E-D6495A59D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9BE7-6CC3-B933-CE2F-EFDBA589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throttleTime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46067-B838-4D28-F240-866C231C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BCA60-4E01-AB43-78A9-F6DE6FA7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93A33-DC40-AC35-3A8E-95055D7E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15</a:t>
            </a:fld>
            <a:endParaRPr lang="en-DK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271F203-18B1-C83C-AB60-FA10D7B86567}"/>
              </a:ext>
            </a:extLst>
          </p:cNvPr>
          <p:cNvGrpSpPr/>
          <p:nvPr/>
        </p:nvGrpSpPr>
        <p:grpSpPr>
          <a:xfrm>
            <a:off x="3181205" y="2777680"/>
            <a:ext cx="2815560" cy="594360"/>
            <a:chOff x="3181205" y="2777680"/>
            <a:chExt cx="28155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8C2AA5-EA74-D6C7-162D-39591C3377EC}"/>
                    </a:ext>
                  </a:extLst>
                </p14:cNvPr>
                <p14:cNvContentPartPr/>
                <p14:nvPr/>
              </p14:nvContentPartPr>
              <p14:xfrm>
                <a:off x="4704005" y="2965960"/>
                <a:ext cx="193320" cy="1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8C2AA5-EA74-D6C7-162D-39591C3377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7885" y="2959840"/>
                  <a:ext cx="20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70A00B-D765-D1E0-C262-DF773ED0F891}"/>
                    </a:ext>
                  </a:extLst>
                </p14:cNvPr>
                <p14:cNvContentPartPr/>
                <p14:nvPr/>
              </p14:nvContentPartPr>
              <p14:xfrm>
                <a:off x="4795085" y="3019600"/>
                <a:ext cx="27360" cy="11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70A00B-D765-D1E0-C262-DF773ED0F8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8965" y="3013480"/>
                  <a:ext cx="39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666174-EA7B-202E-CE8E-EBD4F01734A2}"/>
                    </a:ext>
                  </a:extLst>
                </p14:cNvPr>
                <p14:cNvContentPartPr/>
                <p14:nvPr/>
              </p14:nvContentPartPr>
              <p14:xfrm>
                <a:off x="4936565" y="3059920"/>
                <a:ext cx="19440" cy="10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666174-EA7B-202E-CE8E-EBD4F01734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0445" y="3053800"/>
                  <a:ext cx="31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277E9F-3BFE-0C55-E098-D368065023D4}"/>
                    </a:ext>
                  </a:extLst>
                </p14:cNvPr>
                <p14:cNvContentPartPr/>
                <p14:nvPr/>
              </p14:nvContentPartPr>
              <p14:xfrm>
                <a:off x="4980125" y="2976760"/>
                <a:ext cx="14400" cy="2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277E9F-3BFE-0C55-E098-D368065023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4005" y="2970640"/>
                  <a:ext cx="26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F1B6B9-FB6B-0092-6ECD-59829773BD47}"/>
                    </a:ext>
                  </a:extLst>
                </p14:cNvPr>
                <p14:cNvContentPartPr/>
                <p14:nvPr/>
              </p14:nvContentPartPr>
              <p14:xfrm>
                <a:off x="5047805" y="3039040"/>
                <a:ext cx="116640" cy="10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F1B6B9-FB6B-0092-6ECD-59829773BD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41685" y="3032920"/>
                  <a:ext cx="12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AE84D6-98E1-E771-AFF1-A9EC2007E4A7}"/>
                    </a:ext>
                  </a:extLst>
                </p14:cNvPr>
                <p14:cNvContentPartPr/>
                <p14:nvPr/>
              </p14:nvContentPartPr>
              <p14:xfrm>
                <a:off x="5219525" y="3029680"/>
                <a:ext cx="10332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AE84D6-98E1-E771-AFF1-A9EC2007E4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13405" y="3023560"/>
                  <a:ext cx="11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047847-29BF-99AA-6E95-64498491AD50}"/>
                    </a:ext>
                  </a:extLst>
                </p14:cNvPr>
                <p14:cNvContentPartPr/>
                <p14:nvPr/>
              </p14:nvContentPartPr>
              <p14:xfrm>
                <a:off x="5415005" y="2936800"/>
                <a:ext cx="98280" cy="21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047847-29BF-99AA-6E95-64498491AD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8885" y="2930680"/>
                  <a:ext cx="110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FC603A2-842C-67F4-9F34-AB975A51F7D4}"/>
                    </a:ext>
                  </a:extLst>
                </p14:cNvPr>
                <p14:cNvContentPartPr/>
                <p14:nvPr/>
              </p14:nvContentPartPr>
              <p14:xfrm>
                <a:off x="5527325" y="2932120"/>
                <a:ext cx="123840" cy="14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FC603A2-842C-67F4-9F34-AB975A51F7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21205" y="2926000"/>
                  <a:ext cx="136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3FEA8E-67A5-3DDB-DE4D-18A161D238A8}"/>
                    </a:ext>
                  </a:extLst>
                </p14:cNvPr>
                <p14:cNvContentPartPr/>
                <p14:nvPr/>
              </p14:nvContentPartPr>
              <p14:xfrm>
                <a:off x="5684645" y="2982880"/>
                <a:ext cx="151920" cy="11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3FEA8E-67A5-3DDB-DE4D-18A161D238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8525" y="2976760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6CA061-AF70-2993-7FEF-D835E9AA5A0A}"/>
                    </a:ext>
                  </a:extLst>
                </p14:cNvPr>
                <p14:cNvContentPartPr/>
                <p14:nvPr/>
              </p14:nvContentPartPr>
              <p14:xfrm>
                <a:off x="5823605" y="2932480"/>
                <a:ext cx="95400" cy="250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6CA061-AF70-2993-7FEF-D835E9AA5A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7485" y="2926360"/>
                  <a:ext cx="10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0E1162-4E3F-0F43-6928-00A4CB0F7608}"/>
                    </a:ext>
                  </a:extLst>
                </p14:cNvPr>
                <p14:cNvContentPartPr/>
                <p14:nvPr/>
              </p14:nvContentPartPr>
              <p14:xfrm>
                <a:off x="3181205" y="2777680"/>
                <a:ext cx="2815560" cy="594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0E1162-4E3F-0F43-6928-00A4CB0F76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5085" y="2771560"/>
                  <a:ext cx="2827800" cy="6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CED882F-9F40-CABE-A612-348DA8DC8ED1}"/>
                  </a:ext>
                </a:extLst>
              </p14:cNvPr>
              <p14:cNvContentPartPr/>
              <p14:nvPr/>
            </p14:nvContentPartPr>
            <p14:xfrm>
              <a:off x="7315350" y="3914812"/>
              <a:ext cx="9000" cy="10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CED882F-9F40-CABE-A612-348DA8DC8E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09230" y="3908692"/>
                <a:ext cx="212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C3F957-0880-3089-A2F5-5160E4F94EAC}"/>
              </a:ext>
            </a:extLst>
          </p:cNvPr>
          <p:cNvGrpSpPr/>
          <p:nvPr/>
        </p:nvGrpSpPr>
        <p:grpSpPr>
          <a:xfrm>
            <a:off x="1208765" y="2154061"/>
            <a:ext cx="8204040" cy="596520"/>
            <a:chOff x="1208765" y="2154061"/>
            <a:chExt cx="820404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50C7C1-841F-970B-F708-E4C7FCB8FE14}"/>
                    </a:ext>
                  </a:extLst>
                </p14:cNvPr>
                <p14:cNvContentPartPr/>
                <p14:nvPr/>
              </p14:nvContentPartPr>
              <p14:xfrm>
                <a:off x="1208765" y="2305000"/>
                <a:ext cx="421920" cy="353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50C7C1-841F-970B-F708-E4C7FCB8FE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02645" y="2298880"/>
                  <a:ext cx="434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2C6C7F-1272-9BAC-0E58-53DD1F400559}"/>
                    </a:ext>
                  </a:extLst>
                </p14:cNvPr>
                <p14:cNvContentPartPr/>
                <p14:nvPr/>
              </p14:nvContentPartPr>
              <p14:xfrm>
                <a:off x="1368605" y="2391760"/>
                <a:ext cx="82800" cy="14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2C6C7F-1272-9BAC-0E58-53DD1F4005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2485" y="2385640"/>
                  <a:ext cx="95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6693E4-FECA-4C8E-AAB9-A44DDC41FFDB}"/>
                    </a:ext>
                  </a:extLst>
                </p14:cNvPr>
                <p14:cNvContentPartPr/>
                <p14:nvPr/>
              </p14:nvContentPartPr>
              <p14:xfrm>
                <a:off x="1384085" y="2485720"/>
                <a:ext cx="76680" cy="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6693E4-FECA-4C8E-AAB9-A44DDC41FF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77965" y="2479600"/>
                  <a:ext cx="88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F13BBE-8C51-9EF5-90D0-2E059D64E2A8}"/>
                    </a:ext>
                  </a:extLst>
                </p14:cNvPr>
                <p14:cNvContentPartPr/>
                <p14:nvPr/>
              </p14:nvContentPartPr>
              <p14:xfrm>
                <a:off x="1667405" y="2469520"/>
                <a:ext cx="21420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F13BBE-8C51-9EF5-90D0-2E059D64E2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1285" y="2463400"/>
                  <a:ext cx="226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F041-8329-C2F7-1C7D-E7B68FE1455E}"/>
                    </a:ext>
                  </a:extLst>
                </p14:cNvPr>
                <p14:cNvContentPartPr/>
                <p14:nvPr/>
              </p14:nvContentPartPr>
              <p14:xfrm>
                <a:off x="2015165" y="2348920"/>
                <a:ext cx="13680" cy="17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F041-8329-C2F7-1C7D-E7B68FE145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9045" y="2342800"/>
                  <a:ext cx="25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FAA770-1217-4E86-3E5F-F3DFAF5A660D}"/>
                    </a:ext>
                  </a:extLst>
                </p14:cNvPr>
                <p14:cNvContentPartPr/>
                <p14:nvPr/>
              </p14:nvContentPartPr>
              <p14:xfrm>
                <a:off x="1998965" y="2329120"/>
                <a:ext cx="219960" cy="25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FAA770-1217-4E86-3E5F-F3DFAF5A66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2845" y="2323000"/>
                  <a:ext cx="23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33292E-B092-7275-77B6-DE33C1923996}"/>
                    </a:ext>
                  </a:extLst>
                </p14:cNvPr>
                <p14:cNvContentPartPr/>
                <p14:nvPr/>
              </p14:nvContentPartPr>
              <p14:xfrm>
                <a:off x="1873685" y="2204200"/>
                <a:ext cx="525600" cy="48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33292E-B092-7275-77B6-DE33C19239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7565" y="2198080"/>
                  <a:ext cx="5378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7C0782-9271-94FC-C005-C30276A8549B}"/>
                    </a:ext>
                  </a:extLst>
                </p14:cNvPr>
                <p14:cNvContentPartPr/>
                <p14:nvPr/>
              </p14:nvContentPartPr>
              <p14:xfrm>
                <a:off x="2433485" y="2477440"/>
                <a:ext cx="8388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7C0782-9271-94FC-C005-C30276A854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7365" y="2471320"/>
                  <a:ext cx="96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B7B084-2905-68B0-620C-20CE2923F93F}"/>
                    </a:ext>
                  </a:extLst>
                </p14:cNvPr>
                <p14:cNvContentPartPr/>
                <p14:nvPr/>
              </p14:nvContentPartPr>
              <p14:xfrm>
                <a:off x="2565965" y="2333800"/>
                <a:ext cx="23076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B7B084-2905-68B0-620C-20CE2923F9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9845" y="2327680"/>
                  <a:ext cx="243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2BEB52-6061-FAA7-0FFE-4A68A8DB1F24}"/>
                    </a:ext>
                  </a:extLst>
                </p14:cNvPr>
                <p14:cNvContentPartPr/>
                <p14:nvPr/>
              </p14:nvContentPartPr>
              <p14:xfrm>
                <a:off x="2508005" y="2223280"/>
                <a:ext cx="479160" cy="48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2BEB52-6061-FAA7-0FFE-4A68A8DB1F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01885" y="2217160"/>
                  <a:ext cx="491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9F1945-D0B8-56AB-1D07-DAEB04CB3E97}"/>
                    </a:ext>
                  </a:extLst>
                </p14:cNvPr>
                <p14:cNvContentPartPr/>
                <p14:nvPr/>
              </p14:nvContentPartPr>
              <p14:xfrm>
                <a:off x="3012005" y="2445760"/>
                <a:ext cx="1273680" cy="4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9F1945-D0B8-56AB-1D07-DAEB04CB3E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05885" y="2439640"/>
                  <a:ext cx="128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3B1CEA-087C-323A-49EB-CF617FC293E6}"/>
                    </a:ext>
                  </a:extLst>
                </p14:cNvPr>
                <p14:cNvContentPartPr/>
                <p14:nvPr/>
              </p14:nvContentPartPr>
              <p14:xfrm>
                <a:off x="4909565" y="2378341"/>
                <a:ext cx="34920" cy="18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3B1CEA-087C-323A-49EB-CF617FC293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03445" y="2372221"/>
                  <a:ext cx="47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964442-B8A0-A9D1-590A-CC9390BE57B3}"/>
                    </a:ext>
                  </a:extLst>
                </p14:cNvPr>
                <p14:cNvContentPartPr/>
                <p14:nvPr/>
              </p14:nvContentPartPr>
              <p14:xfrm>
                <a:off x="4892285" y="2371501"/>
                <a:ext cx="203760" cy="23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964442-B8A0-A9D1-590A-CC9390BE57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6165" y="2365381"/>
                  <a:ext cx="216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65F5D2-9DE3-AD64-8E14-8D34888D90AB}"/>
                    </a:ext>
                  </a:extLst>
                </p14:cNvPr>
                <p14:cNvContentPartPr/>
                <p14:nvPr/>
              </p14:nvContentPartPr>
              <p14:xfrm>
                <a:off x="4786085" y="2234701"/>
                <a:ext cx="471240" cy="51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65F5D2-9DE3-AD64-8E14-8D34888D90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9965" y="2228581"/>
                  <a:ext cx="4834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94305B-9349-B6DE-120F-8FB9FD40F93A}"/>
                    </a:ext>
                  </a:extLst>
                </p14:cNvPr>
                <p14:cNvContentPartPr/>
                <p14:nvPr/>
              </p14:nvContentPartPr>
              <p14:xfrm>
                <a:off x="5288285" y="2444941"/>
                <a:ext cx="532080" cy="2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94305B-9349-B6DE-120F-8FB9FD40F9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82165" y="2438821"/>
                  <a:ext cx="544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7312B0-8101-4AD7-217F-A274BCF6D91E}"/>
                    </a:ext>
                  </a:extLst>
                </p14:cNvPr>
                <p14:cNvContentPartPr/>
                <p14:nvPr/>
              </p14:nvContentPartPr>
              <p14:xfrm>
                <a:off x="5938085" y="2314261"/>
                <a:ext cx="12600" cy="25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7312B0-8101-4AD7-217F-A274BCF6D9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31965" y="2308141"/>
                  <a:ext cx="2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6CA7EA-8EB4-6C37-D969-C003A7EA2646}"/>
                    </a:ext>
                  </a:extLst>
                </p14:cNvPr>
                <p14:cNvContentPartPr/>
                <p14:nvPr/>
              </p14:nvContentPartPr>
              <p14:xfrm>
                <a:off x="5944205" y="2326141"/>
                <a:ext cx="143640" cy="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6CA7EA-8EB4-6C37-D969-C003A7EA26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38085" y="2320021"/>
                  <a:ext cx="155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FA064B-7D3B-BE29-F28C-9951C9ADAD82}"/>
                    </a:ext>
                  </a:extLst>
                </p14:cNvPr>
                <p14:cNvContentPartPr/>
                <p14:nvPr/>
              </p14:nvContentPartPr>
              <p14:xfrm>
                <a:off x="5925845" y="2443141"/>
                <a:ext cx="123840" cy="1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FA064B-7D3B-BE29-F28C-9951C9ADAD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9725" y="2437021"/>
                  <a:ext cx="13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BD3CE3-578E-0A2E-A1BF-D934546D30AE}"/>
                    </a:ext>
                  </a:extLst>
                </p14:cNvPr>
                <p14:cNvContentPartPr/>
                <p14:nvPr/>
              </p14:nvContentPartPr>
              <p14:xfrm>
                <a:off x="5859965" y="2574181"/>
                <a:ext cx="181080" cy="3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BD3CE3-578E-0A2E-A1BF-D934546D30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53845" y="2568061"/>
                  <a:ext cx="193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2EBA8E-8B80-C3B9-86F5-B7AA06037DBA}"/>
                    </a:ext>
                  </a:extLst>
                </p14:cNvPr>
                <p14:cNvContentPartPr/>
                <p14:nvPr/>
              </p14:nvContentPartPr>
              <p14:xfrm>
                <a:off x="5733965" y="2211661"/>
                <a:ext cx="515160" cy="50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2EBA8E-8B80-C3B9-86F5-B7AA06037D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27845" y="2205541"/>
                  <a:ext cx="52740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786596-2089-DDE9-AB4B-3BA689FE5CD8}"/>
                    </a:ext>
                  </a:extLst>
                </p14:cNvPr>
                <p14:cNvContentPartPr/>
                <p14:nvPr/>
              </p14:nvContentPartPr>
              <p14:xfrm>
                <a:off x="6290525" y="2436301"/>
                <a:ext cx="912240" cy="1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786596-2089-DDE9-AB4B-3BA689FE5C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84405" y="2430181"/>
                  <a:ext cx="92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4DB4D6-D79C-9287-BE45-A0C652760D5E}"/>
                    </a:ext>
                  </a:extLst>
                </p14:cNvPr>
                <p14:cNvContentPartPr/>
                <p14:nvPr/>
              </p14:nvContentPartPr>
              <p14:xfrm>
                <a:off x="7282685" y="2273941"/>
                <a:ext cx="162000" cy="24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4DB4D6-D79C-9287-BE45-A0C652760D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76565" y="2267821"/>
                  <a:ext cx="174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A2E197-060E-92F9-67F7-C71724D4686B}"/>
                    </a:ext>
                  </a:extLst>
                </p14:cNvPr>
                <p14:cNvContentPartPr/>
                <p14:nvPr/>
              </p14:nvContentPartPr>
              <p14:xfrm>
                <a:off x="7306805" y="2379061"/>
                <a:ext cx="135720" cy="2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A2E197-060E-92F9-67F7-C71724D468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00685" y="2372941"/>
                  <a:ext cx="14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3F0E96-5A4B-BD5C-46B8-10FC1CC6683D}"/>
                    </a:ext>
                  </a:extLst>
                </p14:cNvPr>
                <p14:cNvContentPartPr/>
                <p14:nvPr/>
              </p14:nvContentPartPr>
              <p14:xfrm>
                <a:off x="7196645" y="2199781"/>
                <a:ext cx="335880" cy="37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3F0E96-5A4B-BD5C-46B8-10FC1CC668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0525" y="2193661"/>
                  <a:ext cx="3481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6C2FCC-2E88-CFDD-206B-90EEE105EAE2}"/>
                    </a:ext>
                  </a:extLst>
                </p14:cNvPr>
                <p14:cNvContentPartPr/>
                <p14:nvPr/>
              </p14:nvContentPartPr>
              <p14:xfrm>
                <a:off x="7555925" y="2390941"/>
                <a:ext cx="586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6C2FCC-2E88-CFDD-206B-90EEE105EA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9805" y="2384821"/>
                  <a:ext cx="7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23C774-57A3-CB3D-F4EA-70768615CCD6}"/>
                    </a:ext>
                  </a:extLst>
                </p14:cNvPr>
                <p14:cNvContentPartPr/>
                <p14:nvPr/>
              </p14:nvContentPartPr>
              <p14:xfrm>
                <a:off x="7657445" y="2298421"/>
                <a:ext cx="186840" cy="17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23C774-57A3-CB3D-F4EA-70768615CC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51325" y="2292301"/>
                  <a:ext cx="199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59F116-C1CE-A992-EACD-5DEDB06EF7C7}"/>
                    </a:ext>
                  </a:extLst>
                </p14:cNvPr>
                <p14:cNvContentPartPr/>
                <p14:nvPr/>
              </p14:nvContentPartPr>
              <p14:xfrm>
                <a:off x="7760405" y="2439901"/>
                <a:ext cx="21960" cy="11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59F116-C1CE-A992-EACD-5DEDB06EF7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54285" y="2433781"/>
                  <a:ext cx="3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71D29F-4D79-EB01-23E4-F05438722221}"/>
                    </a:ext>
                  </a:extLst>
                </p14:cNvPr>
                <p14:cNvContentPartPr/>
                <p14:nvPr/>
              </p14:nvContentPartPr>
              <p14:xfrm>
                <a:off x="7598045" y="2213461"/>
                <a:ext cx="449280" cy="47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71D29F-4D79-EB01-23E4-F054387222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91925" y="2207341"/>
                  <a:ext cx="4615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42C84C-9D94-941F-D2C8-181F9FB030DA}"/>
                    </a:ext>
                  </a:extLst>
                </p14:cNvPr>
                <p14:cNvContentPartPr/>
                <p14:nvPr/>
              </p14:nvContentPartPr>
              <p14:xfrm>
                <a:off x="8083685" y="2386261"/>
                <a:ext cx="144720" cy="27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42C84C-9D94-941F-D2C8-181F9FB030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7565" y="2380141"/>
                  <a:ext cx="156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1E040F-BA7C-775D-A445-DE557F0BB266}"/>
                    </a:ext>
                  </a:extLst>
                </p14:cNvPr>
                <p14:cNvContentPartPr/>
                <p14:nvPr/>
              </p14:nvContentPartPr>
              <p14:xfrm>
                <a:off x="8283125" y="2240461"/>
                <a:ext cx="48960" cy="23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1E040F-BA7C-775D-A445-DE557F0BB2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77005" y="2234341"/>
                  <a:ext cx="6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D54689-01EF-8E11-D6E5-F0F3199E7A93}"/>
                    </a:ext>
                  </a:extLst>
                </p14:cNvPr>
                <p14:cNvContentPartPr/>
                <p14:nvPr/>
              </p14:nvContentPartPr>
              <p14:xfrm>
                <a:off x="8300765" y="2378341"/>
                <a:ext cx="111240" cy="1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D54689-01EF-8E11-D6E5-F0F3199E7A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94645" y="2372221"/>
                  <a:ext cx="12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80791F-7AC8-DEB5-0CAD-BC39EC256356}"/>
                    </a:ext>
                  </a:extLst>
                </p14:cNvPr>
                <p14:cNvContentPartPr/>
                <p14:nvPr/>
              </p14:nvContentPartPr>
              <p14:xfrm>
                <a:off x="8415245" y="2290501"/>
                <a:ext cx="28440" cy="20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80791F-7AC8-DEB5-0CAD-BC39EC2563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09125" y="2284381"/>
                  <a:ext cx="40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E6800B-98E9-2DA0-0C8C-AAE91648FFF3}"/>
                    </a:ext>
                  </a:extLst>
                </p14:cNvPr>
                <p14:cNvContentPartPr/>
                <p14:nvPr/>
              </p14:nvContentPartPr>
              <p14:xfrm>
                <a:off x="8084045" y="2154061"/>
                <a:ext cx="480960" cy="49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E6800B-98E9-2DA0-0C8C-AAE91648FF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77925" y="2147941"/>
                  <a:ext cx="493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86E54-2EA0-E2FA-E45D-D6722B9B60E9}"/>
                    </a:ext>
                  </a:extLst>
                </p14:cNvPr>
                <p14:cNvContentPartPr/>
                <p14:nvPr/>
              </p14:nvContentPartPr>
              <p14:xfrm>
                <a:off x="8565005" y="2230381"/>
                <a:ext cx="365040" cy="40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86E54-2EA0-E2FA-E45D-D6722B9B60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8885" y="2224261"/>
                  <a:ext cx="377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A38F3C-84EF-0020-261C-79DDF7FFD23C}"/>
                    </a:ext>
                  </a:extLst>
                </p14:cNvPr>
                <p14:cNvContentPartPr/>
                <p14:nvPr/>
              </p14:nvContentPartPr>
              <p14:xfrm>
                <a:off x="8734925" y="2363221"/>
                <a:ext cx="76680" cy="2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A38F3C-84EF-0020-261C-79DDF7FFD2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28805" y="2357101"/>
                  <a:ext cx="8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D24BD2F-096D-6C4F-E576-B812879F477A}"/>
                    </a:ext>
                  </a:extLst>
                </p14:cNvPr>
                <p14:cNvContentPartPr/>
                <p14:nvPr/>
              </p14:nvContentPartPr>
              <p14:xfrm>
                <a:off x="8747165" y="2408581"/>
                <a:ext cx="936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D24BD2F-096D-6C4F-E576-B812879F47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1045" y="2402461"/>
                  <a:ext cx="2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149815-6C1A-7293-9715-24785FB94CE0}"/>
                    </a:ext>
                  </a:extLst>
                </p14:cNvPr>
                <p14:cNvContentPartPr/>
                <p14:nvPr/>
              </p14:nvContentPartPr>
              <p14:xfrm>
                <a:off x="8731685" y="2487061"/>
                <a:ext cx="61200" cy="2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149815-6C1A-7293-9715-24785FB94C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25565" y="2480941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FD66E7-2D50-29EE-8A6F-9114D26BF7B0}"/>
                    </a:ext>
                  </a:extLst>
                </p14:cNvPr>
                <p14:cNvContentPartPr/>
                <p14:nvPr/>
              </p14:nvContentPartPr>
              <p14:xfrm>
                <a:off x="8997005" y="2407141"/>
                <a:ext cx="35136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FD66E7-2D50-29EE-8A6F-9114D26BF7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90885" y="2401021"/>
                  <a:ext cx="363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A52454-8B4C-DCC8-42EF-1B61A6885775}"/>
                    </a:ext>
                  </a:extLst>
                </p14:cNvPr>
                <p14:cNvContentPartPr/>
                <p14:nvPr/>
              </p14:nvContentPartPr>
              <p14:xfrm>
                <a:off x="9391565" y="2298421"/>
                <a:ext cx="21240" cy="22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A52454-8B4C-DCC8-42EF-1B61A68857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85445" y="2292301"/>
                  <a:ext cx="3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68627F5-CE5A-575C-3F18-BF40F26C0F83}"/>
                    </a:ext>
                  </a:extLst>
                </p14:cNvPr>
                <p14:cNvContentPartPr/>
                <p14:nvPr/>
              </p14:nvContentPartPr>
              <p14:xfrm>
                <a:off x="4273085" y="2420920"/>
                <a:ext cx="491400" cy="54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68627F5-CE5A-575C-3F18-BF40F26C0F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6965" y="2414800"/>
                  <a:ext cx="50364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54C2387-8EDD-463E-0017-3123932A88DF}"/>
                  </a:ext>
                </a:extLst>
              </p14:cNvPr>
              <p14:cNvContentPartPr/>
              <p14:nvPr/>
            </p14:nvContentPartPr>
            <p14:xfrm>
              <a:off x="5017940" y="3750524"/>
              <a:ext cx="2160" cy="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54C2387-8EDD-463E-0017-3123932A88D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11820" y="3744404"/>
                <a:ext cx="14400" cy="1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98DE2B4-1B3D-382F-4DE2-F3C7D2E2143B}"/>
              </a:ext>
            </a:extLst>
          </p:cNvPr>
          <p:cNvGrpSpPr/>
          <p:nvPr/>
        </p:nvGrpSpPr>
        <p:grpSpPr>
          <a:xfrm>
            <a:off x="3760445" y="2920960"/>
            <a:ext cx="943920" cy="236880"/>
            <a:chOff x="3760445" y="2920960"/>
            <a:chExt cx="9439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760617-89B2-2C2E-CEE8-47FE96C82B01}"/>
                    </a:ext>
                  </a:extLst>
                </p14:cNvPr>
                <p14:cNvContentPartPr/>
                <p14:nvPr/>
              </p14:nvContentPartPr>
              <p14:xfrm>
                <a:off x="3764045" y="2920960"/>
                <a:ext cx="97920" cy="21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760617-89B2-2C2E-CEE8-47FE96C82B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7925" y="2914840"/>
                  <a:ext cx="110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0A3F9C-4DF3-725B-8E97-E432C8A65BB2}"/>
                    </a:ext>
                  </a:extLst>
                </p14:cNvPr>
                <p14:cNvContentPartPr/>
                <p14:nvPr/>
              </p14:nvContentPartPr>
              <p14:xfrm>
                <a:off x="3760445" y="3035800"/>
                <a:ext cx="108000" cy="1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0A3F9C-4DF3-725B-8E97-E432C8A65B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54325" y="3029680"/>
                  <a:ext cx="120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A81DD1-7B8E-96FA-E7A6-F0D62BB70E02}"/>
                    </a:ext>
                  </a:extLst>
                </p14:cNvPr>
                <p14:cNvContentPartPr/>
                <p14:nvPr/>
              </p14:nvContentPartPr>
              <p14:xfrm>
                <a:off x="3929285" y="2938600"/>
                <a:ext cx="76680" cy="21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A81DD1-7B8E-96FA-E7A6-F0D62BB70E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23165" y="2932480"/>
                  <a:ext cx="88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FC6587-6F0D-6489-542C-D9F5599ED0C0}"/>
                    </a:ext>
                  </a:extLst>
                </p14:cNvPr>
                <p14:cNvContentPartPr/>
                <p14:nvPr/>
              </p14:nvContentPartPr>
              <p14:xfrm>
                <a:off x="4081925" y="3043720"/>
                <a:ext cx="71640" cy="7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FC6587-6F0D-6489-542C-D9F5599ED0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75805" y="3037600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4CC56C-D289-C6B8-9B69-3272367FFF84}"/>
                    </a:ext>
                  </a:extLst>
                </p14:cNvPr>
                <p14:cNvContentPartPr/>
                <p14:nvPr/>
              </p14:nvContentPartPr>
              <p14:xfrm>
                <a:off x="4205045" y="3037600"/>
                <a:ext cx="94320" cy="10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4CC56C-D289-C6B8-9B69-3272367FFF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98925" y="3031480"/>
                  <a:ext cx="106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6C63E9-62A2-F068-C6E6-EBE42290770E}"/>
                    </a:ext>
                  </a:extLst>
                </p14:cNvPr>
                <p14:cNvContentPartPr/>
                <p14:nvPr/>
              </p14:nvContentPartPr>
              <p14:xfrm>
                <a:off x="4351205" y="2954800"/>
                <a:ext cx="26640" cy="159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6C63E9-62A2-F068-C6E6-EBE42290770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45085" y="2948680"/>
                  <a:ext cx="38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B748EE-028F-867E-BD1C-46FC92515345}"/>
                    </a:ext>
                  </a:extLst>
                </p14:cNvPr>
                <p14:cNvContentPartPr/>
                <p14:nvPr/>
              </p14:nvContentPartPr>
              <p14:xfrm>
                <a:off x="4331405" y="3027520"/>
                <a:ext cx="61560" cy="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B748EE-028F-867E-BD1C-46FC925153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25285" y="3021400"/>
                  <a:ext cx="73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96C247-A3BF-FFB4-0146-882C2D4B904A}"/>
                    </a:ext>
                  </a:extLst>
                </p14:cNvPr>
                <p14:cNvContentPartPr/>
                <p14:nvPr/>
              </p14:nvContentPartPr>
              <p14:xfrm>
                <a:off x="4450205" y="2946520"/>
                <a:ext cx="19440" cy="18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96C247-A3BF-FFB4-0146-882C2D4B90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4085" y="2940400"/>
                  <a:ext cx="3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DF1ED9-6B38-8449-8431-BE92B1B74E9D}"/>
                    </a:ext>
                  </a:extLst>
                </p14:cNvPr>
                <p14:cNvContentPartPr/>
                <p14:nvPr/>
              </p14:nvContentPartPr>
              <p14:xfrm>
                <a:off x="4427525" y="3050920"/>
                <a:ext cx="7848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DF1ED9-6B38-8449-8431-BE92B1B74E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21405" y="3044800"/>
                  <a:ext cx="90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5AF7D3-09D9-DD17-2BFA-D737A0ECC95C}"/>
                    </a:ext>
                  </a:extLst>
                </p14:cNvPr>
                <p14:cNvContentPartPr/>
                <p14:nvPr/>
              </p14:nvContentPartPr>
              <p14:xfrm>
                <a:off x="4538045" y="2961640"/>
                <a:ext cx="28800" cy="150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5AF7D3-09D9-DD17-2BFA-D737A0ECC9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31925" y="2955520"/>
                  <a:ext cx="41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A83ED2-5901-F428-5C20-E70EB92BC35B}"/>
                    </a:ext>
                  </a:extLst>
                </p14:cNvPr>
                <p14:cNvContentPartPr/>
                <p14:nvPr/>
              </p14:nvContentPartPr>
              <p14:xfrm>
                <a:off x="4627325" y="3010240"/>
                <a:ext cx="77040" cy="120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A83ED2-5901-F428-5C20-E70EB92BC3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1205" y="3004120"/>
                  <a:ext cx="892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4ACF32-59E4-6D0C-A505-B54588FC4DF5}"/>
              </a:ext>
            </a:extLst>
          </p:cNvPr>
          <p:cNvGrpSpPr/>
          <p:nvPr/>
        </p:nvGrpSpPr>
        <p:grpSpPr>
          <a:xfrm>
            <a:off x="1169525" y="3770920"/>
            <a:ext cx="1590840" cy="572760"/>
            <a:chOff x="1169525" y="3770920"/>
            <a:chExt cx="159084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A22F0E-C95A-6B7F-2B56-8BE67B4C2FA2}"/>
                    </a:ext>
                  </a:extLst>
                </p14:cNvPr>
                <p14:cNvContentPartPr/>
                <p14:nvPr/>
              </p14:nvContentPartPr>
              <p14:xfrm>
                <a:off x="1345925" y="3891880"/>
                <a:ext cx="161640" cy="29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A22F0E-C95A-6B7F-2B56-8BE67B4C2F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9805" y="3885760"/>
                  <a:ext cx="1738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069345-7982-09D9-C695-F7CD1601A0AF}"/>
                    </a:ext>
                  </a:extLst>
                </p14:cNvPr>
                <p14:cNvContentPartPr/>
                <p14:nvPr/>
              </p14:nvContentPartPr>
              <p14:xfrm>
                <a:off x="1370045" y="4080160"/>
                <a:ext cx="158400" cy="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069345-7982-09D9-C695-F7CD1601A0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3925" y="4074040"/>
                  <a:ext cx="1706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968A0F-53C3-B0BE-4F2B-BDA58C4811B1}"/>
                    </a:ext>
                  </a:extLst>
                </p14:cNvPr>
                <p14:cNvContentPartPr/>
                <p14:nvPr/>
              </p14:nvContentPartPr>
              <p14:xfrm>
                <a:off x="1169525" y="3770920"/>
                <a:ext cx="545400" cy="57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968A0F-53C3-B0BE-4F2B-BDA58C4811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3405" y="3764800"/>
                  <a:ext cx="5576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B61EB77-883F-FCD6-8DBE-AE20123B9D31}"/>
                    </a:ext>
                  </a:extLst>
                </p14:cNvPr>
                <p14:cNvContentPartPr/>
                <p14:nvPr/>
              </p14:nvContentPartPr>
              <p14:xfrm>
                <a:off x="1726445" y="4066120"/>
                <a:ext cx="1033920" cy="5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B61EB77-883F-FCD6-8DBE-AE20123B9D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20325" y="4060000"/>
                  <a:ext cx="10461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31D40B8-7090-9EE6-DF5D-66A914DE78B1}"/>
                  </a:ext>
                </a:extLst>
              </p14:cNvPr>
              <p14:cNvContentPartPr/>
              <p14:nvPr/>
            </p14:nvContentPartPr>
            <p14:xfrm>
              <a:off x="3369845" y="4115440"/>
              <a:ext cx="1327320" cy="36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31D40B8-7090-9EE6-DF5D-66A914DE78B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63725" y="4109320"/>
                <a:ext cx="13395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6D39AF-2124-0D95-FCE2-BF10730CA5A9}"/>
              </a:ext>
            </a:extLst>
          </p:cNvPr>
          <p:cNvGrpSpPr/>
          <p:nvPr/>
        </p:nvGrpSpPr>
        <p:grpSpPr>
          <a:xfrm>
            <a:off x="1863605" y="4423240"/>
            <a:ext cx="653760" cy="310680"/>
            <a:chOff x="1863605" y="4423240"/>
            <a:chExt cx="6537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738107-69C2-AFFE-EDAC-3B809F343663}"/>
                    </a:ext>
                  </a:extLst>
                </p14:cNvPr>
                <p14:cNvContentPartPr/>
                <p14:nvPr/>
              </p14:nvContentPartPr>
              <p14:xfrm>
                <a:off x="1863605" y="4423240"/>
                <a:ext cx="126000" cy="21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738107-69C2-AFFE-EDAC-3B809F3436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57485" y="4417120"/>
                  <a:ext cx="138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2E249D-DF31-43E5-90DC-BF66EC02369B}"/>
                    </a:ext>
                  </a:extLst>
                </p14:cNvPr>
                <p14:cNvContentPartPr/>
                <p14:nvPr/>
              </p14:nvContentPartPr>
              <p14:xfrm>
                <a:off x="2060885" y="4564360"/>
                <a:ext cx="97200" cy="86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2E249D-DF31-43E5-90DC-BF66EC0236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54765" y="4558240"/>
                  <a:ext cx="109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02FDC2-8B2D-0A4A-8FFE-9ADC1D16E45C}"/>
                    </a:ext>
                  </a:extLst>
                </p14:cNvPr>
                <p14:cNvContentPartPr/>
                <p14:nvPr/>
              </p14:nvContentPartPr>
              <p14:xfrm>
                <a:off x="2233325" y="4574800"/>
                <a:ext cx="73800" cy="10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02FDC2-8B2D-0A4A-8FFE-9ADC1D16E4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27205" y="4568680"/>
                  <a:ext cx="86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315916E-44CA-C68D-320A-BB73B6334BD8}"/>
                    </a:ext>
                  </a:extLst>
                </p14:cNvPr>
                <p14:cNvContentPartPr/>
                <p14:nvPr/>
              </p14:nvContentPartPr>
              <p14:xfrm>
                <a:off x="2294525" y="4604680"/>
                <a:ext cx="61560" cy="75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315916E-44CA-C68D-320A-BB73B6334B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88405" y="4598560"/>
                  <a:ext cx="73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A7488E-20F5-DC11-21B3-5075CFBEF376}"/>
                    </a:ext>
                  </a:extLst>
                </p14:cNvPr>
                <p14:cNvContentPartPr/>
                <p14:nvPr/>
              </p14:nvContentPartPr>
              <p14:xfrm>
                <a:off x="2436365" y="4583080"/>
                <a:ext cx="81000" cy="150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A7488E-20F5-DC11-21B3-5075CFBEF3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30245" y="4576960"/>
                  <a:ext cx="9324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A6D3906-CFCC-726D-6286-DCD642238FA2}"/>
                  </a:ext>
                </a:extLst>
              </p14:cNvPr>
              <p14:cNvContentPartPr/>
              <p14:nvPr/>
            </p14:nvContentPartPr>
            <p14:xfrm>
              <a:off x="8032565" y="3985480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A6D3906-CFCC-726D-6286-DCD642238FA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026445" y="39793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DB69EC-7EBE-983D-3432-068B45EFB81A}"/>
                  </a:ext>
                </a:extLst>
              </p14:cNvPr>
              <p14:cNvContentPartPr/>
              <p14:nvPr/>
            </p14:nvContentPartPr>
            <p14:xfrm>
              <a:off x="4872485" y="3965680"/>
              <a:ext cx="3960" cy="9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DB69EC-7EBE-983D-3432-068B45EFB81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866365" y="3959560"/>
                <a:ext cx="16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7C754CE-35F7-2B8F-6DD8-7984289AD5C9}"/>
                  </a:ext>
                </a:extLst>
              </p14:cNvPr>
              <p14:cNvContentPartPr/>
              <p14:nvPr/>
            </p14:nvContentPartPr>
            <p14:xfrm>
              <a:off x="4870685" y="3903040"/>
              <a:ext cx="9000" cy="223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7C754CE-35F7-2B8F-6DD8-7984289AD5C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864565" y="3896920"/>
                <a:ext cx="21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1BDB60C-0F51-A23C-FC87-647B9EE20067}"/>
                  </a:ext>
                </a:extLst>
              </p14:cNvPr>
              <p14:cNvContentPartPr/>
              <p14:nvPr/>
            </p14:nvContentPartPr>
            <p14:xfrm>
              <a:off x="4845125" y="3900520"/>
              <a:ext cx="192240" cy="253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1BDB60C-0F51-A23C-FC87-647B9EE2006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839005" y="3894400"/>
                <a:ext cx="204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77BF777-DC40-9FE9-6E59-917FAD524749}"/>
                  </a:ext>
                </a:extLst>
              </p14:cNvPr>
              <p14:cNvContentPartPr/>
              <p14:nvPr/>
            </p14:nvContentPartPr>
            <p14:xfrm>
              <a:off x="4755845" y="3786400"/>
              <a:ext cx="423000" cy="429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77BF777-DC40-9FE9-6E59-917FAD52474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749725" y="3780280"/>
                <a:ext cx="4352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21186AE-D29A-5CA4-188A-0477A4F49014}"/>
                  </a:ext>
                </a:extLst>
              </p14:cNvPr>
              <p14:cNvContentPartPr/>
              <p14:nvPr/>
            </p14:nvContentPartPr>
            <p14:xfrm>
              <a:off x="5193965" y="4061080"/>
              <a:ext cx="1075680" cy="24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21186AE-D29A-5CA4-188A-0477A4F4901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187845" y="4054960"/>
                <a:ext cx="1087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1FCA85E-65C9-1EA2-7876-3E4071F6C51F}"/>
                  </a:ext>
                </a:extLst>
              </p14:cNvPr>
              <p14:cNvContentPartPr/>
              <p14:nvPr/>
            </p14:nvContentPartPr>
            <p14:xfrm>
              <a:off x="5449205" y="4238560"/>
              <a:ext cx="123840" cy="177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1FCA85E-65C9-1EA2-7876-3E4071F6C51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43085" y="4232440"/>
                <a:ext cx="136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CADBD4D-A93F-43E7-E710-44526409A293}"/>
                  </a:ext>
                </a:extLst>
              </p14:cNvPr>
              <p14:cNvContentPartPr/>
              <p14:nvPr/>
            </p14:nvContentPartPr>
            <p14:xfrm>
              <a:off x="5624885" y="4289320"/>
              <a:ext cx="111600" cy="118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CADBD4D-A93F-43E7-E710-44526409A293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618765" y="4283200"/>
                <a:ext cx="1238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027C52B-46E1-8D4F-C5D3-5BE1D38238D9}"/>
                  </a:ext>
                </a:extLst>
              </p14:cNvPr>
              <p14:cNvContentPartPr/>
              <p14:nvPr/>
            </p14:nvContentPartPr>
            <p14:xfrm>
              <a:off x="5836565" y="4285720"/>
              <a:ext cx="92160" cy="133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027C52B-46E1-8D4F-C5D3-5BE1D38238D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830445" y="4279600"/>
                <a:ext cx="104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51EC1FE-11A7-4A24-8BA1-503A3BCB051C}"/>
                  </a:ext>
                </a:extLst>
              </p14:cNvPr>
              <p14:cNvContentPartPr/>
              <p14:nvPr/>
            </p14:nvContentPartPr>
            <p14:xfrm>
              <a:off x="5997125" y="4330720"/>
              <a:ext cx="96120" cy="112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51EC1FE-11A7-4A24-8BA1-503A3BCB051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991005" y="4324600"/>
                <a:ext cx="108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F79D098-5262-1F97-7D68-1BC19A54D8E6}"/>
                  </a:ext>
                </a:extLst>
              </p14:cNvPr>
              <p14:cNvContentPartPr/>
              <p14:nvPr/>
            </p14:nvContentPartPr>
            <p14:xfrm>
              <a:off x="2653805" y="4089880"/>
              <a:ext cx="774360" cy="50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F79D098-5262-1F97-7D68-1BC19A54D8E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647685" y="4083760"/>
                <a:ext cx="7866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9F1340C-00CA-63F3-B85C-D63B47324DDA}"/>
              </a:ext>
            </a:extLst>
          </p:cNvPr>
          <p:cNvGrpSpPr/>
          <p:nvPr/>
        </p:nvGrpSpPr>
        <p:grpSpPr>
          <a:xfrm>
            <a:off x="6286565" y="3791440"/>
            <a:ext cx="3143160" cy="477720"/>
            <a:chOff x="6286565" y="3791440"/>
            <a:chExt cx="314316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F13E88-FA88-73CF-FD59-2FF03A467BC8}"/>
                    </a:ext>
                  </a:extLst>
                </p14:cNvPr>
                <p14:cNvContentPartPr/>
                <p14:nvPr/>
              </p14:nvContentPartPr>
              <p14:xfrm>
                <a:off x="9285005" y="3986560"/>
                <a:ext cx="82080" cy="1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F13E88-FA88-73CF-FD59-2FF03A467B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78885" y="3980440"/>
                  <a:ext cx="94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598C02B-1C67-04BE-1A95-0B25E8625839}"/>
                    </a:ext>
                  </a:extLst>
                </p14:cNvPr>
                <p14:cNvContentPartPr/>
                <p14:nvPr/>
              </p14:nvContentPartPr>
              <p14:xfrm>
                <a:off x="9407045" y="3880000"/>
                <a:ext cx="22680" cy="243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598C02B-1C67-04BE-1A95-0B25E86258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00925" y="3873880"/>
                  <a:ext cx="34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23C640C-FCBA-FC24-A7F9-B0CD5CE45ED9}"/>
                    </a:ext>
                  </a:extLst>
                </p14:cNvPr>
                <p14:cNvContentPartPr/>
                <p14:nvPr/>
              </p14:nvContentPartPr>
              <p14:xfrm>
                <a:off x="7168925" y="3932200"/>
                <a:ext cx="17640" cy="214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23C640C-FCBA-FC24-A7F9-B0CD5CE45ED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162805" y="3926080"/>
                  <a:ext cx="2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2B8B48C-8721-C0E1-C4A4-216F6E1C2FEB}"/>
                    </a:ext>
                  </a:extLst>
                </p14:cNvPr>
                <p14:cNvContentPartPr/>
                <p14:nvPr/>
              </p14:nvContentPartPr>
              <p14:xfrm>
                <a:off x="7188005" y="3912400"/>
                <a:ext cx="116640" cy="1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2B8B48C-8721-C0E1-C4A4-216F6E1C2FE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81885" y="3906280"/>
                  <a:ext cx="12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2DF6EC1-AC0E-7A24-D98D-5A945121EDD7}"/>
                    </a:ext>
                  </a:extLst>
                </p14:cNvPr>
                <p14:cNvContentPartPr/>
                <p14:nvPr/>
              </p14:nvContentPartPr>
              <p14:xfrm>
                <a:off x="7191605" y="4024360"/>
                <a:ext cx="81720" cy="20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2DF6EC1-AC0E-7A24-D98D-5A945121EDD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85485" y="4018240"/>
                  <a:ext cx="93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EC9862-284E-AD9A-2D4C-416530D38743}"/>
                    </a:ext>
                  </a:extLst>
                </p14:cNvPr>
                <p14:cNvContentPartPr/>
                <p14:nvPr/>
              </p14:nvContentPartPr>
              <p14:xfrm>
                <a:off x="7004045" y="3791440"/>
                <a:ext cx="494640" cy="47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EC9862-284E-AD9A-2D4C-416530D3874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97925" y="3785320"/>
                  <a:ext cx="5068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FDB4252-F38C-68BD-FF4B-7348102D61B7}"/>
                    </a:ext>
                  </a:extLst>
                </p14:cNvPr>
                <p14:cNvContentPartPr/>
                <p14:nvPr/>
              </p14:nvContentPartPr>
              <p14:xfrm>
                <a:off x="6286565" y="4053880"/>
                <a:ext cx="657360" cy="18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FDB4252-F38C-68BD-FF4B-7348102D61B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80445" y="4047760"/>
                  <a:ext cx="669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829E05C-6801-9CBF-0B67-C9FCB1FAFAC3}"/>
                    </a:ext>
                  </a:extLst>
                </p14:cNvPr>
                <p14:cNvContentPartPr/>
                <p14:nvPr/>
              </p14:nvContentPartPr>
              <p14:xfrm>
                <a:off x="7546205" y="3993040"/>
                <a:ext cx="1850400" cy="77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829E05C-6801-9CBF-0B67-C9FCB1FAFAC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0085" y="3986920"/>
                  <a:ext cx="186264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12D899B-C0A4-2735-4CC9-347C9D0CD2B9}"/>
                  </a:ext>
                </a:extLst>
              </p14:cNvPr>
              <p14:cNvContentPartPr/>
              <p14:nvPr/>
            </p14:nvContentPartPr>
            <p14:xfrm>
              <a:off x="4999205" y="4328920"/>
              <a:ext cx="21240" cy="1666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12D899B-C0A4-2735-4CC9-347C9D0CD2B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993085" y="4322800"/>
                <a:ext cx="33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B964492-D1CA-F9E9-28A3-30461916CD08}"/>
                  </a:ext>
                </a:extLst>
              </p14:cNvPr>
              <p14:cNvContentPartPr/>
              <p14:nvPr/>
            </p14:nvContentPartPr>
            <p14:xfrm>
              <a:off x="3261845" y="4418920"/>
              <a:ext cx="7560" cy="190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B964492-D1CA-F9E9-28A3-30461916CD0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255725" y="4412800"/>
                <a:ext cx="198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62AFB50-0516-8A5E-9DC8-A71EFAC6140E}"/>
                  </a:ext>
                </a:extLst>
              </p14:cNvPr>
              <p14:cNvContentPartPr/>
              <p14:nvPr/>
            </p14:nvContentPartPr>
            <p14:xfrm>
              <a:off x="1467605" y="4520440"/>
              <a:ext cx="12600" cy="153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62AFB50-0516-8A5E-9DC8-A71EFAC6140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461485" y="4514320"/>
                <a:ext cx="24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04D5FD1-E7DE-2511-280C-64FDEC6B791C}"/>
                  </a:ext>
                </a:extLst>
              </p14:cNvPr>
              <p14:cNvContentPartPr/>
              <p14:nvPr/>
            </p14:nvContentPartPr>
            <p14:xfrm>
              <a:off x="6663485" y="4259440"/>
              <a:ext cx="13680" cy="232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04D5FD1-E7DE-2511-280C-64FDEC6B791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657365" y="4253320"/>
                <a:ext cx="259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686CA0B-3A0A-D5D7-32A4-5D8C6DA15A1C}"/>
                  </a:ext>
                </a:extLst>
              </p14:cNvPr>
              <p14:cNvContentPartPr/>
              <p14:nvPr/>
            </p14:nvContentPartPr>
            <p14:xfrm>
              <a:off x="7229765" y="4392280"/>
              <a:ext cx="12600" cy="158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686CA0B-3A0A-D5D7-32A4-5D8C6DA15A1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223645" y="4386160"/>
                <a:ext cx="248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EF75CCE-4A1C-9648-5E1A-57E54BE8D313}"/>
              </a:ext>
            </a:extLst>
          </p:cNvPr>
          <p:cNvGrpSpPr/>
          <p:nvPr/>
        </p:nvGrpSpPr>
        <p:grpSpPr>
          <a:xfrm>
            <a:off x="7972445" y="4211920"/>
            <a:ext cx="1073160" cy="299520"/>
            <a:chOff x="7972445" y="4211920"/>
            <a:chExt cx="10731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49B25F9-760B-C0A3-156F-C9CEA3877E01}"/>
                    </a:ext>
                  </a:extLst>
                </p14:cNvPr>
                <p14:cNvContentPartPr/>
                <p14:nvPr/>
              </p14:nvContentPartPr>
              <p14:xfrm>
                <a:off x="9038405" y="4211920"/>
                <a:ext cx="7200" cy="124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49B25F9-760B-C0A3-156F-C9CEA3877E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32285" y="4205800"/>
                  <a:ext cx="19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343B12-8F73-A199-A43E-89FF1CDDBD2D}"/>
                    </a:ext>
                  </a:extLst>
                </p14:cNvPr>
                <p14:cNvContentPartPr/>
                <p14:nvPr/>
              </p14:nvContentPartPr>
              <p14:xfrm>
                <a:off x="7972445" y="4279600"/>
                <a:ext cx="136800" cy="200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343B12-8F73-A199-A43E-89FF1CDDBD2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966325" y="4273480"/>
                  <a:ext cx="14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B33AA9E-71C5-6368-8594-92D86CB68059}"/>
                    </a:ext>
                  </a:extLst>
                </p14:cNvPr>
                <p14:cNvContentPartPr/>
                <p14:nvPr/>
              </p14:nvContentPartPr>
              <p14:xfrm>
                <a:off x="8150645" y="4333960"/>
                <a:ext cx="176040" cy="151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B33AA9E-71C5-6368-8594-92D86CB680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44525" y="4327840"/>
                  <a:ext cx="188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7C359F4-E790-7ED7-7904-B67DE3A5167F}"/>
                    </a:ext>
                  </a:extLst>
                </p14:cNvPr>
                <p14:cNvContentPartPr/>
                <p14:nvPr/>
              </p14:nvContentPartPr>
              <p14:xfrm>
                <a:off x="8435405" y="4362040"/>
                <a:ext cx="132120" cy="101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7C359F4-E790-7ED7-7904-B67DE3A516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29285" y="4355920"/>
                  <a:ext cx="144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E9F5C6B-A518-A642-83F3-BC6B79EC2CA0}"/>
                    </a:ext>
                  </a:extLst>
                </p14:cNvPr>
                <p14:cNvContentPartPr/>
                <p14:nvPr/>
              </p14:nvContentPartPr>
              <p14:xfrm>
                <a:off x="8634485" y="4358440"/>
                <a:ext cx="103320" cy="153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E9F5C6B-A518-A642-83F3-BC6B79EC2CA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628365" y="4352320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914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B9DA-58B1-41B9-0395-FAA435FD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reduce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55BEF-77E8-1A94-FD5A-38DAAECA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40810-BCC7-14A1-F90E-0CD8F2C3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BF7F6-E40C-9993-893E-577B1179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16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E6E2C6-3156-7193-99E4-14B6F806C6BC}"/>
                  </a:ext>
                </a:extLst>
              </p14:cNvPr>
              <p14:cNvContentPartPr/>
              <p14:nvPr/>
            </p14:nvContentPartPr>
            <p14:xfrm>
              <a:off x="1862144" y="2573609"/>
              <a:ext cx="520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E6E2C6-3156-7193-99E4-14B6F806C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6024" y="2567489"/>
                <a:ext cx="532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EE7F68-DFBB-C0E7-B0B8-B2879AF6B05D}"/>
                  </a:ext>
                </a:extLst>
              </p14:cNvPr>
              <p14:cNvContentPartPr/>
              <p14:nvPr/>
            </p14:nvContentPartPr>
            <p14:xfrm>
              <a:off x="2614544" y="2404049"/>
              <a:ext cx="20952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EE7F68-DFBB-C0E7-B0B8-B2879AF6B0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8424" y="2397929"/>
                <a:ext cx="221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E51F19-492E-5F46-29C7-6F330549BC6B}"/>
                  </a:ext>
                </a:extLst>
              </p14:cNvPr>
              <p14:cNvContentPartPr/>
              <p14:nvPr/>
            </p14:nvContentPartPr>
            <p14:xfrm>
              <a:off x="2731184" y="2366969"/>
              <a:ext cx="142560" cy="1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E51F19-492E-5F46-29C7-6F330549BC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5064" y="2360849"/>
                <a:ext cx="154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CEF69F-96A3-ADD7-F19E-63E40EF1CEF9}"/>
                  </a:ext>
                </a:extLst>
              </p14:cNvPr>
              <p14:cNvContentPartPr/>
              <p14:nvPr/>
            </p14:nvContentPartPr>
            <p14:xfrm>
              <a:off x="2426984" y="2254289"/>
              <a:ext cx="716040" cy="49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CEF69F-96A3-ADD7-F19E-63E40EF1CE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0864" y="2248169"/>
                <a:ext cx="7282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EC3449-7A44-5D95-462D-CCA0F0202DE2}"/>
                  </a:ext>
                </a:extLst>
              </p14:cNvPr>
              <p14:cNvContentPartPr/>
              <p14:nvPr/>
            </p14:nvContentPartPr>
            <p14:xfrm>
              <a:off x="3161744" y="2499089"/>
              <a:ext cx="2227320" cy="13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EC3449-7A44-5D95-462D-CCA0F0202D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624" y="2492969"/>
                <a:ext cx="2239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36628E-B3DE-20AC-9828-8A038D07E4A4}"/>
                  </a:ext>
                </a:extLst>
              </p14:cNvPr>
              <p14:cNvContentPartPr/>
              <p14:nvPr/>
            </p14:nvContentPartPr>
            <p14:xfrm>
              <a:off x="5541704" y="2381009"/>
              <a:ext cx="2844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36628E-B3DE-20AC-9828-8A038D07E4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5584" y="2374889"/>
                <a:ext cx="40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13F733-CD6E-4CE7-4C26-34D8E7249900}"/>
                  </a:ext>
                </a:extLst>
              </p14:cNvPr>
              <p14:cNvContentPartPr/>
              <p14:nvPr/>
            </p14:nvContentPartPr>
            <p14:xfrm>
              <a:off x="5663384" y="2360129"/>
              <a:ext cx="99360" cy="27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13F733-CD6E-4CE7-4C26-34D8E72499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7264" y="2354009"/>
                <a:ext cx="11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9F0192-824C-B874-2FA7-11FF009107E3}"/>
                  </a:ext>
                </a:extLst>
              </p14:cNvPr>
              <p14:cNvContentPartPr/>
              <p14:nvPr/>
            </p14:nvContentPartPr>
            <p14:xfrm>
              <a:off x="5397344" y="2240969"/>
              <a:ext cx="562320" cy="46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9F0192-824C-B874-2FA7-11FF00910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1224" y="2234849"/>
                <a:ext cx="57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9C7D69-A7CF-F065-92A7-74A3C0DAD0B7}"/>
                  </a:ext>
                </a:extLst>
              </p14:cNvPr>
              <p14:cNvContentPartPr/>
              <p14:nvPr/>
            </p14:nvContentPartPr>
            <p14:xfrm>
              <a:off x="5990984" y="2464169"/>
              <a:ext cx="136332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9C7D69-A7CF-F065-92A7-74A3C0DAD0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4864" y="2458049"/>
                <a:ext cx="1375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8CAA76-07C2-5F9B-B75D-5B9348B1AAB1}"/>
                  </a:ext>
                </a:extLst>
              </p14:cNvPr>
              <p14:cNvContentPartPr/>
              <p14:nvPr/>
            </p14:nvContentPartPr>
            <p14:xfrm>
              <a:off x="7477064" y="2428169"/>
              <a:ext cx="13068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8CAA76-07C2-5F9B-B75D-5B9348B1AA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70944" y="2422049"/>
                <a:ext cx="14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192383-644C-EA5B-6D8A-3FB6FE435D10}"/>
                  </a:ext>
                </a:extLst>
              </p14:cNvPr>
              <p14:cNvContentPartPr/>
              <p14:nvPr/>
            </p14:nvContentPartPr>
            <p14:xfrm>
              <a:off x="7700984" y="2332409"/>
              <a:ext cx="66600" cy="74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192383-644C-EA5B-6D8A-3FB6FE435D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4864" y="2326289"/>
                <a:ext cx="78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E2FA04B-13E5-B2D3-3F1E-D362B1AF752E}"/>
                  </a:ext>
                </a:extLst>
              </p14:cNvPr>
              <p14:cNvContentPartPr/>
              <p14:nvPr/>
            </p14:nvContentPartPr>
            <p14:xfrm>
              <a:off x="7769024" y="2314769"/>
              <a:ext cx="87120" cy="16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E2FA04B-13E5-B2D3-3F1E-D362B1AF75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2904" y="2308649"/>
                <a:ext cx="9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6E5B4D-C327-C0DC-B4E8-34994440A4C9}"/>
                  </a:ext>
                </a:extLst>
              </p14:cNvPr>
              <p14:cNvContentPartPr/>
              <p14:nvPr/>
            </p14:nvContentPartPr>
            <p14:xfrm>
              <a:off x="7383464" y="2182649"/>
              <a:ext cx="631440" cy="446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6E5B4D-C327-C0DC-B4E8-34994440A4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77344" y="2176529"/>
                <a:ext cx="643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6EC170-A80F-C753-FAF4-B4C40FCB1B90}"/>
                  </a:ext>
                </a:extLst>
              </p14:cNvPr>
              <p14:cNvContentPartPr/>
              <p14:nvPr/>
            </p14:nvContentPartPr>
            <p14:xfrm>
              <a:off x="8029664" y="240980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6EC170-A80F-C753-FAF4-B4C40FCB1B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3544" y="240368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CEA7FB-5F17-4A4D-C498-1241D75459CC}"/>
                  </a:ext>
                </a:extLst>
              </p14:cNvPr>
              <p14:cNvContentPartPr/>
              <p14:nvPr/>
            </p14:nvContentPartPr>
            <p14:xfrm>
              <a:off x="8029664" y="2409809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CEA7FB-5F17-4A4D-C498-1241D75459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3544" y="240368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617A45-A511-CB45-2A12-AC3FA75B1B96}"/>
                  </a:ext>
                </a:extLst>
              </p14:cNvPr>
              <p14:cNvContentPartPr/>
              <p14:nvPr/>
            </p14:nvContentPartPr>
            <p14:xfrm>
              <a:off x="8029664" y="2363369"/>
              <a:ext cx="94356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617A45-A511-CB45-2A12-AC3FA75B1B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23544" y="2357249"/>
                <a:ext cx="955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5BCFE0-413C-7B01-05DE-95F5FF2788E3}"/>
                  </a:ext>
                </a:extLst>
              </p14:cNvPr>
              <p14:cNvContentPartPr/>
              <p14:nvPr/>
            </p14:nvContentPartPr>
            <p14:xfrm>
              <a:off x="8960984" y="2231609"/>
              <a:ext cx="41760" cy="240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5BCFE0-413C-7B01-05DE-95F5FF2788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54864" y="2225489"/>
                <a:ext cx="540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B251B0F-3AC1-C65B-8230-F89FD3F324AC}"/>
              </a:ext>
            </a:extLst>
          </p:cNvPr>
          <p:cNvGrpSpPr/>
          <p:nvPr/>
        </p:nvGrpSpPr>
        <p:grpSpPr>
          <a:xfrm>
            <a:off x="3453005" y="2734480"/>
            <a:ext cx="4647960" cy="834480"/>
            <a:chOff x="3453005" y="2734480"/>
            <a:chExt cx="464796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E5DE258-AA5E-A93A-49F3-DF1AC430D653}"/>
                    </a:ext>
                  </a:extLst>
                </p14:cNvPr>
                <p14:cNvContentPartPr/>
                <p14:nvPr/>
              </p14:nvContentPartPr>
              <p14:xfrm>
                <a:off x="3715445" y="3067840"/>
                <a:ext cx="186120" cy="176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E5DE258-AA5E-A93A-49F3-DF1AC430D65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09325" y="3061720"/>
                  <a:ext cx="198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069064-CF75-0F1D-3443-F9B7B67731DE}"/>
                    </a:ext>
                  </a:extLst>
                </p14:cNvPr>
                <p14:cNvContentPartPr/>
                <p14:nvPr/>
              </p14:nvContentPartPr>
              <p14:xfrm>
                <a:off x="3945845" y="3059920"/>
                <a:ext cx="143640" cy="16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069064-CF75-0F1D-3443-F9B7B67731D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39725" y="3053800"/>
                  <a:ext cx="155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F2DA82-B5FA-CC9C-0F8E-E7D035B051A2}"/>
                    </a:ext>
                  </a:extLst>
                </p14:cNvPr>
                <p14:cNvContentPartPr/>
                <p14:nvPr/>
              </p14:nvContentPartPr>
              <p14:xfrm>
                <a:off x="4178045" y="3008440"/>
                <a:ext cx="157680" cy="232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F2DA82-B5FA-CC9C-0F8E-E7D035B051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71925" y="3002320"/>
                  <a:ext cx="169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B97D59-C7E2-2D9B-6F91-B4DA17A29AFB}"/>
                    </a:ext>
                  </a:extLst>
                </p14:cNvPr>
                <p14:cNvContentPartPr/>
                <p14:nvPr/>
              </p14:nvContentPartPr>
              <p14:xfrm>
                <a:off x="4418885" y="3095920"/>
                <a:ext cx="125640" cy="12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B97D59-C7E2-2D9B-6F91-B4DA17A29A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12765" y="3089800"/>
                  <a:ext cx="137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021BE9-9E77-C1C4-757B-C5D653725731}"/>
                    </a:ext>
                  </a:extLst>
                </p14:cNvPr>
                <p14:cNvContentPartPr/>
                <p14:nvPr/>
              </p14:nvContentPartPr>
              <p14:xfrm>
                <a:off x="4637045" y="3096280"/>
                <a:ext cx="10836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021BE9-9E77-C1C4-757B-C5D6537257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30925" y="3090160"/>
                  <a:ext cx="120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F5412C-3741-5A70-E308-648DD03010ED}"/>
                    </a:ext>
                  </a:extLst>
                </p14:cNvPr>
                <p14:cNvContentPartPr/>
                <p14:nvPr/>
              </p14:nvContentPartPr>
              <p14:xfrm>
                <a:off x="4811285" y="3059200"/>
                <a:ext cx="108000" cy="180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F5412C-3741-5A70-E308-648DD03010E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5165" y="3053080"/>
                  <a:ext cx="120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16185C2-10D8-36B5-6698-6EF57A7AF2A6}"/>
                    </a:ext>
                  </a:extLst>
                </p14:cNvPr>
                <p14:cNvContentPartPr/>
                <p14:nvPr/>
              </p14:nvContentPartPr>
              <p14:xfrm>
                <a:off x="5041325" y="2881720"/>
                <a:ext cx="123840" cy="37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16185C2-10D8-36B5-6698-6EF57A7AF2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35205" y="2875600"/>
                  <a:ext cx="136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151556-690C-8C0B-4EFC-BD154F0A7804}"/>
                    </a:ext>
                  </a:extLst>
                </p14:cNvPr>
                <p14:cNvContentPartPr/>
                <p14:nvPr/>
              </p14:nvContentPartPr>
              <p14:xfrm>
                <a:off x="5331845" y="2979640"/>
                <a:ext cx="103680" cy="20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151556-690C-8C0B-4EFC-BD154F0A78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25725" y="2973520"/>
                  <a:ext cx="115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485378-41F1-B2A3-5681-7E573A0984BC}"/>
                    </a:ext>
                  </a:extLst>
                </p14:cNvPr>
                <p14:cNvContentPartPr/>
                <p14:nvPr/>
              </p14:nvContentPartPr>
              <p14:xfrm>
                <a:off x="5527325" y="3061000"/>
                <a:ext cx="97560" cy="7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485378-41F1-B2A3-5681-7E573A0984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21205" y="3054880"/>
                  <a:ext cx="109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6C38DD-2F9B-BD51-FE20-709DC8EFB604}"/>
                    </a:ext>
                  </a:extLst>
                </p14:cNvPr>
                <p14:cNvContentPartPr/>
                <p14:nvPr/>
              </p14:nvContentPartPr>
              <p14:xfrm>
                <a:off x="5534165" y="3052000"/>
                <a:ext cx="59400" cy="110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6C38DD-2F9B-BD51-FE20-709DC8EFB6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28045" y="304588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1E398F-E7E1-D278-3019-E5F3D0FC6606}"/>
                    </a:ext>
                  </a:extLst>
                </p14:cNvPr>
                <p14:cNvContentPartPr/>
                <p14:nvPr/>
              </p14:nvContentPartPr>
              <p14:xfrm>
                <a:off x="5662685" y="3156040"/>
                <a:ext cx="54360" cy="10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1E398F-E7E1-D278-3019-E5F3D0FC660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56565" y="3149920"/>
                  <a:ext cx="66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C20DDE-86AD-062B-EF45-3D04C3836CAF}"/>
                    </a:ext>
                  </a:extLst>
                </p14:cNvPr>
                <p14:cNvContentPartPr/>
                <p14:nvPr/>
              </p14:nvContentPartPr>
              <p14:xfrm>
                <a:off x="5826485" y="3048760"/>
                <a:ext cx="158400" cy="30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C20DDE-86AD-062B-EF45-3D04C3836C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20365" y="3042640"/>
                  <a:ext cx="170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83A88E-BC05-2B13-9C59-BAC0FA0FB5F8}"/>
                    </a:ext>
                  </a:extLst>
                </p14:cNvPr>
                <p14:cNvContentPartPr/>
                <p14:nvPr/>
              </p14:nvContentPartPr>
              <p14:xfrm>
                <a:off x="6064085" y="2969560"/>
                <a:ext cx="72360" cy="223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83A88E-BC05-2B13-9C59-BAC0FA0FB5F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57965" y="2963440"/>
                  <a:ext cx="84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4466CE-48DA-17C3-E90B-CA1A991D75A7}"/>
                    </a:ext>
                  </a:extLst>
                </p14:cNvPr>
                <p14:cNvContentPartPr/>
                <p14:nvPr/>
              </p14:nvContentPartPr>
              <p14:xfrm>
                <a:off x="6276125" y="3028960"/>
                <a:ext cx="12780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4466CE-48DA-17C3-E90B-CA1A991D75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70005" y="3022840"/>
                  <a:ext cx="140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A84DEB-64F0-1D11-362A-D567FAFEB02B}"/>
                    </a:ext>
                  </a:extLst>
                </p14:cNvPr>
                <p14:cNvContentPartPr/>
                <p14:nvPr/>
              </p14:nvContentPartPr>
              <p14:xfrm>
                <a:off x="6291605" y="3088000"/>
                <a:ext cx="99000" cy="1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A84DEB-64F0-1D11-362A-D567FAFEB0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85485" y="3081880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1F5867-539C-8C46-4309-4B0BDC397BEE}"/>
                    </a:ext>
                  </a:extLst>
                </p14:cNvPr>
                <p14:cNvContentPartPr/>
                <p14:nvPr/>
              </p14:nvContentPartPr>
              <p14:xfrm>
                <a:off x="6424085" y="2989360"/>
                <a:ext cx="116640" cy="15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1F5867-539C-8C46-4309-4B0BDC397BE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17965" y="2983240"/>
                  <a:ext cx="12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667379-0502-8D1D-7988-C7B2D6497D5D}"/>
                    </a:ext>
                  </a:extLst>
                </p14:cNvPr>
                <p14:cNvContentPartPr/>
                <p14:nvPr/>
              </p14:nvContentPartPr>
              <p14:xfrm>
                <a:off x="6682565" y="3005920"/>
                <a:ext cx="163800" cy="11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667379-0502-8D1D-7988-C7B2D6497D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76445" y="2999800"/>
                  <a:ext cx="17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C5C5AC-F167-02B0-8CD2-EE9D77E9B2C5}"/>
                    </a:ext>
                  </a:extLst>
                </p14:cNvPr>
                <p14:cNvContentPartPr/>
                <p14:nvPr/>
              </p14:nvContentPartPr>
              <p14:xfrm>
                <a:off x="6727925" y="3012400"/>
                <a:ext cx="76320" cy="11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C5C5AC-F167-02B0-8CD2-EE9D77E9B2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21805" y="3006280"/>
                  <a:ext cx="8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368EEC-F356-5B6E-905E-64B47940CD39}"/>
                    </a:ext>
                  </a:extLst>
                </p14:cNvPr>
                <p14:cNvContentPartPr/>
                <p14:nvPr/>
              </p14:nvContentPartPr>
              <p14:xfrm>
                <a:off x="6986765" y="3044800"/>
                <a:ext cx="95760" cy="1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368EEC-F356-5B6E-905E-64B47940CD3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80645" y="3038680"/>
                  <a:ext cx="10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875139-D517-A1CD-3021-74FCD4460F7B}"/>
                    </a:ext>
                  </a:extLst>
                </p14:cNvPr>
                <p14:cNvContentPartPr/>
                <p14:nvPr/>
              </p14:nvContentPartPr>
              <p14:xfrm>
                <a:off x="7014485" y="2976760"/>
                <a:ext cx="21600" cy="14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875139-D517-A1CD-3021-74FCD4460F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08365" y="2970640"/>
                  <a:ext cx="33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130D7F-A048-A5C7-EE1A-B68EB4FBFDEC}"/>
                    </a:ext>
                  </a:extLst>
                </p14:cNvPr>
                <p14:cNvContentPartPr/>
                <p14:nvPr/>
              </p14:nvContentPartPr>
              <p14:xfrm>
                <a:off x="7172525" y="2975680"/>
                <a:ext cx="166320" cy="25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130D7F-A048-A5C7-EE1A-B68EB4FBFD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6405" y="2969560"/>
                  <a:ext cx="178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C820D9-C35B-E5BF-E263-329EDBAD46A3}"/>
                    </a:ext>
                  </a:extLst>
                </p14:cNvPr>
                <p14:cNvContentPartPr/>
                <p14:nvPr/>
              </p14:nvContentPartPr>
              <p14:xfrm>
                <a:off x="7386365" y="3078640"/>
                <a:ext cx="7704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C820D9-C35B-E5BF-E263-329EDBAD46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80245" y="3072520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8009C0-E34E-786E-27F0-777A4D9107C4}"/>
                    </a:ext>
                  </a:extLst>
                </p14:cNvPr>
                <p14:cNvContentPartPr/>
                <p14:nvPr/>
              </p14:nvContentPartPr>
              <p14:xfrm>
                <a:off x="7578245" y="2981440"/>
                <a:ext cx="210600" cy="128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8009C0-E34E-786E-27F0-777A4D9107C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72125" y="2975320"/>
                  <a:ext cx="222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2DD80F-89D0-354A-45B4-278D0850E7AD}"/>
                    </a:ext>
                  </a:extLst>
                </p14:cNvPr>
                <p14:cNvContentPartPr/>
                <p14:nvPr/>
              </p14:nvContentPartPr>
              <p14:xfrm>
                <a:off x="7784165" y="2838880"/>
                <a:ext cx="190440" cy="40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2DD80F-89D0-354A-45B4-278D0850E7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8045" y="2832760"/>
                  <a:ext cx="2026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A4B7C5-26F2-A527-9E98-78312374F592}"/>
                    </a:ext>
                  </a:extLst>
                </p14:cNvPr>
                <p14:cNvContentPartPr/>
                <p14:nvPr/>
              </p14:nvContentPartPr>
              <p14:xfrm>
                <a:off x="3453005" y="2734480"/>
                <a:ext cx="4647960" cy="834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A4B7C5-26F2-A527-9E98-78312374F59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46885" y="2728360"/>
                  <a:ext cx="466020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3336DE-6E9D-FE23-73A7-3719D9A64D7F}"/>
              </a:ext>
            </a:extLst>
          </p:cNvPr>
          <p:cNvGrpSpPr/>
          <p:nvPr/>
        </p:nvGrpSpPr>
        <p:grpSpPr>
          <a:xfrm>
            <a:off x="1886680" y="3714760"/>
            <a:ext cx="7528680" cy="628560"/>
            <a:chOff x="2019845" y="3714760"/>
            <a:chExt cx="752868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E7E7B5-C8BF-BF21-1283-959C9EA011A3}"/>
                    </a:ext>
                  </a:extLst>
                </p14:cNvPr>
                <p14:cNvContentPartPr/>
                <p14:nvPr/>
              </p14:nvContentPartPr>
              <p14:xfrm>
                <a:off x="2019845" y="4002760"/>
                <a:ext cx="6746400" cy="20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E7E7B5-C8BF-BF21-1283-959C9EA011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13725" y="3996640"/>
                  <a:ext cx="6758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AB9779-7178-57AC-3038-CB6F798B982F}"/>
                    </a:ext>
                  </a:extLst>
                </p14:cNvPr>
                <p14:cNvContentPartPr/>
                <p14:nvPr/>
              </p14:nvContentPartPr>
              <p14:xfrm>
                <a:off x="8773805" y="3849760"/>
                <a:ext cx="197640" cy="29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AB9779-7178-57AC-3038-CB6F798B98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67685" y="3843640"/>
                  <a:ext cx="209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E73BE8E-79F4-40F6-2C54-4DB0041D7055}"/>
                    </a:ext>
                  </a:extLst>
                </p14:cNvPr>
                <p14:cNvContentPartPr/>
                <p14:nvPr/>
              </p14:nvContentPartPr>
              <p14:xfrm>
                <a:off x="8960285" y="3945520"/>
                <a:ext cx="285840" cy="19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E73BE8E-79F4-40F6-2C54-4DB0041D70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54165" y="3939400"/>
                  <a:ext cx="298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BF940A-F8B8-A5D3-16FB-024C3ECBFCBB}"/>
                    </a:ext>
                  </a:extLst>
                </p14:cNvPr>
                <p14:cNvContentPartPr/>
                <p14:nvPr/>
              </p14:nvContentPartPr>
              <p14:xfrm>
                <a:off x="8717645" y="3714760"/>
                <a:ext cx="727200" cy="62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BF940A-F8B8-A5D3-16FB-024C3ECBFCB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11525" y="3708640"/>
                  <a:ext cx="7394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ACE94E-B2FF-0CAD-CCB2-870DA986AB4A}"/>
                    </a:ext>
                  </a:extLst>
                </p14:cNvPr>
                <p14:cNvContentPartPr/>
                <p14:nvPr/>
              </p14:nvContentPartPr>
              <p14:xfrm>
                <a:off x="9489845" y="3802960"/>
                <a:ext cx="58680" cy="53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ACE94E-B2FF-0CAD-CCB2-870DA986AB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83725" y="3796840"/>
                  <a:ext cx="709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7F8B1D-D43E-A87F-C0CB-08797A5A8B81}"/>
                    </a:ext>
                  </a:extLst>
                </p14:cNvPr>
                <p14:cNvContentPartPr/>
                <p14:nvPr/>
              </p14:nvContentPartPr>
              <p14:xfrm>
                <a:off x="9462125" y="4016800"/>
                <a:ext cx="43920" cy="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7F8B1D-D43E-A87F-C0CB-08797A5A8B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56005" y="4010680"/>
                  <a:ext cx="56160" cy="1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440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3A56-19C4-E27F-EB26-BC8A4066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EAD-BCAD-69B1-E2F7-D30E416C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scan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AFC71-4561-20E4-98BC-8ECAE595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DC0E2-D7F5-CBC0-0D45-078DBF99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C31D8-ED24-B61F-F5D5-F43704A3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17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2481DD-F05D-BFD0-DB14-5604A9BC3BFF}"/>
                  </a:ext>
                </a:extLst>
              </p14:cNvPr>
              <p14:cNvContentPartPr/>
              <p14:nvPr/>
            </p14:nvContentPartPr>
            <p14:xfrm>
              <a:off x="1862144" y="2573609"/>
              <a:ext cx="520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2481DD-F05D-BFD0-DB14-5604A9BC3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6024" y="2567405"/>
                <a:ext cx="532440" cy="39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8E90C5-A418-42C2-A509-280794BD6243}"/>
                  </a:ext>
                </a:extLst>
              </p14:cNvPr>
              <p14:cNvContentPartPr/>
              <p14:nvPr/>
            </p14:nvContentPartPr>
            <p14:xfrm>
              <a:off x="2614544" y="2404049"/>
              <a:ext cx="20952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8E90C5-A418-42C2-A509-280794BD62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424" y="2397929"/>
                <a:ext cx="221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894475-B9DB-03D7-0D5F-75D8820FD056}"/>
                  </a:ext>
                </a:extLst>
              </p14:cNvPr>
              <p14:cNvContentPartPr/>
              <p14:nvPr/>
            </p14:nvContentPartPr>
            <p14:xfrm>
              <a:off x="2731184" y="2366969"/>
              <a:ext cx="142560" cy="1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894475-B9DB-03D7-0D5F-75D8820FD0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5064" y="2360849"/>
                <a:ext cx="154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5E1BBC-E658-73F1-E9A3-2ED820271324}"/>
                  </a:ext>
                </a:extLst>
              </p14:cNvPr>
              <p14:cNvContentPartPr/>
              <p14:nvPr/>
            </p14:nvContentPartPr>
            <p14:xfrm>
              <a:off x="2426984" y="2254289"/>
              <a:ext cx="716040" cy="49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5E1BBC-E658-73F1-E9A3-2ED8202713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0864" y="2248173"/>
                <a:ext cx="728280" cy="50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43137E-CE4C-F480-9A85-C73829CAE189}"/>
                  </a:ext>
                </a:extLst>
              </p14:cNvPr>
              <p14:cNvContentPartPr/>
              <p14:nvPr/>
            </p14:nvContentPartPr>
            <p14:xfrm>
              <a:off x="3161744" y="2499089"/>
              <a:ext cx="2227320" cy="13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43137E-CE4C-F480-9A85-C73829CAE1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5624" y="2492969"/>
                <a:ext cx="2239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91D9EA-8409-E39B-F0E3-624866E797AF}"/>
                  </a:ext>
                </a:extLst>
              </p14:cNvPr>
              <p14:cNvContentPartPr/>
              <p14:nvPr/>
            </p14:nvContentPartPr>
            <p14:xfrm>
              <a:off x="5541704" y="2381009"/>
              <a:ext cx="2844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91D9EA-8409-E39B-F0E3-624866E797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5584" y="2374889"/>
                <a:ext cx="40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D2C764-672B-A170-E539-5B21987994AA}"/>
                  </a:ext>
                </a:extLst>
              </p14:cNvPr>
              <p14:cNvContentPartPr/>
              <p14:nvPr/>
            </p14:nvContentPartPr>
            <p14:xfrm>
              <a:off x="5663384" y="2360129"/>
              <a:ext cx="99360" cy="27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D2C764-672B-A170-E539-5B21987994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57264" y="2354001"/>
                <a:ext cx="111600" cy="29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AAFD6E-C13D-BBE4-C2CE-93F43BE11052}"/>
                  </a:ext>
                </a:extLst>
              </p14:cNvPr>
              <p14:cNvContentPartPr/>
              <p14:nvPr/>
            </p14:nvContentPartPr>
            <p14:xfrm>
              <a:off x="5397344" y="2240969"/>
              <a:ext cx="562320" cy="46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AAFD6E-C13D-BBE4-C2CE-93F43BE110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91224" y="2234849"/>
                <a:ext cx="57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0B9EBC9-FDB4-C158-A54C-66EA91F9C57A}"/>
                  </a:ext>
                </a:extLst>
              </p14:cNvPr>
              <p14:cNvContentPartPr/>
              <p14:nvPr/>
            </p14:nvContentPartPr>
            <p14:xfrm>
              <a:off x="5990984" y="2464169"/>
              <a:ext cx="136332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0B9EBC9-FDB4-C158-A54C-66EA91F9C57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84862" y="2458049"/>
                <a:ext cx="1375563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62BCB0-9640-ACF8-31BA-CA013DC1BA4C}"/>
                  </a:ext>
                </a:extLst>
              </p14:cNvPr>
              <p14:cNvContentPartPr/>
              <p14:nvPr/>
            </p14:nvContentPartPr>
            <p14:xfrm>
              <a:off x="7477064" y="2428169"/>
              <a:ext cx="13068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62BCB0-9640-ACF8-31BA-CA013DC1BA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70944" y="2422049"/>
                <a:ext cx="14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FA411E4-7957-4170-3C18-9E1DF7CDABD0}"/>
                  </a:ext>
                </a:extLst>
              </p14:cNvPr>
              <p14:cNvContentPartPr/>
              <p14:nvPr/>
            </p14:nvContentPartPr>
            <p14:xfrm>
              <a:off x="7700984" y="2332409"/>
              <a:ext cx="66600" cy="74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FA411E4-7957-4170-3C18-9E1DF7CDAB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4897" y="2326289"/>
                <a:ext cx="78774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9DBE25D-E5CA-4F94-2FA9-ACA1093F2229}"/>
                  </a:ext>
                </a:extLst>
              </p14:cNvPr>
              <p14:cNvContentPartPr/>
              <p14:nvPr/>
            </p14:nvContentPartPr>
            <p14:xfrm>
              <a:off x="7769024" y="2314769"/>
              <a:ext cx="87120" cy="16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DBE25D-E5CA-4F94-2FA9-ACA1093F22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62929" y="2308649"/>
                <a:ext cx="9931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DFBAE5-8595-14EC-4DE9-1DB22768C81A}"/>
                  </a:ext>
                </a:extLst>
              </p14:cNvPr>
              <p14:cNvContentPartPr/>
              <p14:nvPr/>
            </p14:nvContentPartPr>
            <p14:xfrm>
              <a:off x="7383464" y="2182649"/>
              <a:ext cx="631440" cy="446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DFBAE5-8595-14EC-4DE9-1DB22768C81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77344" y="2176529"/>
                <a:ext cx="643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1B1273-3E28-4B13-89A6-7B98E52819B4}"/>
                  </a:ext>
                </a:extLst>
              </p14:cNvPr>
              <p14:cNvContentPartPr/>
              <p14:nvPr/>
            </p14:nvContentPartPr>
            <p14:xfrm>
              <a:off x="8029664" y="240980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1B1273-3E28-4B13-89A6-7B98E52819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23544" y="240368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A5BD2D-E5D0-2578-6F17-6BD91F6D7676}"/>
                  </a:ext>
                </a:extLst>
              </p14:cNvPr>
              <p14:cNvContentPartPr/>
              <p14:nvPr/>
            </p14:nvContentPartPr>
            <p14:xfrm>
              <a:off x="8029664" y="2409809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A5BD2D-E5D0-2578-6F17-6BD91F6D76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23544" y="240368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2D310A-E3F5-2D23-8A32-36B20969601B}"/>
                  </a:ext>
                </a:extLst>
              </p14:cNvPr>
              <p14:cNvContentPartPr/>
              <p14:nvPr/>
            </p14:nvContentPartPr>
            <p14:xfrm>
              <a:off x="8029664" y="2363369"/>
              <a:ext cx="94356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2D310A-E3F5-2D23-8A32-36B2096960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23546" y="2357202"/>
                <a:ext cx="955795" cy="59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19A9DD-B534-E6E0-B4FE-97B0BF7274A0}"/>
                  </a:ext>
                </a:extLst>
              </p14:cNvPr>
              <p14:cNvContentPartPr/>
              <p14:nvPr/>
            </p14:nvContentPartPr>
            <p14:xfrm>
              <a:off x="8960984" y="2231609"/>
              <a:ext cx="41760" cy="240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19A9DD-B534-E6E0-B4FE-97B0BF7274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4864" y="2225489"/>
                <a:ext cx="540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85FE1B5-4B68-084E-9446-303A8720E9EF}"/>
              </a:ext>
            </a:extLst>
          </p:cNvPr>
          <p:cNvGrpSpPr/>
          <p:nvPr/>
        </p:nvGrpSpPr>
        <p:grpSpPr>
          <a:xfrm>
            <a:off x="3453005" y="2734480"/>
            <a:ext cx="4647960" cy="834480"/>
            <a:chOff x="3453005" y="2734480"/>
            <a:chExt cx="464796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26B614-88BA-7CD4-D288-16833AF96994}"/>
                    </a:ext>
                  </a:extLst>
                </p14:cNvPr>
                <p14:cNvContentPartPr/>
                <p14:nvPr/>
              </p14:nvContentPartPr>
              <p14:xfrm>
                <a:off x="5041325" y="2881720"/>
                <a:ext cx="123840" cy="37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26B614-88BA-7CD4-D288-16833AF969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5205" y="2875600"/>
                  <a:ext cx="1360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DF16CE-A159-1121-0494-7E95C421D6F6}"/>
                    </a:ext>
                  </a:extLst>
                </p14:cNvPr>
                <p14:cNvContentPartPr/>
                <p14:nvPr/>
              </p14:nvContentPartPr>
              <p14:xfrm>
                <a:off x="5331845" y="2979640"/>
                <a:ext cx="103680" cy="20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DF16CE-A159-1121-0494-7E95C421D6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25725" y="2973520"/>
                  <a:ext cx="115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BF2830-54A1-DB8C-7746-C1AB653847E0}"/>
                    </a:ext>
                  </a:extLst>
                </p14:cNvPr>
                <p14:cNvContentPartPr/>
                <p14:nvPr/>
              </p14:nvContentPartPr>
              <p14:xfrm>
                <a:off x="5527325" y="3061000"/>
                <a:ext cx="97560" cy="7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BF2830-54A1-DB8C-7746-C1AB653847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21205" y="3054880"/>
                  <a:ext cx="109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9E2C46-C1C2-F262-D088-57604E381C8F}"/>
                    </a:ext>
                  </a:extLst>
                </p14:cNvPr>
                <p14:cNvContentPartPr/>
                <p14:nvPr/>
              </p14:nvContentPartPr>
              <p14:xfrm>
                <a:off x="5534165" y="3052000"/>
                <a:ext cx="59400" cy="110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9E2C46-C1C2-F262-D088-57604E381C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8045" y="304588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FBDC8A-CA58-7012-ED74-D8B02F2D5BFB}"/>
                    </a:ext>
                  </a:extLst>
                </p14:cNvPr>
                <p14:cNvContentPartPr/>
                <p14:nvPr/>
              </p14:nvContentPartPr>
              <p14:xfrm>
                <a:off x="5662685" y="3156040"/>
                <a:ext cx="54360" cy="10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FBDC8A-CA58-7012-ED74-D8B02F2D5B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6605" y="3149920"/>
                  <a:ext cx="66519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93C44B-D662-4216-B3A0-7D08B0880E1A}"/>
                    </a:ext>
                  </a:extLst>
                </p14:cNvPr>
                <p14:cNvContentPartPr/>
                <p14:nvPr/>
              </p14:nvContentPartPr>
              <p14:xfrm>
                <a:off x="5826485" y="3048760"/>
                <a:ext cx="158400" cy="30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93C44B-D662-4216-B3A0-7D08B0880E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20365" y="3042640"/>
                  <a:ext cx="170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D189E02-E3A8-0119-18DF-0EA24EDBFE1D}"/>
                    </a:ext>
                  </a:extLst>
                </p14:cNvPr>
                <p14:cNvContentPartPr/>
                <p14:nvPr/>
              </p14:nvContentPartPr>
              <p14:xfrm>
                <a:off x="6064085" y="2969560"/>
                <a:ext cx="72360" cy="223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D189E02-E3A8-0119-18DF-0EA24EDBFE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7965" y="2963440"/>
                  <a:ext cx="84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260CE4-E76E-2B6E-07CA-7294C7A193A7}"/>
                    </a:ext>
                  </a:extLst>
                </p14:cNvPr>
                <p14:cNvContentPartPr/>
                <p14:nvPr/>
              </p14:nvContentPartPr>
              <p14:xfrm>
                <a:off x="6276125" y="3028960"/>
                <a:ext cx="12780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260CE4-E76E-2B6E-07CA-7294C7A193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0005" y="3022840"/>
                  <a:ext cx="140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71C33F-28E1-FE8A-57D9-3A8A73180192}"/>
                    </a:ext>
                  </a:extLst>
                </p14:cNvPr>
                <p14:cNvContentPartPr/>
                <p14:nvPr/>
              </p14:nvContentPartPr>
              <p14:xfrm>
                <a:off x="6291605" y="3088000"/>
                <a:ext cx="99000" cy="1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71C33F-28E1-FE8A-57D9-3A8A731801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5485" y="3081880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5BCB25-DA73-43E3-FBE3-FAFB13D4183A}"/>
                    </a:ext>
                  </a:extLst>
                </p14:cNvPr>
                <p14:cNvContentPartPr/>
                <p14:nvPr/>
              </p14:nvContentPartPr>
              <p14:xfrm>
                <a:off x="6424085" y="2989360"/>
                <a:ext cx="116640" cy="15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5BCB25-DA73-43E3-FBE3-FAFB13D418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17965" y="2983240"/>
                  <a:ext cx="12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620884-5753-3358-2810-B970F8EFF96F}"/>
                    </a:ext>
                  </a:extLst>
                </p14:cNvPr>
                <p14:cNvContentPartPr/>
                <p14:nvPr/>
              </p14:nvContentPartPr>
              <p14:xfrm>
                <a:off x="6682565" y="3005920"/>
                <a:ext cx="163800" cy="11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620884-5753-3358-2810-B970F8EFF9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6432" y="2999800"/>
                  <a:ext cx="176067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F95AE7-458E-F50E-997B-FC2EF0F21BF0}"/>
                    </a:ext>
                  </a:extLst>
                </p14:cNvPr>
                <p14:cNvContentPartPr/>
                <p14:nvPr/>
              </p14:nvContentPartPr>
              <p14:xfrm>
                <a:off x="6727925" y="3012400"/>
                <a:ext cx="76320" cy="11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F95AE7-458E-F50E-997B-FC2EF0F21B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21805" y="3006280"/>
                  <a:ext cx="8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13AD0F-6E97-6C00-A31A-024C8DC267C0}"/>
                    </a:ext>
                  </a:extLst>
                </p14:cNvPr>
                <p14:cNvContentPartPr/>
                <p14:nvPr/>
              </p14:nvContentPartPr>
              <p14:xfrm>
                <a:off x="6986765" y="3044800"/>
                <a:ext cx="95760" cy="1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13AD0F-6E97-6C00-A31A-024C8DC267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80645" y="3038555"/>
                  <a:ext cx="108000" cy="30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430B36-1EE7-1BEC-D859-D461DA73D082}"/>
                    </a:ext>
                  </a:extLst>
                </p14:cNvPr>
                <p14:cNvContentPartPr/>
                <p14:nvPr/>
              </p14:nvContentPartPr>
              <p14:xfrm>
                <a:off x="7014485" y="2976760"/>
                <a:ext cx="21600" cy="14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430B36-1EE7-1BEC-D859-D461DA73D0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08365" y="2970640"/>
                  <a:ext cx="33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E4033D-0970-4BBC-4B3E-0435225DAFED}"/>
                    </a:ext>
                  </a:extLst>
                </p14:cNvPr>
                <p14:cNvContentPartPr/>
                <p14:nvPr/>
              </p14:nvContentPartPr>
              <p14:xfrm>
                <a:off x="7172525" y="2975680"/>
                <a:ext cx="166320" cy="25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E4033D-0970-4BBC-4B3E-0435225DAF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66405" y="2969560"/>
                  <a:ext cx="178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60F12F-4AEC-20F1-9377-6F8541C5257D}"/>
                    </a:ext>
                  </a:extLst>
                </p14:cNvPr>
                <p14:cNvContentPartPr/>
                <p14:nvPr/>
              </p14:nvContentPartPr>
              <p14:xfrm>
                <a:off x="7386365" y="3078640"/>
                <a:ext cx="77040" cy="11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60F12F-4AEC-20F1-9377-6F8541C525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80245" y="3072539"/>
                  <a:ext cx="89280" cy="125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ED3DAD-4250-0158-1FEB-ACB89BEF7127}"/>
                    </a:ext>
                  </a:extLst>
                </p14:cNvPr>
                <p14:cNvContentPartPr/>
                <p14:nvPr/>
              </p14:nvContentPartPr>
              <p14:xfrm>
                <a:off x="7578245" y="2981440"/>
                <a:ext cx="210600" cy="128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ED3DAD-4250-0158-1FEB-ACB89BEF71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2125" y="2975320"/>
                  <a:ext cx="222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9043F0-2AFF-2C96-F01D-42DAF8AEA1AA}"/>
                    </a:ext>
                  </a:extLst>
                </p14:cNvPr>
                <p14:cNvContentPartPr/>
                <p14:nvPr/>
              </p14:nvContentPartPr>
              <p14:xfrm>
                <a:off x="7784165" y="2838880"/>
                <a:ext cx="190440" cy="40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9043F0-2AFF-2C96-F01D-42DAF8AEA1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78045" y="2832760"/>
                  <a:ext cx="2026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939A1A-3E62-9409-51A8-7DC6B5504AB6}"/>
                    </a:ext>
                  </a:extLst>
                </p14:cNvPr>
                <p14:cNvContentPartPr/>
                <p14:nvPr/>
              </p14:nvContentPartPr>
              <p14:xfrm>
                <a:off x="3453005" y="2734480"/>
                <a:ext cx="4647960" cy="834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939A1A-3E62-9409-51A8-7DC6B5504A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46885" y="2728360"/>
                  <a:ext cx="466020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3D97C5-ECEE-A1DB-304E-322B02357C61}"/>
              </a:ext>
            </a:extLst>
          </p:cNvPr>
          <p:cNvGrpSpPr/>
          <p:nvPr/>
        </p:nvGrpSpPr>
        <p:grpSpPr>
          <a:xfrm>
            <a:off x="4122965" y="3057760"/>
            <a:ext cx="735480" cy="199080"/>
            <a:chOff x="4122965" y="3057760"/>
            <a:chExt cx="7354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7576D4-88E7-286F-ED04-8B74A16083A5}"/>
                    </a:ext>
                  </a:extLst>
                </p14:cNvPr>
                <p14:cNvContentPartPr/>
                <p14:nvPr/>
              </p14:nvContentPartPr>
              <p14:xfrm>
                <a:off x="4122965" y="3057760"/>
                <a:ext cx="139320" cy="19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7576D4-88E7-286F-ED04-8B74A16083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6845" y="3051640"/>
                  <a:ext cx="151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AE6ACD-E8BD-68CB-2DA1-1BB79560683C}"/>
                    </a:ext>
                  </a:extLst>
                </p14:cNvPr>
                <p14:cNvContentPartPr/>
                <p14:nvPr/>
              </p14:nvContentPartPr>
              <p14:xfrm>
                <a:off x="4344005" y="3059920"/>
                <a:ext cx="139680" cy="16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AE6ACD-E8BD-68CB-2DA1-1BB7956068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37885" y="3053800"/>
                  <a:ext cx="151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6D84C9-7266-BA7C-3DBA-D08AB649C2E1}"/>
                    </a:ext>
                  </a:extLst>
                </p14:cNvPr>
                <p14:cNvContentPartPr/>
                <p14:nvPr/>
              </p14:nvContentPartPr>
              <p14:xfrm>
                <a:off x="4527605" y="3102040"/>
                <a:ext cx="115920" cy="10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6D84C9-7266-BA7C-3DBA-D08AB649C2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1485" y="3095920"/>
                  <a:ext cx="128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8B87E3-AB4B-0290-C791-989B34E30FCE}"/>
                    </a:ext>
                  </a:extLst>
                </p14:cNvPr>
                <p14:cNvContentPartPr/>
                <p14:nvPr/>
              </p14:nvContentPartPr>
              <p14:xfrm>
                <a:off x="4747205" y="3057760"/>
                <a:ext cx="111240" cy="133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8B87E3-AB4B-0290-C791-989B34E30F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1085" y="3051640"/>
                  <a:ext cx="1234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3F0D7E-844E-D998-032A-A1B7E6884985}"/>
              </a:ext>
            </a:extLst>
          </p:cNvPr>
          <p:cNvGrpSpPr/>
          <p:nvPr/>
        </p:nvGrpSpPr>
        <p:grpSpPr>
          <a:xfrm>
            <a:off x="2037665" y="4447832"/>
            <a:ext cx="6692040" cy="637560"/>
            <a:chOff x="2077085" y="3856240"/>
            <a:chExt cx="66920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2C504E-22E2-A16F-7BA4-F195C9BE9635}"/>
                    </a:ext>
                  </a:extLst>
                </p14:cNvPr>
                <p14:cNvContentPartPr/>
                <p14:nvPr/>
              </p14:nvContentPartPr>
              <p14:xfrm>
                <a:off x="2603765" y="4012120"/>
                <a:ext cx="167040" cy="200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2C504E-22E2-A16F-7BA4-F195C9BE96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97645" y="4006000"/>
                  <a:ext cx="179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DF8E78-3DA2-75BB-7349-7C3C7B7DC9FE}"/>
                    </a:ext>
                  </a:extLst>
                </p14:cNvPr>
                <p14:cNvContentPartPr/>
                <p14:nvPr/>
              </p14:nvContentPartPr>
              <p14:xfrm>
                <a:off x="2693765" y="3988000"/>
                <a:ext cx="156600" cy="2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DF8E78-3DA2-75BB-7349-7C3C7B7DC9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87645" y="3981880"/>
                  <a:ext cx="168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730A72-70A4-CC53-2D6D-30645771B8E0}"/>
                    </a:ext>
                  </a:extLst>
                </p14:cNvPr>
                <p14:cNvContentPartPr/>
                <p14:nvPr/>
              </p14:nvContentPartPr>
              <p14:xfrm>
                <a:off x="2473085" y="3856240"/>
                <a:ext cx="601560" cy="56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730A72-70A4-CC53-2D6D-30645771B8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6965" y="3850120"/>
                  <a:ext cx="6138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D0CFA7-3F70-2805-3A39-F3BFE96C2BBB}"/>
                    </a:ext>
                  </a:extLst>
                </p14:cNvPr>
                <p14:cNvContentPartPr/>
                <p14:nvPr/>
              </p14:nvContentPartPr>
              <p14:xfrm>
                <a:off x="5466125" y="4012480"/>
                <a:ext cx="165960" cy="239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D0CFA7-3F70-2805-3A39-F3BFE96C2B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0005" y="4006360"/>
                  <a:ext cx="17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40B1DB-6513-D12C-877E-857540933EDA}"/>
                    </a:ext>
                  </a:extLst>
                </p14:cNvPr>
                <p14:cNvContentPartPr/>
                <p14:nvPr/>
              </p14:nvContentPartPr>
              <p14:xfrm>
                <a:off x="5701565" y="4041280"/>
                <a:ext cx="75600" cy="89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40B1DB-6513-D12C-877E-857540933E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5445" y="4035160"/>
                  <a:ext cx="87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D9609C-AA35-E111-ECF6-76788A4913B0}"/>
                    </a:ext>
                  </a:extLst>
                </p14:cNvPr>
                <p14:cNvContentPartPr/>
                <p14:nvPr/>
              </p14:nvContentPartPr>
              <p14:xfrm>
                <a:off x="5787965" y="4064320"/>
                <a:ext cx="57960" cy="171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D9609C-AA35-E111-ECF6-76788A4913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81845" y="4058200"/>
                  <a:ext cx="70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C09CF0-2CB1-F2B1-DDF8-AE9DF01B0F8D}"/>
                    </a:ext>
                  </a:extLst>
                </p14:cNvPr>
                <p14:cNvContentPartPr/>
                <p14:nvPr/>
              </p14:nvContentPartPr>
              <p14:xfrm>
                <a:off x="5364245" y="3874960"/>
                <a:ext cx="740520" cy="52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C09CF0-2CB1-F2B1-DDF8-AE9DF01B0F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58125" y="3868840"/>
                  <a:ext cx="7527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5D25E9-EF0C-C06F-5925-B97EBF6E5E47}"/>
                    </a:ext>
                  </a:extLst>
                </p14:cNvPr>
                <p14:cNvContentPartPr/>
                <p14:nvPr/>
              </p14:nvContentPartPr>
              <p14:xfrm>
                <a:off x="7384565" y="4024000"/>
                <a:ext cx="200160" cy="225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5D25E9-EF0C-C06F-5925-B97EBF6E5E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78445" y="4017880"/>
                  <a:ext cx="212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6ED5C3-6FF0-6718-0BA2-BE301F05960E}"/>
                    </a:ext>
                  </a:extLst>
                </p14:cNvPr>
                <p14:cNvContentPartPr/>
                <p14:nvPr/>
              </p14:nvContentPartPr>
              <p14:xfrm>
                <a:off x="7667525" y="4095280"/>
                <a:ext cx="204840" cy="16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6ED5C3-6FF0-6718-0BA2-BE301F0596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1405" y="4089160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7E1D74-5F4D-4FAB-9300-5F9981E8F2EF}"/>
                    </a:ext>
                  </a:extLst>
                </p14:cNvPr>
                <p14:cNvContentPartPr/>
                <p14:nvPr/>
              </p14:nvContentPartPr>
              <p14:xfrm>
                <a:off x="7312205" y="3882880"/>
                <a:ext cx="767520" cy="610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7E1D74-5F4D-4FAB-9300-5F9981E8F2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06085" y="3876760"/>
                  <a:ext cx="7797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C8929CD-0F39-6F2E-76D9-95F3B1B1AB95}"/>
                    </a:ext>
                  </a:extLst>
                </p14:cNvPr>
                <p14:cNvContentPartPr/>
                <p14:nvPr/>
              </p14:nvContentPartPr>
              <p14:xfrm>
                <a:off x="8131565" y="4123720"/>
                <a:ext cx="622080" cy="3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C8929CD-0F39-6F2E-76D9-95F3B1B1AB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25445" y="4117600"/>
                  <a:ext cx="63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4573C5-A6A9-2346-0C74-4F4668A271F4}"/>
                    </a:ext>
                  </a:extLst>
                </p14:cNvPr>
                <p14:cNvContentPartPr/>
                <p14:nvPr/>
              </p14:nvContentPartPr>
              <p14:xfrm>
                <a:off x="8755085" y="3951280"/>
                <a:ext cx="14040" cy="283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4573C5-A6A9-2346-0C74-4F4668A271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48965" y="3945160"/>
                  <a:ext cx="26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0FEF25-46BD-E27E-67B5-853F7101B2D9}"/>
                    </a:ext>
                  </a:extLst>
                </p14:cNvPr>
                <p14:cNvContentPartPr/>
                <p14:nvPr/>
              </p14:nvContentPartPr>
              <p14:xfrm>
                <a:off x="6105845" y="4144240"/>
                <a:ext cx="1160280" cy="79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0FEF25-46BD-E27E-67B5-853F7101B2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9725" y="4138120"/>
                  <a:ext cx="1172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2E0F34-A463-4565-EFA2-24FB293C5309}"/>
                    </a:ext>
                  </a:extLst>
                </p14:cNvPr>
                <p14:cNvContentPartPr/>
                <p14:nvPr/>
              </p14:nvContentPartPr>
              <p14:xfrm>
                <a:off x="3034325" y="4155760"/>
                <a:ext cx="2355480" cy="11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2E0F34-A463-4565-EFA2-24FB293C53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28205" y="4149640"/>
                  <a:ext cx="236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F0C3F5-D3BB-3A3A-FADF-D07FAB404DC1}"/>
                    </a:ext>
                  </a:extLst>
                </p14:cNvPr>
                <p14:cNvContentPartPr/>
                <p14:nvPr/>
              </p14:nvContentPartPr>
              <p14:xfrm>
                <a:off x="2077085" y="4142800"/>
                <a:ext cx="446760" cy="2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F0C3F5-D3BB-3A3A-FADF-D07FAB404D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0965" y="4136680"/>
                  <a:ext cx="459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A286D2-954A-3EFD-7761-76553B38F44F}"/>
                  </a:ext>
                </a:extLst>
              </p14:cNvPr>
              <p14:cNvContentPartPr/>
              <p14:nvPr/>
            </p14:nvContentPartPr>
            <p14:xfrm>
              <a:off x="1296000" y="2639160"/>
              <a:ext cx="6419880" cy="2059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A286D2-954A-3EFD-7761-76553B38F44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86640" y="2629800"/>
                <a:ext cx="6438600" cy="20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82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Observable vs Subject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Observable is </a:t>
            </a:r>
            <a:r>
              <a:rPr lang="da-DK" sz="2800" b="0" i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single-cast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It can only have one subscriber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Subject is </a:t>
            </a:r>
            <a:r>
              <a:rPr lang="da-DK" sz="2800" b="0" i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multi-cast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It can have as many subscribers as needed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Making an observable multi-cast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obs.pipe(share())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95AA54-6E4C-4508-BDC4-0BEC20BCF980}" type="slidenum">
              <a:rPr/>
              <a:t>18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E8127AD-CD9C-4557-B548-28F9D00F71CF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Sharing an observable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62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function</a:t>
            </a: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subscribeToPlayerJoining(game: Game): Observable&lt;Game&gt; {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</a:t>
            </a:r>
            <a:r>
              <a:rPr lang="da-DK" sz="22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return</a:t>
            </a: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gameSubscription(</a:t>
            </a:r>
            <a:r>
              <a:rPr lang="da-DK" sz="2200" b="0" u="none" strike="noStrike">
                <a:solidFill>
                  <a:srgbClr val="A31515"/>
                </a:solidFill>
                <a:effectLst/>
                <a:uFillTx/>
                <a:latin typeface="Consolas"/>
              </a:rPr>
              <a:t>'game_'</a:t>
            </a: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+ game.gameNumber)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.pipe(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  filter(game </a:t>
            </a:r>
            <a:r>
              <a:rPr lang="da-DK" sz="22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=&gt;</a:t>
            </a: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game.ongoing),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  take(</a:t>
            </a:r>
            <a:r>
              <a:rPr lang="da-DK" sz="2200" b="0" u="none" strike="noStrike">
                <a:solidFill>
                  <a:srgbClr val="098658"/>
                </a:solidFill>
                <a:effectLst/>
                <a:uFillTx/>
                <a:latin typeface="Consolas"/>
              </a:rPr>
              <a:t>1</a:t>
            </a: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),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  share()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)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2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}</a:t>
            </a: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2200"/>
            </a:br>
            <a:endParaRPr lang="en-DK" sz="2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A1479F5-3070-43BE-8587-18B71ABF5670}" type="slidenum">
              <a:t>19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C242C3-C0E7-4698-A483-CD5D3FE5D8CD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Reactive Programming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(Not React)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sng" strike="noStrike">
                <a:solidFill>
                  <a:schemeClr val="dk1"/>
                </a:solidFill>
                <a:effectLst/>
                <a:uFillTx/>
                <a:latin typeface="Calibri"/>
                <a:hlinkClick r:id="rId2"/>
              </a:rPr>
              <a:t>Wikipedia</a:t>
            </a: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br>
              <a:rPr sz="2800"/>
            </a:b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In computing, </a:t>
            </a:r>
            <a:r>
              <a:rPr lang="en-US" sz="2800" b="0" i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reactive programming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is a declarative programming paradigm concerned with data streams and the propagation of change.</a:t>
            </a: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sng" strike="noStrike">
                <a:solidFill>
                  <a:schemeClr val="dk1"/>
                </a:solidFill>
                <a:effectLst/>
                <a:uFillTx/>
                <a:latin typeface="Calibri"/>
                <a:hlinkClick r:id="rId3"/>
              </a:rPr>
              <a:t>ReactiveX</a:t>
            </a: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br>
              <a:rPr sz="2800"/>
            </a:b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r>
              <a:rPr lang="en-US" sz="2800" b="0" u="none" strike="noStrike">
                <a:solidFill>
                  <a:srgbClr val="333333"/>
                </a:solidFill>
                <a:effectLst/>
                <a:uFillTx/>
                <a:latin typeface="Source Sans Pro"/>
              </a:rPr>
              <a:t>The Observer pattern done right</a:t>
            </a: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ReactiveX is a combination of the best ideas from the Observer pattern, the Iterator pattern, and functional programming</a:t>
            </a: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"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E17161-433A-4BF8-8A2B-3C92E5B0C5A7}" type="slidenum">
              <a:t>2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C700D2-C5F2-4470-B06E-B833FD4D8B4F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Observable of observable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When does it happen?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You consume an event stream/web socket/…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For every event you start listening to a new stream/socket/…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Typically: map() the events into streams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How to handle it? Merge or concat.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Merge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Chronological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When you want to react to the events as they happen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Concat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Ordered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When you want one stream to finish before you react to the next one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FD16DE-BA54-4F49-BBC2-48DBDD880571}" type="slidenum">
              <a:t>20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E812D31-6378-4195-959E-37FAB08C8D32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A62E-7076-3556-658A-5D458D7E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Observable</a:t>
            </a:r>
            <a:r>
              <a:rPr lang="da-DK" dirty="0"/>
              <a:t> of </a:t>
            </a:r>
            <a:r>
              <a:rPr lang="da-DK" dirty="0" err="1"/>
              <a:t>observables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BB62A-BBB0-69D7-A42A-ACEBE933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FE9B-0673-6CD1-E773-37F35694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673E8-69EB-89E3-B8A4-E82287F5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21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7383A4-C708-1ACB-F4AC-47026F8141B0}"/>
                  </a:ext>
                </a:extLst>
              </p14:cNvPr>
              <p14:cNvContentPartPr/>
              <p14:nvPr/>
            </p14:nvContentPartPr>
            <p14:xfrm>
              <a:off x="867845" y="1845640"/>
              <a:ext cx="520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7383A4-C708-1ACB-F4AC-47026F8141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725" y="1839520"/>
                <a:ext cx="532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EA2FC7-61BF-0D8F-F1F6-5F33EF98BB1C}"/>
                  </a:ext>
                </a:extLst>
              </p14:cNvPr>
              <p14:cNvContentPartPr/>
              <p14:nvPr/>
            </p14:nvContentPartPr>
            <p14:xfrm>
              <a:off x="1620245" y="1676080"/>
              <a:ext cx="20952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EA2FC7-61BF-0D8F-F1F6-5F33EF98BB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4125" y="1669960"/>
                <a:ext cx="221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BE4A66-D8EC-197B-E3DB-E86E9499B03D}"/>
                  </a:ext>
                </a:extLst>
              </p14:cNvPr>
              <p14:cNvContentPartPr/>
              <p14:nvPr/>
            </p14:nvContentPartPr>
            <p14:xfrm>
              <a:off x="1736885" y="1639000"/>
              <a:ext cx="142560" cy="1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BE4A66-D8EC-197B-E3DB-E86E9499B0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0765" y="1632880"/>
                <a:ext cx="154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ABC181-C4D9-3757-DEF6-F1114E713AE4}"/>
                  </a:ext>
                </a:extLst>
              </p14:cNvPr>
              <p14:cNvContentPartPr/>
              <p14:nvPr/>
            </p14:nvContentPartPr>
            <p14:xfrm>
              <a:off x="1432685" y="1526320"/>
              <a:ext cx="716040" cy="49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ABC181-C4D9-3757-DEF6-F1114E713A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6565" y="1520200"/>
                <a:ext cx="7282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079C58-F7D1-EE86-D5B1-673844C64AB5}"/>
                  </a:ext>
                </a:extLst>
              </p14:cNvPr>
              <p14:cNvContentPartPr/>
              <p14:nvPr/>
            </p14:nvContentPartPr>
            <p14:xfrm>
              <a:off x="2167445" y="1771120"/>
              <a:ext cx="2227320" cy="13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079C58-F7D1-EE86-D5B1-673844C64A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1325" y="1765000"/>
                <a:ext cx="2239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F1E3C9-3025-37C5-DE8B-13481E0C2839}"/>
                  </a:ext>
                </a:extLst>
              </p14:cNvPr>
              <p14:cNvContentPartPr/>
              <p14:nvPr/>
            </p14:nvContentPartPr>
            <p14:xfrm>
              <a:off x="4547405" y="1653040"/>
              <a:ext cx="2844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F1E3C9-3025-37C5-DE8B-13481E0C2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1285" y="1646920"/>
                <a:ext cx="40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A0594E-571D-10A3-F92D-01E9F9C470F8}"/>
                  </a:ext>
                </a:extLst>
              </p14:cNvPr>
              <p14:cNvContentPartPr/>
              <p14:nvPr/>
            </p14:nvContentPartPr>
            <p14:xfrm>
              <a:off x="4669085" y="1632160"/>
              <a:ext cx="99360" cy="27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A0594E-571D-10A3-F92D-01E9F9C470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2965" y="1626040"/>
                <a:ext cx="111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78514D-CB73-18F1-FA98-D5BB78BFDA22}"/>
                  </a:ext>
                </a:extLst>
              </p14:cNvPr>
              <p14:cNvContentPartPr/>
              <p14:nvPr/>
            </p14:nvContentPartPr>
            <p14:xfrm>
              <a:off x="4403045" y="1513000"/>
              <a:ext cx="562320" cy="46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78514D-CB73-18F1-FA98-D5BB78BFDA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6925" y="1506880"/>
                <a:ext cx="5745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1B7458-2BA3-B790-FF8C-D550220A852F}"/>
                  </a:ext>
                </a:extLst>
              </p14:cNvPr>
              <p14:cNvContentPartPr/>
              <p14:nvPr/>
            </p14:nvContentPartPr>
            <p14:xfrm>
              <a:off x="4996685" y="1736200"/>
              <a:ext cx="136332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1B7458-2BA3-B790-FF8C-D550220A85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90565" y="1730080"/>
                <a:ext cx="1375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10E018-6462-80A3-0E94-19ED0270F657}"/>
                  </a:ext>
                </a:extLst>
              </p14:cNvPr>
              <p14:cNvContentPartPr/>
              <p14:nvPr/>
            </p14:nvContentPartPr>
            <p14:xfrm>
              <a:off x="6482765" y="1700200"/>
              <a:ext cx="13068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10E018-6462-80A3-0E94-19ED0270F6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6645" y="1694080"/>
                <a:ext cx="142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8AAC1E-6FB5-F8D5-8F64-70EB623EB996}"/>
                  </a:ext>
                </a:extLst>
              </p14:cNvPr>
              <p14:cNvContentPartPr/>
              <p14:nvPr/>
            </p14:nvContentPartPr>
            <p14:xfrm>
              <a:off x="6706685" y="1604440"/>
              <a:ext cx="66600" cy="74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8AAC1E-6FB5-F8D5-8F64-70EB623EB9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0565" y="1598320"/>
                <a:ext cx="78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F2E6DF-AF2C-378F-2FAC-3854FA824A51}"/>
                  </a:ext>
                </a:extLst>
              </p14:cNvPr>
              <p14:cNvContentPartPr/>
              <p14:nvPr/>
            </p14:nvContentPartPr>
            <p14:xfrm>
              <a:off x="6774725" y="1586800"/>
              <a:ext cx="87120" cy="16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F2E6DF-AF2C-378F-2FAC-3854FA824A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8605" y="1580680"/>
                <a:ext cx="9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97B477-655D-F165-C9C8-CDCB1D363769}"/>
                  </a:ext>
                </a:extLst>
              </p14:cNvPr>
              <p14:cNvContentPartPr/>
              <p14:nvPr/>
            </p14:nvContentPartPr>
            <p14:xfrm>
              <a:off x="6389165" y="1454680"/>
              <a:ext cx="631440" cy="446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97B477-655D-F165-C9C8-CDCB1D3637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3045" y="1448560"/>
                <a:ext cx="643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D57460-6345-0FBB-E8A6-ABABB2CC5776}"/>
                  </a:ext>
                </a:extLst>
              </p14:cNvPr>
              <p14:cNvContentPartPr/>
              <p14:nvPr/>
            </p14:nvContentPartPr>
            <p14:xfrm>
              <a:off x="7035365" y="16818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D57460-6345-0FBB-E8A6-ABABB2CC57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9245" y="1675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2A51B9-2607-4174-EC33-C2AD9B6F1B2F}"/>
                  </a:ext>
                </a:extLst>
              </p14:cNvPr>
              <p14:cNvContentPartPr/>
              <p14:nvPr/>
            </p14:nvContentPartPr>
            <p14:xfrm>
              <a:off x="7035365" y="168184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2A51B9-2607-4174-EC33-C2AD9B6F1B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9245" y="1675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0E7760-B255-B9B4-99D4-2C2D006AB666}"/>
                  </a:ext>
                </a:extLst>
              </p14:cNvPr>
              <p14:cNvContentPartPr/>
              <p14:nvPr/>
            </p14:nvContentPartPr>
            <p14:xfrm>
              <a:off x="7035365" y="1635400"/>
              <a:ext cx="94356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0E7760-B255-B9B4-99D4-2C2D006AB6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29245" y="1629280"/>
                <a:ext cx="955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AEEB7F-3EEF-F899-F6DF-5BB075737729}"/>
                  </a:ext>
                </a:extLst>
              </p14:cNvPr>
              <p14:cNvContentPartPr/>
              <p14:nvPr/>
            </p14:nvContentPartPr>
            <p14:xfrm>
              <a:off x="7966685" y="1503640"/>
              <a:ext cx="41760" cy="240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AEEB7F-3EEF-F899-F6DF-5BB0757377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60565" y="1497520"/>
                <a:ext cx="540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291B1A7-E292-6323-703F-F8D6D58AE8AD}"/>
              </a:ext>
            </a:extLst>
          </p:cNvPr>
          <p:cNvGrpSpPr/>
          <p:nvPr/>
        </p:nvGrpSpPr>
        <p:grpSpPr>
          <a:xfrm>
            <a:off x="2094725" y="2428840"/>
            <a:ext cx="1414080" cy="532800"/>
            <a:chOff x="2094725" y="2428840"/>
            <a:chExt cx="14140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C687BE-AF84-341F-E261-51E33BA0DD40}"/>
                    </a:ext>
                  </a:extLst>
                </p14:cNvPr>
                <p14:cNvContentPartPr/>
                <p14:nvPr/>
              </p14:nvContentPartPr>
              <p14:xfrm>
                <a:off x="2094725" y="2512360"/>
                <a:ext cx="292320" cy="27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C687BE-AF84-341F-E261-51E33BA0DD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88605" y="2506240"/>
                  <a:ext cx="304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2ABB3F-5365-DF91-D557-CB74E434A9BC}"/>
                    </a:ext>
                  </a:extLst>
                </p14:cNvPr>
                <p14:cNvContentPartPr/>
                <p14:nvPr/>
              </p14:nvContentPartPr>
              <p14:xfrm>
                <a:off x="2462285" y="2642320"/>
                <a:ext cx="198720" cy="170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2ABB3F-5365-DF91-D557-CB74E434A9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56165" y="2636200"/>
                  <a:ext cx="21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52563D-FC67-36D9-65EA-E56C95B6FCC0}"/>
                    </a:ext>
                  </a:extLst>
                </p14:cNvPr>
                <p14:cNvContentPartPr/>
                <p14:nvPr/>
              </p14:nvContentPartPr>
              <p14:xfrm>
                <a:off x="2777285" y="2644120"/>
                <a:ext cx="23040" cy="31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52563D-FC67-36D9-65EA-E56C95B6FC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71165" y="2638000"/>
                  <a:ext cx="35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5C2DBA-779E-7F80-A686-2AF7041D671D}"/>
                    </a:ext>
                  </a:extLst>
                </p14:cNvPr>
                <p14:cNvContentPartPr/>
                <p14:nvPr/>
              </p14:nvContentPartPr>
              <p14:xfrm>
                <a:off x="2739125" y="2562400"/>
                <a:ext cx="145080" cy="216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5C2DBA-779E-7F80-A686-2AF7041D67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33005" y="2556280"/>
                  <a:ext cx="157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B3D24F-60E9-FF3A-3196-0B0351DDF3CF}"/>
                    </a:ext>
                  </a:extLst>
                </p14:cNvPr>
                <p14:cNvContentPartPr/>
                <p14:nvPr/>
              </p14:nvContentPartPr>
              <p14:xfrm>
                <a:off x="3038645" y="2428840"/>
                <a:ext cx="130320" cy="34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B3D24F-60E9-FF3A-3196-0B0351DDF3C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32525" y="2422720"/>
                  <a:ext cx="142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6FD879-3D4C-3BAC-F40B-35EFA86E892E}"/>
                    </a:ext>
                  </a:extLst>
                </p14:cNvPr>
                <p14:cNvContentPartPr/>
                <p14:nvPr/>
              </p14:nvContentPartPr>
              <p14:xfrm>
                <a:off x="3291725" y="2534320"/>
                <a:ext cx="210960" cy="18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6FD879-3D4C-3BAC-F40B-35EFA86E8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85605" y="2528200"/>
                  <a:ext cx="223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899E6B-773A-3F7D-92B4-5FDEC40CFAF5}"/>
                    </a:ext>
                  </a:extLst>
                </p14:cNvPr>
                <p14:cNvContentPartPr/>
                <p14:nvPr/>
              </p14:nvContentPartPr>
              <p14:xfrm>
                <a:off x="3322685" y="2573560"/>
                <a:ext cx="186120" cy="14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899E6B-773A-3F7D-92B4-5FDEC40CFA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16565" y="2567440"/>
                  <a:ext cx="1983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F646A6-31A6-2BBF-178A-66C36C5E239B}"/>
              </a:ext>
            </a:extLst>
          </p:cNvPr>
          <p:cNvGrpSpPr/>
          <p:nvPr/>
        </p:nvGrpSpPr>
        <p:grpSpPr>
          <a:xfrm>
            <a:off x="3694565" y="2548000"/>
            <a:ext cx="343800" cy="155160"/>
            <a:chOff x="3694565" y="2548000"/>
            <a:chExt cx="34380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E03E2C-457F-DD24-0F9D-B5B298FA9020}"/>
                    </a:ext>
                  </a:extLst>
                </p14:cNvPr>
                <p14:cNvContentPartPr/>
                <p14:nvPr/>
              </p14:nvContentPartPr>
              <p14:xfrm>
                <a:off x="3694565" y="2602720"/>
                <a:ext cx="192960" cy="2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E03E2C-457F-DD24-0F9D-B5B298FA902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88445" y="2596600"/>
                  <a:ext cx="20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B2413A-56A7-F021-63D5-53D40579096F}"/>
                    </a:ext>
                  </a:extLst>
                </p14:cNvPr>
                <p14:cNvContentPartPr/>
                <p14:nvPr/>
              </p14:nvContentPartPr>
              <p14:xfrm>
                <a:off x="3730925" y="2662840"/>
                <a:ext cx="153360" cy="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B2413A-56A7-F021-63D5-53D40579096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24805" y="2656720"/>
                  <a:ext cx="165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E132FB-C3B1-595B-A085-53076FC7BE54}"/>
                    </a:ext>
                  </a:extLst>
                </p14:cNvPr>
                <p14:cNvContentPartPr/>
                <p14:nvPr/>
              </p14:nvContentPartPr>
              <p14:xfrm>
                <a:off x="3923885" y="2548000"/>
                <a:ext cx="11448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E132FB-C3B1-595B-A085-53076FC7BE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17765" y="2541880"/>
                  <a:ext cx="1267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4D8C3A-4C0C-26A2-5A99-CAB20A25DF08}"/>
              </a:ext>
            </a:extLst>
          </p:cNvPr>
          <p:cNvGrpSpPr/>
          <p:nvPr/>
        </p:nvGrpSpPr>
        <p:grpSpPr>
          <a:xfrm>
            <a:off x="4299005" y="2373760"/>
            <a:ext cx="1245960" cy="384840"/>
            <a:chOff x="4299005" y="2373760"/>
            <a:chExt cx="12459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2422EB-510C-5A80-5076-CD09B44018B0}"/>
                    </a:ext>
                  </a:extLst>
                </p14:cNvPr>
                <p14:cNvContentPartPr/>
                <p14:nvPr/>
              </p14:nvContentPartPr>
              <p14:xfrm>
                <a:off x="4299005" y="2533960"/>
                <a:ext cx="126000" cy="12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2422EB-510C-5A80-5076-CD09B44018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92885" y="2527840"/>
                  <a:ext cx="13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8F90A4-BBC6-1F4C-A991-D62DB95B1A8A}"/>
                    </a:ext>
                  </a:extLst>
                </p14:cNvPr>
                <p14:cNvContentPartPr/>
                <p14:nvPr/>
              </p14:nvContentPartPr>
              <p14:xfrm>
                <a:off x="4498805" y="2373760"/>
                <a:ext cx="139680" cy="38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8F90A4-BBC6-1F4C-A991-D62DB95B1A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92685" y="2367640"/>
                  <a:ext cx="151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EDFB07-CC1B-98B3-16CB-C10575C6AC28}"/>
                    </a:ext>
                  </a:extLst>
                </p14:cNvPr>
                <p14:cNvContentPartPr/>
                <p14:nvPr/>
              </p14:nvContentPartPr>
              <p14:xfrm>
                <a:off x="4512845" y="2622160"/>
                <a:ext cx="76680" cy="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EDFB07-CC1B-98B3-16CB-C10575C6AC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06725" y="2616040"/>
                  <a:ext cx="88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D0B033-CE75-805E-2F93-A33E5228EB6C}"/>
                    </a:ext>
                  </a:extLst>
                </p14:cNvPr>
                <p14:cNvContentPartPr/>
                <p14:nvPr/>
              </p14:nvContentPartPr>
              <p14:xfrm>
                <a:off x="4705445" y="2409040"/>
                <a:ext cx="97920" cy="27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D0B033-CE75-805E-2F93-A33E5228EB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99325" y="2402920"/>
                  <a:ext cx="110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BD614C-5782-2E2B-A8BB-0A4FD620AEEB}"/>
                    </a:ext>
                  </a:extLst>
                </p14:cNvPr>
                <p14:cNvContentPartPr/>
                <p14:nvPr/>
              </p14:nvContentPartPr>
              <p14:xfrm>
                <a:off x="4875725" y="263044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BD614C-5782-2E2B-A8BB-0A4FD620AE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9605" y="26243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270DCE-B47E-C7DB-E20F-62A7124AC775}"/>
                    </a:ext>
                  </a:extLst>
                </p14:cNvPr>
                <p14:cNvContentPartPr/>
                <p14:nvPr/>
              </p14:nvContentPartPr>
              <p14:xfrm>
                <a:off x="4875725" y="2496880"/>
                <a:ext cx="195840" cy="133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270DCE-B47E-C7DB-E20F-62A7124AC7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9605" y="2490760"/>
                  <a:ext cx="20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3474E3-457C-1FC6-ADD5-2635E5A2EF35}"/>
                    </a:ext>
                  </a:extLst>
                </p14:cNvPr>
                <p14:cNvContentPartPr/>
                <p14:nvPr/>
              </p14:nvContentPartPr>
              <p14:xfrm>
                <a:off x="4976525" y="2487880"/>
                <a:ext cx="55080" cy="16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3474E3-457C-1FC6-ADD5-2635E5A2EF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70405" y="2481760"/>
                  <a:ext cx="67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38003B-CEB2-EE82-AED6-76F7FE401700}"/>
                    </a:ext>
                  </a:extLst>
                </p14:cNvPr>
                <p14:cNvContentPartPr/>
                <p14:nvPr/>
              </p14:nvContentPartPr>
              <p14:xfrm>
                <a:off x="5200805" y="2542600"/>
                <a:ext cx="73080" cy="7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38003B-CEB2-EE82-AED6-76F7FE4017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94685" y="2536480"/>
                  <a:ext cx="85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42358C-D4CA-4CF6-6F92-88913386482B}"/>
                    </a:ext>
                  </a:extLst>
                </p14:cNvPr>
                <p14:cNvContentPartPr/>
                <p14:nvPr/>
              </p14:nvContentPartPr>
              <p14:xfrm>
                <a:off x="5221685" y="2541160"/>
                <a:ext cx="35280" cy="55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42358C-D4CA-4CF6-6F92-8891338648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15565" y="2535040"/>
                  <a:ext cx="47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5A17C2-6D08-49F2-3992-5A70D221E868}"/>
                    </a:ext>
                  </a:extLst>
                </p14:cNvPr>
                <p14:cNvContentPartPr/>
                <p14:nvPr/>
              </p14:nvContentPartPr>
              <p14:xfrm>
                <a:off x="5200805" y="2557360"/>
                <a:ext cx="61920" cy="1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5A17C2-6D08-49F2-3992-5A70D221E8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94685" y="2551240"/>
                  <a:ext cx="74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C4CE28-D84D-05C1-7F51-C7C117248A29}"/>
                    </a:ext>
                  </a:extLst>
                </p14:cNvPr>
                <p14:cNvContentPartPr/>
                <p14:nvPr/>
              </p14:nvContentPartPr>
              <p14:xfrm>
                <a:off x="5364245" y="2450440"/>
                <a:ext cx="83880" cy="16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C4CE28-D84D-05C1-7F51-C7C117248A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58125" y="2444320"/>
                  <a:ext cx="96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0DD948-E871-67BB-9D93-AB5A129CCFF6}"/>
                    </a:ext>
                  </a:extLst>
                </p14:cNvPr>
                <p14:cNvContentPartPr/>
                <p14:nvPr/>
              </p14:nvContentPartPr>
              <p14:xfrm>
                <a:off x="5443805" y="2630440"/>
                <a:ext cx="101160" cy="11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0DD948-E871-67BB-9D93-AB5A129CCF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37685" y="2624320"/>
                  <a:ext cx="1134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A84E09-E0F1-CC8A-6015-D2504FA08BC5}"/>
              </a:ext>
            </a:extLst>
          </p:cNvPr>
          <p:cNvGrpSpPr/>
          <p:nvPr/>
        </p:nvGrpSpPr>
        <p:grpSpPr>
          <a:xfrm>
            <a:off x="5821085" y="2310760"/>
            <a:ext cx="955440" cy="366480"/>
            <a:chOff x="5821085" y="2310760"/>
            <a:chExt cx="9554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272C19-D35A-F2DD-AB57-33D77E932521}"/>
                    </a:ext>
                  </a:extLst>
                </p14:cNvPr>
                <p14:cNvContentPartPr/>
                <p14:nvPr/>
              </p14:nvContentPartPr>
              <p14:xfrm>
                <a:off x="5821085" y="2452960"/>
                <a:ext cx="182880" cy="177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272C19-D35A-F2DD-AB57-33D77E9325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14965" y="2446840"/>
                  <a:ext cx="195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903C6D-95C9-686E-7A3D-6986228D63E5}"/>
                    </a:ext>
                  </a:extLst>
                </p14:cNvPr>
                <p14:cNvContentPartPr/>
                <p14:nvPr/>
              </p14:nvContentPartPr>
              <p14:xfrm>
                <a:off x="5847005" y="2485720"/>
                <a:ext cx="142200" cy="13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903C6D-95C9-686E-7A3D-6986228D63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0885" y="2479600"/>
                  <a:ext cx="154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E93549-D7DE-14B7-12F3-2D9737D54A6B}"/>
                    </a:ext>
                  </a:extLst>
                </p14:cNvPr>
                <p14:cNvContentPartPr/>
                <p14:nvPr/>
              </p14:nvContentPartPr>
              <p14:xfrm>
                <a:off x="6097205" y="2514880"/>
                <a:ext cx="66240" cy="7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E93549-D7DE-14B7-12F3-2D9737D54A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91085" y="2508760"/>
                  <a:ext cx="78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6635855-E205-290E-8EAD-5F40F76F9DE0}"/>
                    </a:ext>
                  </a:extLst>
                </p14:cNvPr>
                <p14:cNvContentPartPr/>
                <p14:nvPr/>
              </p14:nvContentPartPr>
              <p14:xfrm>
                <a:off x="6099365" y="2520280"/>
                <a:ext cx="55800" cy="56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635855-E205-290E-8EAD-5F40F76F9D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93245" y="2514160"/>
                  <a:ext cx="68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B94FFF-F55E-CAB3-C4EC-F51257FDB32B}"/>
                    </a:ext>
                  </a:extLst>
                </p14:cNvPr>
                <p14:cNvContentPartPr/>
                <p14:nvPr/>
              </p14:nvContentPartPr>
              <p14:xfrm>
                <a:off x="6267845" y="2419480"/>
                <a:ext cx="185400" cy="204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B94FFF-F55E-CAB3-C4EC-F51257FDB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61725" y="2413360"/>
                  <a:ext cx="197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936CC6-3081-8144-F02B-BDEC7146817E}"/>
                    </a:ext>
                  </a:extLst>
                </p14:cNvPr>
                <p14:cNvContentPartPr/>
                <p14:nvPr/>
              </p14:nvContentPartPr>
              <p14:xfrm>
                <a:off x="6528125" y="2326960"/>
                <a:ext cx="136800" cy="331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936CC6-3081-8144-F02B-BDEC714681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22005" y="2320840"/>
                  <a:ext cx="149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667F19-DCC2-A6BF-2822-78956544ACBB}"/>
                    </a:ext>
                  </a:extLst>
                </p14:cNvPr>
                <p14:cNvContentPartPr/>
                <p14:nvPr/>
              </p14:nvContentPartPr>
              <p14:xfrm>
                <a:off x="6679325" y="2310760"/>
                <a:ext cx="97200" cy="36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667F19-DCC2-A6BF-2822-78956544AC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73205" y="2304640"/>
                  <a:ext cx="10944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BCD1544-3A4F-0F24-3641-1ABBE97A831F}"/>
              </a:ext>
            </a:extLst>
          </p:cNvPr>
          <p:cNvGrpSpPr/>
          <p:nvPr/>
        </p:nvGrpSpPr>
        <p:grpSpPr>
          <a:xfrm>
            <a:off x="1021205" y="3335680"/>
            <a:ext cx="6646320" cy="1544040"/>
            <a:chOff x="1021205" y="3335680"/>
            <a:chExt cx="6646320" cy="15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77E637-5A22-312A-ADA2-4FCDCB722B39}"/>
                    </a:ext>
                  </a:extLst>
                </p14:cNvPr>
                <p14:cNvContentPartPr/>
                <p14:nvPr/>
              </p14:nvContentPartPr>
              <p14:xfrm>
                <a:off x="2440325" y="4552840"/>
                <a:ext cx="12600" cy="135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77E637-5A22-312A-ADA2-4FCDCB722B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34205" y="4546720"/>
                  <a:ext cx="24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FC9049-F51A-DEE2-9EC3-957D0CAB55CF}"/>
                    </a:ext>
                  </a:extLst>
                </p14:cNvPr>
                <p14:cNvContentPartPr/>
                <p14:nvPr/>
              </p14:nvContentPartPr>
              <p14:xfrm>
                <a:off x="2508365" y="4555360"/>
                <a:ext cx="110520" cy="155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FC9049-F51A-DEE2-9EC3-957D0CAB55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02245" y="4549240"/>
                  <a:ext cx="122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4D27B9-E17D-2872-C030-7C184C2221F0}"/>
                    </a:ext>
                  </a:extLst>
                </p14:cNvPr>
                <p14:cNvContentPartPr/>
                <p14:nvPr/>
              </p14:nvContentPartPr>
              <p14:xfrm>
                <a:off x="2579285" y="4499560"/>
                <a:ext cx="9396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4D27B9-E17D-2872-C030-7C184C2221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73165" y="4493440"/>
                  <a:ext cx="106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9E1B7-46D0-3EB5-C85C-C1D5752EADCE}"/>
                    </a:ext>
                  </a:extLst>
                </p14:cNvPr>
                <p14:cNvContentPartPr/>
                <p14:nvPr/>
              </p14:nvContentPartPr>
              <p14:xfrm>
                <a:off x="2280125" y="4398760"/>
                <a:ext cx="608040" cy="391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9E1B7-46D0-3EB5-C85C-C1D5752EAD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74005" y="4392640"/>
                  <a:ext cx="6202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30F128-F9BF-E553-2762-8F814629B99C}"/>
                    </a:ext>
                  </a:extLst>
                </p14:cNvPr>
                <p14:cNvContentPartPr/>
                <p14:nvPr/>
              </p14:nvContentPartPr>
              <p14:xfrm>
                <a:off x="2641925" y="4750840"/>
                <a:ext cx="187920" cy="12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30F128-F9BF-E553-2762-8F814629B9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35805" y="4744720"/>
                  <a:ext cx="200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583A0C-812F-25A6-7A18-8E829A55641F}"/>
                    </a:ext>
                  </a:extLst>
                </p14:cNvPr>
                <p14:cNvContentPartPr/>
                <p14:nvPr/>
              </p14:nvContentPartPr>
              <p14:xfrm>
                <a:off x="2016245" y="3833920"/>
                <a:ext cx="9000" cy="21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583A0C-812F-25A6-7A18-8E829A5564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10125" y="3827800"/>
                  <a:ext cx="21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6E5553-7DBE-142E-C1FF-36ECE97CBDEA}"/>
                    </a:ext>
                  </a:extLst>
                </p14:cNvPr>
                <p14:cNvContentPartPr/>
                <p14:nvPr/>
              </p14:nvContentPartPr>
              <p14:xfrm>
                <a:off x="2087165" y="3864160"/>
                <a:ext cx="188640" cy="176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6E5553-7DBE-142E-C1FF-36ECE97CBDE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81045" y="3858040"/>
                  <a:ext cx="200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D0A7E4-7F90-6D94-E2C6-4E1AD4FDFB21}"/>
                    </a:ext>
                  </a:extLst>
                </p14:cNvPr>
                <p14:cNvContentPartPr/>
                <p14:nvPr/>
              </p14:nvContentPartPr>
              <p14:xfrm>
                <a:off x="1933805" y="3767680"/>
                <a:ext cx="482760" cy="331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D0A7E4-7F90-6D94-E2C6-4E1AD4FDFB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27685" y="3761560"/>
                  <a:ext cx="495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CE2367-C0A1-8A4A-C99E-E184BBA6114F}"/>
                    </a:ext>
                  </a:extLst>
                </p14:cNvPr>
                <p14:cNvContentPartPr/>
                <p14:nvPr/>
              </p14:nvContentPartPr>
              <p14:xfrm>
                <a:off x="2252765" y="4132720"/>
                <a:ext cx="177120" cy="231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CE2367-C0A1-8A4A-C99E-E184BBA611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46645" y="4126600"/>
                  <a:ext cx="189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6B0614-012E-39A7-A4B8-FA946233112D}"/>
                    </a:ext>
                  </a:extLst>
                </p14:cNvPr>
                <p14:cNvContentPartPr/>
                <p14:nvPr/>
              </p14:nvContentPartPr>
              <p14:xfrm>
                <a:off x="1031285" y="3432880"/>
                <a:ext cx="5400" cy="7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6B0614-012E-39A7-A4B8-FA94623311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5165" y="3426760"/>
                  <a:ext cx="17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6C0458-C789-020F-7763-565672467C6E}"/>
                    </a:ext>
                  </a:extLst>
                </p14:cNvPr>
                <p14:cNvContentPartPr/>
                <p14:nvPr/>
              </p14:nvContentPartPr>
              <p14:xfrm>
                <a:off x="1021205" y="3412000"/>
                <a:ext cx="672120" cy="2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6C0458-C789-020F-7763-565672467C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5085" y="3405880"/>
                  <a:ext cx="684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6CE0A8-32FD-58D3-DFE5-94EC96D8372F}"/>
                    </a:ext>
                  </a:extLst>
                </p14:cNvPr>
                <p14:cNvContentPartPr/>
                <p14:nvPr/>
              </p14:nvContentPartPr>
              <p14:xfrm>
                <a:off x="1665605" y="3338920"/>
                <a:ext cx="276120" cy="16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6CE0A8-32FD-58D3-DFE5-94EC96D837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59485" y="3332800"/>
                  <a:ext cx="288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B6DBD0-06CC-E5A0-8A4A-0A392296ECC5}"/>
                    </a:ext>
                  </a:extLst>
                </p14:cNvPr>
                <p14:cNvContentPartPr/>
                <p14:nvPr/>
              </p14:nvContentPartPr>
              <p14:xfrm>
                <a:off x="1859645" y="3527920"/>
                <a:ext cx="75240" cy="125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B6DBD0-06CC-E5A0-8A4A-0A392296ECC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53525" y="3521800"/>
                  <a:ext cx="87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E5CC61F-D24A-DB68-CF2C-AAAC20550ECA}"/>
                    </a:ext>
                  </a:extLst>
                </p14:cNvPr>
                <p14:cNvContentPartPr/>
                <p14:nvPr/>
              </p14:nvContentPartPr>
              <p14:xfrm>
                <a:off x="1874045" y="3617560"/>
                <a:ext cx="111960" cy="9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E5CC61F-D24A-DB68-CF2C-AAAC20550E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67925" y="3611440"/>
                  <a:ext cx="12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08F0CC-0626-5564-A63A-14A8970A99FF}"/>
                    </a:ext>
                  </a:extLst>
                </p14:cNvPr>
                <p14:cNvContentPartPr/>
                <p14:nvPr/>
              </p14:nvContentPartPr>
              <p14:xfrm>
                <a:off x="1997165" y="3442960"/>
                <a:ext cx="2401200" cy="62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08F0CC-0626-5564-A63A-14A8970A99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1045" y="3436840"/>
                  <a:ext cx="2413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8CCDE7-A019-3F10-CCFF-BDF47F9FEB0D}"/>
                    </a:ext>
                  </a:extLst>
                </p14:cNvPr>
                <p14:cNvContentPartPr/>
                <p14:nvPr/>
              </p14:nvContentPartPr>
              <p14:xfrm>
                <a:off x="4413485" y="3372400"/>
                <a:ext cx="176040" cy="156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8CCDE7-A019-3F10-CCFF-BDF47F9FEB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07365" y="3366280"/>
                  <a:ext cx="188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777621-6BC8-B921-3FA9-147C9B46D9EE}"/>
                    </a:ext>
                  </a:extLst>
                </p14:cNvPr>
                <p14:cNvContentPartPr/>
                <p14:nvPr/>
              </p14:nvContentPartPr>
              <p14:xfrm>
                <a:off x="4530125" y="3596320"/>
                <a:ext cx="137160" cy="16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777621-6BC8-B921-3FA9-147C9B46D9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24005" y="3590200"/>
                  <a:ext cx="149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97F7E3-02A7-3BC2-B873-97123C5316F8}"/>
                    </a:ext>
                  </a:extLst>
                </p14:cNvPr>
                <p14:cNvContentPartPr/>
                <p14:nvPr/>
              </p14:nvContentPartPr>
              <p14:xfrm>
                <a:off x="4472885" y="3848680"/>
                <a:ext cx="152640" cy="142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97F7E3-02A7-3BC2-B873-97123C5316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66765" y="3842560"/>
                  <a:ext cx="164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AF8970-0F1E-2943-0209-212A094BDDC1}"/>
                    </a:ext>
                  </a:extLst>
                </p14:cNvPr>
                <p14:cNvContentPartPr/>
                <p14:nvPr/>
              </p14:nvContentPartPr>
              <p14:xfrm>
                <a:off x="4626605" y="3833200"/>
                <a:ext cx="154800" cy="182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AF8970-0F1E-2943-0209-212A094BDD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0485" y="3827080"/>
                  <a:ext cx="167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22A890-4F25-9CB8-F435-589FBCCA7F49}"/>
                    </a:ext>
                  </a:extLst>
                </p14:cNvPr>
                <p14:cNvContentPartPr/>
                <p14:nvPr/>
              </p14:nvContentPartPr>
              <p14:xfrm>
                <a:off x="4874285" y="4367080"/>
                <a:ext cx="126000" cy="152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22A890-4F25-9CB8-F435-589FBCCA7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68165" y="4360960"/>
                  <a:ext cx="138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4A7DE3-C58F-B35B-5CEE-5894B3B2F942}"/>
                    </a:ext>
                  </a:extLst>
                </p14:cNvPr>
                <p14:cNvContentPartPr/>
                <p14:nvPr/>
              </p14:nvContentPartPr>
              <p14:xfrm>
                <a:off x="4973285" y="4331440"/>
                <a:ext cx="9864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4A7DE3-C58F-B35B-5CEE-5894B3B2F9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7165" y="4325320"/>
                  <a:ext cx="11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6DAE3E-349E-C1F6-65AC-7F8665AD136E}"/>
                    </a:ext>
                  </a:extLst>
                </p14:cNvPr>
                <p14:cNvContentPartPr/>
                <p14:nvPr/>
              </p14:nvContentPartPr>
              <p14:xfrm>
                <a:off x="5085965" y="4315600"/>
                <a:ext cx="87480" cy="17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6DAE3E-349E-C1F6-65AC-7F8665AD13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79845" y="4309480"/>
                  <a:ext cx="99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613F6F9-A598-5ADD-55F1-808C90296F87}"/>
                    </a:ext>
                  </a:extLst>
                </p14:cNvPr>
                <p14:cNvContentPartPr/>
                <p14:nvPr/>
              </p14:nvContentPartPr>
              <p14:xfrm>
                <a:off x="5141765" y="4372120"/>
                <a:ext cx="141120" cy="4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613F6F9-A598-5ADD-55F1-808C90296F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35645" y="4366000"/>
                  <a:ext cx="153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09225D-6F53-0E72-94EE-ABD386FA8FF5}"/>
                    </a:ext>
                  </a:extLst>
                </p14:cNvPr>
                <p14:cNvContentPartPr/>
                <p14:nvPr/>
              </p14:nvContentPartPr>
              <p14:xfrm>
                <a:off x="4443365" y="3723400"/>
                <a:ext cx="530280" cy="38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09225D-6F53-0E72-94EE-ABD386FA8F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7245" y="3717280"/>
                  <a:ext cx="542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D6AC4EA-4F80-1D20-F8A5-291F8A28E97C}"/>
                    </a:ext>
                  </a:extLst>
                </p14:cNvPr>
                <p14:cNvContentPartPr/>
                <p14:nvPr/>
              </p14:nvContentPartPr>
              <p14:xfrm>
                <a:off x="4860245" y="4038760"/>
                <a:ext cx="118800" cy="19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D6AC4EA-4F80-1D20-F8A5-291F8A28E9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54125" y="4032640"/>
                  <a:ext cx="131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993BE3-1937-046A-547B-2658D72E126E}"/>
                    </a:ext>
                  </a:extLst>
                </p14:cNvPr>
                <p14:cNvContentPartPr/>
                <p14:nvPr/>
              </p14:nvContentPartPr>
              <p14:xfrm>
                <a:off x="4783925" y="4172680"/>
                <a:ext cx="549720" cy="39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993BE3-1937-046A-547B-2658D72E12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77805" y="4166560"/>
                  <a:ext cx="5619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E019A3-9C9E-6FC3-6D2F-F872EAF84A07}"/>
                    </a:ext>
                  </a:extLst>
                </p14:cNvPr>
                <p14:cNvContentPartPr/>
                <p14:nvPr/>
              </p14:nvContentPartPr>
              <p14:xfrm>
                <a:off x="5197205" y="4577320"/>
                <a:ext cx="43920" cy="50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E019A3-9C9E-6FC3-6D2F-F872EAF84A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91085" y="4571200"/>
                  <a:ext cx="56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FC9341-826F-A952-6B2A-1C3714E3BE5A}"/>
                    </a:ext>
                  </a:extLst>
                </p14:cNvPr>
                <p14:cNvContentPartPr/>
                <p14:nvPr/>
              </p14:nvContentPartPr>
              <p14:xfrm>
                <a:off x="5173085" y="4548160"/>
                <a:ext cx="243720" cy="170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FC9341-826F-A952-6B2A-1C3714E3BE5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66965" y="4542040"/>
                  <a:ext cx="255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CA38A7-7363-520D-1ACA-CADACA57AC4A}"/>
                    </a:ext>
                  </a:extLst>
                </p14:cNvPr>
                <p14:cNvContentPartPr/>
                <p14:nvPr/>
              </p14:nvContentPartPr>
              <p14:xfrm>
                <a:off x="4611845" y="3401920"/>
                <a:ext cx="1751400" cy="53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CA38A7-7363-520D-1ACA-CADACA57AC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05725" y="3395800"/>
                  <a:ext cx="1763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1576AE-09A6-2AE7-6142-BED3C95E3740}"/>
                    </a:ext>
                  </a:extLst>
                </p14:cNvPr>
                <p14:cNvContentPartPr/>
                <p14:nvPr/>
              </p14:nvContentPartPr>
              <p14:xfrm>
                <a:off x="6379445" y="3367720"/>
                <a:ext cx="170640" cy="152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1576AE-09A6-2AE7-6142-BED3C95E37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73325" y="3361600"/>
                  <a:ext cx="182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E071092-DB5A-9C71-8566-0F81C1464076}"/>
                    </a:ext>
                  </a:extLst>
                </p14:cNvPr>
                <p14:cNvContentPartPr/>
                <p14:nvPr/>
              </p14:nvContentPartPr>
              <p14:xfrm>
                <a:off x="6516965" y="3551320"/>
                <a:ext cx="138240" cy="173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E071092-DB5A-9C71-8566-0F81C14640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0845" y="3545200"/>
                  <a:ext cx="150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7B7EE09-C56B-F74A-BB79-1FB4DE4CAF36}"/>
                    </a:ext>
                  </a:extLst>
                </p14:cNvPr>
                <p14:cNvContentPartPr/>
                <p14:nvPr/>
              </p14:nvContentPartPr>
              <p14:xfrm>
                <a:off x="6533165" y="3894760"/>
                <a:ext cx="114480" cy="24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7B7EE09-C56B-F74A-BB79-1FB4DE4CAF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27045" y="3888640"/>
                  <a:ext cx="12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6FDE335-A856-7744-7BD9-547BA0988397}"/>
                    </a:ext>
                  </a:extLst>
                </p14:cNvPr>
                <p14:cNvContentPartPr/>
                <p14:nvPr/>
              </p14:nvContentPartPr>
              <p14:xfrm>
                <a:off x="6716405" y="3795760"/>
                <a:ext cx="154440" cy="206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6FDE335-A856-7744-7BD9-547BA09883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10285" y="3789640"/>
                  <a:ext cx="166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A040D4-B86D-5AD1-13D5-55EAC4A7165E}"/>
                    </a:ext>
                  </a:extLst>
                </p14:cNvPr>
                <p14:cNvContentPartPr/>
                <p14:nvPr/>
              </p14:nvContentPartPr>
              <p14:xfrm>
                <a:off x="6379085" y="3714760"/>
                <a:ext cx="664920" cy="37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A040D4-B86D-5AD1-13D5-55EAC4A716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2965" y="3708640"/>
                  <a:ext cx="677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A5A3D9-F013-9AAA-878F-A8E441E54DB0}"/>
                    </a:ext>
                  </a:extLst>
                </p14:cNvPr>
                <p14:cNvContentPartPr/>
                <p14:nvPr/>
              </p14:nvContentPartPr>
              <p14:xfrm>
                <a:off x="6781565" y="4110400"/>
                <a:ext cx="153360" cy="138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A5A3D9-F013-9AAA-878F-A8E441E54D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75445" y="4104280"/>
                  <a:ext cx="165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1526CD-ED89-B320-8F4D-3E6CC21918F5}"/>
                    </a:ext>
                  </a:extLst>
                </p14:cNvPr>
                <p14:cNvContentPartPr/>
                <p14:nvPr/>
              </p14:nvContentPartPr>
              <p14:xfrm>
                <a:off x="6682565" y="4509280"/>
                <a:ext cx="131760" cy="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1526CD-ED89-B320-8F4D-3E6CC21918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76445" y="4503160"/>
                  <a:ext cx="144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A6AC89-0CC5-1B71-E5AB-64E40C97B118}"/>
                    </a:ext>
                  </a:extLst>
                </p14:cNvPr>
                <p14:cNvContentPartPr/>
                <p14:nvPr/>
              </p14:nvContentPartPr>
              <p14:xfrm>
                <a:off x="6884165" y="4401640"/>
                <a:ext cx="116640" cy="147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DA6AC89-0CC5-1B71-E5AB-64E40C97B1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78045" y="4395520"/>
                  <a:ext cx="128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4745B0-2D95-3C55-47AC-4610DE35BE5E}"/>
                    </a:ext>
                  </a:extLst>
                </p14:cNvPr>
                <p14:cNvContentPartPr/>
                <p14:nvPr/>
              </p14:nvContentPartPr>
              <p14:xfrm>
                <a:off x="7065245" y="4407040"/>
                <a:ext cx="92160" cy="9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4745B0-2D95-3C55-47AC-4610DE35BE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59125" y="4400920"/>
                  <a:ext cx="104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E1EB08-D655-6884-3FA5-D38526FFCAEB}"/>
                    </a:ext>
                  </a:extLst>
                </p14:cNvPr>
                <p14:cNvContentPartPr/>
                <p14:nvPr/>
              </p14:nvContentPartPr>
              <p14:xfrm>
                <a:off x="7170005" y="4416400"/>
                <a:ext cx="32400" cy="160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E1EB08-D655-6884-3FA5-D38526FFCA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63885" y="4410280"/>
                  <a:ext cx="44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EF0C0FC-4E01-AD8A-9DB7-FF2452250882}"/>
                    </a:ext>
                  </a:extLst>
                </p14:cNvPr>
                <p14:cNvContentPartPr/>
                <p14:nvPr/>
              </p14:nvContentPartPr>
              <p14:xfrm>
                <a:off x="6602285" y="4257640"/>
                <a:ext cx="812880" cy="462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EF0C0FC-4E01-AD8A-9DB7-FF245225088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96165" y="4251520"/>
                  <a:ext cx="825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3AB7E2-B4CA-1AB5-5BAC-DD25AFA6047B}"/>
                    </a:ext>
                  </a:extLst>
                </p14:cNvPr>
                <p14:cNvContentPartPr/>
                <p14:nvPr/>
              </p14:nvContentPartPr>
              <p14:xfrm>
                <a:off x="7235165" y="4710520"/>
                <a:ext cx="15840" cy="52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3AB7E2-B4CA-1AB5-5BAC-DD25AFA604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9045" y="4704400"/>
                  <a:ext cx="28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596BF8-42A2-BE4E-F1B7-568FB48E0D75}"/>
                    </a:ext>
                  </a:extLst>
                </p14:cNvPr>
                <p14:cNvContentPartPr/>
                <p14:nvPr/>
              </p14:nvContentPartPr>
              <p14:xfrm>
                <a:off x="7168925" y="4701160"/>
                <a:ext cx="214200" cy="131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596BF8-42A2-BE4E-F1B7-568FB48E0D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62805" y="4695040"/>
                  <a:ext cx="22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59AB7F-DDE5-6CB9-78EE-DEAF86F49A6A}"/>
                    </a:ext>
                  </a:extLst>
                </p14:cNvPr>
                <p14:cNvContentPartPr/>
                <p14:nvPr/>
              </p14:nvContentPartPr>
              <p14:xfrm>
                <a:off x="6554045" y="3422440"/>
                <a:ext cx="1087920" cy="28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59AB7F-DDE5-6CB9-78EE-DEAF86F49A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47925" y="3416320"/>
                  <a:ext cx="110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3456D34-4804-0D4D-2CEF-DA47D3CD91AB}"/>
                    </a:ext>
                  </a:extLst>
                </p14:cNvPr>
                <p14:cNvContentPartPr/>
                <p14:nvPr/>
              </p14:nvContentPartPr>
              <p14:xfrm>
                <a:off x="7655645" y="3335680"/>
                <a:ext cx="11880" cy="241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3456D34-4804-0D4D-2CEF-DA47D3CD91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49525" y="3329560"/>
                  <a:ext cx="2412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069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876A-1998-7531-5610-F4AEC0AC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concat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DAF76-3F32-3CAF-29D3-7CC1606B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414BE-83C1-D256-6D83-436FEA93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C1F7-12D0-86DA-C092-50E950B5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22</a:t>
            </a:fld>
            <a:endParaRPr lang="en-DK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FA7B2B1-A3CD-14EA-B1A1-24E9EB267796}"/>
              </a:ext>
            </a:extLst>
          </p:cNvPr>
          <p:cNvGrpSpPr/>
          <p:nvPr/>
        </p:nvGrpSpPr>
        <p:grpSpPr>
          <a:xfrm>
            <a:off x="1044965" y="1331920"/>
            <a:ext cx="6449400" cy="1402200"/>
            <a:chOff x="1044965" y="1331920"/>
            <a:chExt cx="6449400" cy="14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7A0056-06AC-47F8-0BD5-DEA20C55D0D4}"/>
                    </a:ext>
                  </a:extLst>
                </p14:cNvPr>
                <p14:cNvContentPartPr/>
                <p14:nvPr/>
              </p14:nvContentPartPr>
              <p14:xfrm>
                <a:off x="1644725" y="1685440"/>
                <a:ext cx="250560" cy="31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7A0056-06AC-47F8-0BD5-DEA20C55D0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8605" y="1679320"/>
                  <a:ext cx="2628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F59974-EF7F-4B82-9086-6C0A8E20EF28}"/>
                    </a:ext>
                  </a:extLst>
                </p14:cNvPr>
                <p14:cNvContentPartPr/>
                <p14:nvPr/>
              </p14:nvContentPartPr>
              <p14:xfrm>
                <a:off x="2030285" y="1968400"/>
                <a:ext cx="3960" cy="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F59974-EF7F-4B82-9086-6C0A8E20EF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24165" y="1962280"/>
                  <a:ext cx="16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29760C-902E-5D43-B6A8-48CE7CC31F3D}"/>
                    </a:ext>
                  </a:extLst>
                </p14:cNvPr>
                <p14:cNvContentPartPr/>
                <p14:nvPr/>
              </p14:nvContentPartPr>
              <p14:xfrm>
                <a:off x="2030285" y="197704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29760C-902E-5D43-B6A8-48CE7CC31F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24165" y="1970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1B863E-68B1-B712-4BF6-0C64BB150034}"/>
                    </a:ext>
                  </a:extLst>
                </p14:cNvPr>
                <p14:cNvContentPartPr/>
                <p14:nvPr/>
              </p14:nvContentPartPr>
              <p14:xfrm>
                <a:off x="2030285" y="1950760"/>
                <a:ext cx="25560" cy="19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1B863E-68B1-B712-4BF6-0C64BB1500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4165" y="1944640"/>
                  <a:ext cx="3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75896B-5C38-3BF7-5B4A-EB0FC83E3FC6}"/>
                    </a:ext>
                  </a:extLst>
                </p14:cNvPr>
                <p14:cNvContentPartPr/>
                <p14:nvPr/>
              </p14:nvContentPartPr>
              <p14:xfrm>
                <a:off x="1835165" y="1826920"/>
                <a:ext cx="447840" cy="41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75896B-5C38-3BF7-5B4A-EB0FC83E3F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29045" y="1820800"/>
                  <a:ext cx="4600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B641C1-726C-73C6-AA71-509F55B596E2}"/>
                    </a:ext>
                  </a:extLst>
                </p14:cNvPr>
                <p14:cNvContentPartPr/>
                <p14:nvPr/>
              </p14:nvContentPartPr>
              <p14:xfrm>
                <a:off x="2355005" y="2033200"/>
                <a:ext cx="1566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B641C1-726C-73C6-AA71-509F55B596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48885" y="2027080"/>
                  <a:ext cx="168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BAD230-BDB6-8FC3-7AD6-B77B25D254F6}"/>
                    </a:ext>
                  </a:extLst>
                </p14:cNvPr>
                <p14:cNvContentPartPr/>
                <p14:nvPr/>
              </p14:nvContentPartPr>
              <p14:xfrm>
                <a:off x="2731565" y="1898560"/>
                <a:ext cx="237240" cy="29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BAD230-BDB6-8FC3-7AD6-B77B25D254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5445" y="1892440"/>
                  <a:ext cx="249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F9774A-7F98-19DF-446F-20E7555673F4}"/>
                    </a:ext>
                  </a:extLst>
                </p14:cNvPr>
                <p14:cNvContentPartPr/>
                <p14:nvPr/>
              </p14:nvContentPartPr>
              <p14:xfrm>
                <a:off x="2570645" y="1827640"/>
                <a:ext cx="561600" cy="52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F9774A-7F98-19DF-446F-20E7555673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64525" y="1821520"/>
                  <a:ext cx="5738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50300F-499F-9384-1540-6B3AC26786F6}"/>
                    </a:ext>
                  </a:extLst>
                </p14:cNvPr>
                <p14:cNvContentPartPr/>
                <p14:nvPr/>
              </p14:nvContentPartPr>
              <p14:xfrm>
                <a:off x="3156005" y="2089360"/>
                <a:ext cx="145440" cy="2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50300F-499F-9384-1540-6B3AC26786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9885" y="2083240"/>
                  <a:ext cx="157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D7F41F-40FB-ADBF-A594-3F53886B2F6B}"/>
                    </a:ext>
                  </a:extLst>
                </p14:cNvPr>
                <p14:cNvContentPartPr/>
                <p14:nvPr/>
              </p14:nvContentPartPr>
              <p14:xfrm>
                <a:off x="3334925" y="2011960"/>
                <a:ext cx="35280" cy="20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D7F41F-40FB-ADBF-A594-3F53886B2F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28805" y="2005840"/>
                  <a:ext cx="47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967CD7-77F7-840F-98C0-2790AE815946}"/>
                    </a:ext>
                  </a:extLst>
                </p14:cNvPr>
                <p14:cNvContentPartPr/>
                <p14:nvPr/>
              </p14:nvContentPartPr>
              <p14:xfrm>
                <a:off x="1044965" y="1650520"/>
                <a:ext cx="432360" cy="3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967CD7-77F7-840F-98C0-2790AE8159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8845" y="1644400"/>
                  <a:ext cx="444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6B289F-F192-6DB1-26F6-272CBEBBD519}"/>
                    </a:ext>
                  </a:extLst>
                </p14:cNvPr>
                <p14:cNvContentPartPr/>
                <p14:nvPr/>
              </p14:nvContentPartPr>
              <p14:xfrm>
                <a:off x="1489565" y="1593280"/>
                <a:ext cx="17424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6B289F-F192-6DB1-26F6-272CBEBBD51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3445" y="1587160"/>
                  <a:ext cx="186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0A60B8-051F-1FB7-A391-60C9C2793717}"/>
                    </a:ext>
                  </a:extLst>
                </p14:cNvPr>
                <p14:cNvContentPartPr/>
                <p14:nvPr/>
              </p14:nvContentPartPr>
              <p14:xfrm>
                <a:off x="1695125" y="1537120"/>
                <a:ext cx="1933920" cy="3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0A60B8-051F-1FB7-A391-60C9C27937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89005" y="1531000"/>
                  <a:ext cx="194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12E28E-B922-A2C7-CAA3-FCAD067742A3}"/>
                    </a:ext>
                  </a:extLst>
                </p14:cNvPr>
                <p14:cNvContentPartPr/>
                <p14:nvPr/>
              </p14:nvContentPartPr>
              <p14:xfrm>
                <a:off x="3661445" y="1505800"/>
                <a:ext cx="162000" cy="167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12E28E-B922-A2C7-CAA3-FCAD067742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55325" y="1499680"/>
                  <a:ext cx="174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C834D0-47FD-8C68-C15A-DAEE8CA4E355}"/>
                    </a:ext>
                  </a:extLst>
                </p14:cNvPr>
                <p14:cNvContentPartPr/>
                <p14:nvPr/>
              </p14:nvContentPartPr>
              <p14:xfrm>
                <a:off x="3795365" y="169804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C834D0-47FD-8C68-C15A-DAEE8CA4E3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89245" y="1691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BF4B79-0F93-F130-76A5-CD46FA430CDB}"/>
                    </a:ext>
                  </a:extLst>
                </p14:cNvPr>
                <p14:cNvContentPartPr/>
                <p14:nvPr/>
              </p14:nvContentPartPr>
              <p14:xfrm>
                <a:off x="3793565" y="1687600"/>
                <a:ext cx="193680" cy="27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BF4B79-0F93-F130-76A5-CD46FA430C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87445" y="1681480"/>
                  <a:ext cx="205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540554-3A09-BFBB-26B9-D6D4016E839D}"/>
                    </a:ext>
                  </a:extLst>
                </p14:cNvPr>
                <p14:cNvContentPartPr/>
                <p14:nvPr/>
              </p14:nvContentPartPr>
              <p14:xfrm>
                <a:off x="3965645" y="1919080"/>
                <a:ext cx="360" cy="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540554-3A09-BFBB-26B9-D6D4016E83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9525" y="1912960"/>
                  <a:ext cx="12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3687AC-47D5-A214-B3DD-48DFA9832751}"/>
                    </a:ext>
                  </a:extLst>
                </p14:cNvPr>
                <p14:cNvContentPartPr/>
                <p14:nvPr/>
              </p14:nvContentPartPr>
              <p14:xfrm>
                <a:off x="3965645" y="192844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3687AC-47D5-A214-B3DD-48DFA98327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9525" y="19223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78D1B5-F839-A7E0-0A3B-52973B3075E5}"/>
                    </a:ext>
                  </a:extLst>
                </p14:cNvPr>
                <p14:cNvContentPartPr/>
                <p14:nvPr/>
              </p14:nvContentPartPr>
              <p14:xfrm>
                <a:off x="3965645" y="1909000"/>
                <a:ext cx="273240" cy="438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78D1B5-F839-A7E0-0A3B-52973B3075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9525" y="1902880"/>
                  <a:ext cx="285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AC7A57-4A97-DA6A-FB9A-331C07982EF2}"/>
                    </a:ext>
                  </a:extLst>
                </p14:cNvPr>
                <p14:cNvContentPartPr/>
                <p14:nvPr/>
              </p14:nvContentPartPr>
              <p14:xfrm>
                <a:off x="4268045" y="2373760"/>
                <a:ext cx="207360" cy="213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AC7A57-4A97-DA6A-FB9A-331C07982E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1925" y="2367640"/>
                  <a:ext cx="219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649F0D-BA59-1EC9-6987-9480A55DD691}"/>
                    </a:ext>
                  </a:extLst>
                </p14:cNvPr>
                <p14:cNvContentPartPr/>
                <p14:nvPr/>
              </p14:nvContentPartPr>
              <p14:xfrm>
                <a:off x="4187405" y="2273320"/>
                <a:ext cx="505800" cy="46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649F0D-BA59-1EC9-6987-9480A55DD6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1285" y="2267200"/>
                  <a:ext cx="5180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7B5A53-47AE-178B-E29E-284F010A33EB}"/>
                    </a:ext>
                  </a:extLst>
                </p14:cNvPr>
                <p14:cNvContentPartPr/>
                <p14:nvPr/>
              </p14:nvContentPartPr>
              <p14:xfrm>
                <a:off x="4712645" y="2478520"/>
                <a:ext cx="544320" cy="32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7B5A53-47AE-178B-E29E-284F010A33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6525" y="2472400"/>
                  <a:ext cx="556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D1952E-7AB2-3DF5-186D-D98CA89AD78D}"/>
                    </a:ext>
                  </a:extLst>
                </p14:cNvPr>
                <p14:cNvContentPartPr/>
                <p14:nvPr/>
              </p14:nvContentPartPr>
              <p14:xfrm>
                <a:off x="3826685" y="1524160"/>
                <a:ext cx="508680" cy="2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D1952E-7AB2-3DF5-186D-D98CA89AD7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20565" y="1518040"/>
                  <a:ext cx="52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1B0C54A-CECF-40D5-345A-891A1ECDBE82}"/>
                    </a:ext>
                  </a:extLst>
                </p14:cNvPr>
                <p14:cNvContentPartPr/>
                <p14:nvPr/>
              </p14:nvContentPartPr>
              <p14:xfrm>
                <a:off x="4350845" y="1465480"/>
                <a:ext cx="16776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1B0C54A-CECF-40D5-345A-891A1ECDBE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44725" y="1459360"/>
                  <a:ext cx="180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419D05-5EF8-1F30-8DB6-27ADE31139E3}"/>
                    </a:ext>
                  </a:extLst>
                </p14:cNvPr>
                <p14:cNvContentPartPr/>
                <p14:nvPr/>
              </p14:nvContentPartPr>
              <p14:xfrm>
                <a:off x="4488365" y="1591480"/>
                <a:ext cx="356400" cy="268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419D05-5EF8-1F30-8DB6-27ADE31139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2245" y="1585360"/>
                  <a:ext cx="368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BED9DC-EA19-E5EF-B80A-FAAD622CA29E}"/>
                    </a:ext>
                  </a:extLst>
                </p14:cNvPr>
                <p14:cNvContentPartPr/>
                <p14:nvPr/>
              </p14:nvContentPartPr>
              <p14:xfrm>
                <a:off x="5103245" y="1790560"/>
                <a:ext cx="212040" cy="192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BED9DC-EA19-E5EF-B80A-FAAD622CA2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97125" y="1784440"/>
                  <a:ext cx="22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095E38-E325-DF0D-69C2-87EA5EC3E722}"/>
                    </a:ext>
                  </a:extLst>
                </p14:cNvPr>
                <p14:cNvContentPartPr/>
                <p14:nvPr/>
              </p14:nvContentPartPr>
              <p14:xfrm>
                <a:off x="5200805" y="1760320"/>
                <a:ext cx="146160" cy="1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095E38-E325-DF0D-69C2-87EA5EC3E7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94685" y="1754200"/>
                  <a:ext cx="158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3CBD2D-70DE-83CE-5E78-07794F643BB1}"/>
                    </a:ext>
                  </a:extLst>
                </p14:cNvPr>
                <p14:cNvContentPartPr/>
                <p14:nvPr/>
              </p14:nvContentPartPr>
              <p14:xfrm>
                <a:off x="4887965" y="1663480"/>
                <a:ext cx="675720" cy="420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3CBD2D-70DE-83CE-5E78-07794F643B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81845" y="1657360"/>
                  <a:ext cx="6879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D828D1-7F7C-99F8-4EC4-5EEC981C8CCB}"/>
                    </a:ext>
                  </a:extLst>
                </p14:cNvPr>
                <p14:cNvContentPartPr/>
                <p14:nvPr/>
              </p14:nvContentPartPr>
              <p14:xfrm>
                <a:off x="5249405" y="2453320"/>
                <a:ext cx="370800" cy="2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D828D1-7F7C-99F8-4EC4-5EEC981C8C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43285" y="2447200"/>
                  <a:ext cx="38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464363-305D-085C-DB82-46F82237BCB1}"/>
                    </a:ext>
                  </a:extLst>
                </p14:cNvPr>
                <p14:cNvContentPartPr/>
                <p14:nvPr/>
              </p14:nvContentPartPr>
              <p14:xfrm>
                <a:off x="5822525" y="2330560"/>
                <a:ext cx="133200" cy="153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464363-305D-085C-DB82-46F82237BCB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16405" y="2324440"/>
                  <a:ext cx="145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4D9D54-8D54-D363-2678-1BDC40D00A2D}"/>
                    </a:ext>
                  </a:extLst>
                </p14:cNvPr>
                <p14:cNvContentPartPr/>
                <p14:nvPr/>
              </p14:nvContentPartPr>
              <p14:xfrm>
                <a:off x="5978765" y="2390680"/>
                <a:ext cx="31680" cy="176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4D9D54-8D54-D363-2678-1BDC40D00A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72645" y="2384560"/>
                  <a:ext cx="43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3E7031-DE90-109E-1D56-F55F40057EF3}"/>
                    </a:ext>
                  </a:extLst>
                </p14:cNvPr>
                <p14:cNvContentPartPr/>
                <p14:nvPr/>
              </p14:nvContentPartPr>
              <p14:xfrm>
                <a:off x="5703365" y="2226880"/>
                <a:ext cx="534960" cy="442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3E7031-DE90-109E-1D56-F55F40057E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97245" y="2220760"/>
                  <a:ext cx="547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6CE9A9-F6CA-831C-2F20-BF5DB36FE618}"/>
                    </a:ext>
                  </a:extLst>
                </p14:cNvPr>
                <p14:cNvContentPartPr/>
                <p14:nvPr/>
              </p14:nvContentPartPr>
              <p14:xfrm>
                <a:off x="6236165" y="2454760"/>
                <a:ext cx="115560" cy="6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6CE9A9-F6CA-831C-2F20-BF5DB36FE6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30045" y="2448640"/>
                  <a:ext cx="127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CA5B79-27EB-E385-630F-FAEE9339D622}"/>
                    </a:ext>
                  </a:extLst>
                </p14:cNvPr>
                <p14:cNvContentPartPr/>
                <p14:nvPr/>
              </p14:nvContentPartPr>
              <p14:xfrm>
                <a:off x="6343805" y="2328040"/>
                <a:ext cx="31680" cy="268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CA5B79-27EB-E385-630F-FAEE9339D6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7685" y="2321920"/>
                  <a:ext cx="43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F46E61-80BD-9390-B1AC-0623ADAE9EF1}"/>
                    </a:ext>
                  </a:extLst>
                </p14:cNvPr>
                <p14:cNvContentPartPr/>
                <p14:nvPr/>
              </p14:nvContentPartPr>
              <p14:xfrm>
                <a:off x="5593205" y="1816120"/>
                <a:ext cx="1388520" cy="12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F46E61-80BD-9390-B1AC-0623ADAE9E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87085" y="1810000"/>
                  <a:ext cx="1400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5A0DBC-3DBF-B76A-6ADE-2A01E334EEB2}"/>
                    </a:ext>
                  </a:extLst>
                </p14:cNvPr>
                <p14:cNvContentPartPr/>
                <p14:nvPr/>
              </p14:nvContentPartPr>
              <p14:xfrm>
                <a:off x="7004045" y="1735120"/>
                <a:ext cx="134280" cy="326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5A0DBC-3DBF-B76A-6ADE-2A01E334EE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97925" y="1729000"/>
                  <a:ext cx="146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14D5F5-0F64-F48D-DF83-AF11482AEF77}"/>
                    </a:ext>
                  </a:extLst>
                </p14:cNvPr>
                <p14:cNvContentPartPr/>
                <p14:nvPr/>
              </p14:nvContentPartPr>
              <p14:xfrm>
                <a:off x="6878045" y="1676080"/>
                <a:ext cx="411480" cy="49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14D5F5-0F64-F48D-DF83-AF11482AEF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71925" y="1669960"/>
                  <a:ext cx="4237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7C4BB6-AB3C-0623-5CCA-251C621C0925}"/>
                    </a:ext>
                  </a:extLst>
                </p14:cNvPr>
                <p14:cNvContentPartPr/>
                <p14:nvPr/>
              </p14:nvContentPartPr>
              <p14:xfrm>
                <a:off x="7294205" y="1932760"/>
                <a:ext cx="140760" cy="1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7C4BB6-AB3C-0623-5CCA-251C621C09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8085" y="1926640"/>
                  <a:ext cx="153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C0E3C7D-179B-E709-7A27-8F9134E31A1E}"/>
                    </a:ext>
                  </a:extLst>
                </p14:cNvPr>
                <p14:cNvContentPartPr/>
                <p14:nvPr/>
              </p14:nvContentPartPr>
              <p14:xfrm>
                <a:off x="7458725" y="1811440"/>
                <a:ext cx="35640" cy="20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C0E3C7D-179B-E709-7A27-8F9134E31A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2605" y="1805320"/>
                  <a:ext cx="47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A53922-3E93-C56F-9D5D-00010020E47E}"/>
                    </a:ext>
                  </a:extLst>
                </p14:cNvPr>
                <p14:cNvContentPartPr/>
                <p14:nvPr/>
              </p14:nvContentPartPr>
              <p14:xfrm>
                <a:off x="4519325" y="1460440"/>
                <a:ext cx="200880" cy="3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A53922-3E93-C56F-9D5D-00010020E4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13205" y="1454320"/>
                  <a:ext cx="213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7026C77-77BF-2277-B290-FFF7052628F6}"/>
                    </a:ext>
                  </a:extLst>
                </p14:cNvPr>
                <p14:cNvContentPartPr/>
                <p14:nvPr/>
              </p14:nvContentPartPr>
              <p14:xfrm>
                <a:off x="4731725" y="1331920"/>
                <a:ext cx="29880" cy="235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7026C77-77BF-2277-B290-FFF7052628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25605" y="1325800"/>
                  <a:ext cx="421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1E6E4B-5F54-A442-1BB3-0422915774A7}"/>
              </a:ext>
            </a:extLst>
          </p:cNvPr>
          <p:cNvGrpSpPr/>
          <p:nvPr/>
        </p:nvGrpSpPr>
        <p:grpSpPr>
          <a:xfrm>
            <a:off x="1048925" y="2818360"/>
            <a:ext cx="801000" cy="343080"/>
            <a:chOff x="1048925" y="2818360"/>
            <a:chExt cx="8010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6742E37-B17E-4107-0D49-A8297EC1116C}"/>
                    </a:ext>
                  </a:extLst>
                </p14:cNvPr>
                <p14:cNvContentPartPr/>
                <p14:nvPr/>
              </p14:nvContentPartPr>
              <p14:xfrm>
                <a:off x="1048925" y="2818360"/>
                <a:ext cx="151560" cy="19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6742E37-B17E-4107-0D49-A8297EC111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2805" y="2812240"/>
                  <a:ext cx="163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0FB211-81C8-1241-A0A1-D90AB8FD6722}"/>
                    </a:ext>
                  </a:extLst>
                </p14:cNvPr>
                <p14:cNvContentPartPr/>
                <p14:nvPr/>
              </p14:nvContentPartPr>
              <p14:xfrm>
                <a:off x="1259525" y="2899000"/>
                <a:ext cx="84960" cy="11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0FB211-81C8-1241-A0A1-D90AB8FD67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3405" y="2892880"/>
                  <a:ext cx="97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471A18-5B57-16C1-26BF-2470FAEACFAF}"/>
                    </a:ext>
                  </a:extLst>
                </p14:cNvPr>
                <p14:cNvContentPartPr/>
                <p14:nvPr/>
              </p14:nvContentPartPr>
              <p14:xfrm>
                <a:off x="1399565" y="2923480"/>
                <a:ext cx="107640" cy="9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471A18-5B57-16C1-26BF-2470FAEACF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93445" y="2917360"/>
                  <a:ext cx="11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19D137-E2AA-4CC3-F46B-16F725BCAC6F}"/>
                    </a:ext>
                  </a:extLst>
                </p14:cNvPr>
                <p14:cNvContentPartPr/>
                <p14:nvPr/>
              </p14:nvContentPartPr>
              <p14:xfrm>
                <a:off x="1494965" y="2887480"/>
                <a:ext cx="187920" cy="27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19D137-E2AA-4CC3-F46B-16F725BCAC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88845" y="2881360"/>
                  <a:ext cx="200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58FD1C-0E02-5A47-7EC8-582DF8902116}"/>
                    </a:ext>
                  </a:extLst>
                </p14:cNvPr>
                <p14:cNvContentPartPr/>
                <p14:nvPr/>
              </p14:nvContentPartPr>
              <p14:xfrm>
                <a:off x="1735085" y="2833480"/>
                <a:ext cx="114840" cy="181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58FD1C-0E02-5A47-7EC8-582DF89021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8965" y="2827360"/>
                  <a:ext cx="1270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355D61A-3E5D-1270-A612-72899CFFFE8D}"/>
              </a:ext>
            </a:extLst>
          </p:cNvPr>
          <p:cNvGrpSpPr/>
          <p:nvPr/>
        </p:nvGrpSpPr>
        <p:grpSpPr>
          <a:xfrm>
            <a:off x="961085" y="4140640"/>
            <a:ext cx="1298880" cy="358200"/>
            <a:chOff x="961085" y="4140640"/>
            <a:chExt cx="129888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2CCA74-0398-8BDD-318D-63DE3EF1EF49}"/>
                    </a:ext>
                  </a:extLst>
                </p14:cNvPr>
                <p14:cNvContentPartPr/>
                <p14:nvPr/>
              </p14:nvContentPartPr>
              <p14:xfrm>
                <a:off x="961085" y="4236040"/>
                <a:ext cx="146880" cy="21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2CCA74-0398-8BDD-318D-63DE3EF1EF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4965" y="4229920"/>
                  <a:ext cx="159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5E9BC3-70A8-687B-2190-83892B57B9A7}"/>
                    </a:ext>
                  </a:extLst>
                </p14:cNvPr>
                <p14:cNvContentPartPr/>
                <p14:nvPr/>
              </p14:nvContentPartPr>
              <p14:xfrm>
                <a:off x="1178885" y="4321720"/>
                <a:ext cx="204480" cy="17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5E9BC3-70A8-687B-2190-83892B57B9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2765" y="4315600"/>
                  <a:ext cx="216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69C5955-CA87-84C4-09C8-5EA0923D9709}"/>
                    </a:ext>
                  </a:extLst>
                </p14:cNvPr>
                <p14:cNvContentPartPr/>
                <p14:nvPr/>
              </p14:nvContentPartPr>
              <p14:xfrm>
                <a:off x="1445645" y="4290040"/>
                <a:ext cx="84600" cy="18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69C5955-CA87-84C4-09C8-5EA0923D97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39525" y="4283920"/>
                  <a:ext cx="96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027A9A-A87E-1294-9844-16E598BB1534}"/>
                    </a:ext>
                  </a:extLst>
                </p14:cNvPr>
                <p14:cNvContentPartPr/>
                <p14:nvPr/>
              </p14:nvContentPartPr>
              <p14:xfrm>
                <a:off x="1620245" y="4306960"/>
                <a:ext cx="162000" cy="175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027A9A-A87E-1294-9844-16E598BB15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14125" y="4300840"/>
                  <a:ext cx="174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C0CAEF-E49E-A60E-FFDA-0D8B5170C426}"/>
                    </a:ext>
                  </a:extLst>
                </p14:cNvPr>
                <p14:cNvContentPartPr/>
                <p14:nvPr/>
              </p14:nvContentPartPr>
              <p14:xfrm>
                <a:off x="1845965" y="4339000"/>
                <a:ext cx="165600" cy="152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C0CAEF-E49E-A60E-FFDA-0D8B5170C4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39845" y="4332880"/>
                  <a:ext cx="177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B9588C-1603-6A8B-0FE5-60DA844B8E30}"/>
                    </a:ext>
                  </a:extLst>
                </p14:cNvPr>
                <p14:cNvContentPartPr/>
                <p14:nvPr/>
              </p14:nvContentPartPr>
              <p14:xfrm>
                <a:off x="2071685" y="4140640"/>
                <a:ext cx="188280" cy="33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B9588C-1603-6A8B-0FE5-60DA844B8E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5565" y="4134520"/>
                  <a:ext cx="20052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CAAF16-753E-373F-AB00-DF80C61C7287}"/>
                  </a:ext>
                </a:extLst>
              </p14:cNvPr>
              <p14:cNvContentPartPr/>
              <p14:nvPr/>
            </p14:nvContentPartPr>
            <p14:xfrm>
              <a:off x="1069200" y="1615680"/>
              <a:ext cx="6306120" cy="382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CAAF16-753E-373F-AB00-DF80C61C72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59840" y="1606320"/>
                <a:ext cx="6324840" cy="38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24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Towards event driven architecture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Why event driven architecture?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More flexible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Lower coupling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More uniform if you have events anyway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Why not event driven architecture?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Relentlessly asynchronous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Difficult to keep things in order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Difficult to follow the flow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Let's look at 1-way data flow as an example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 do not expect you to do it or hear about it in the exam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640CF67-E062-4D2D-9A71-84C5A19DE715}" type="slidenum">
              <a:t>23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002DBFD-6A09-4647-80EC-BDE946C35BC9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The Redux flow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78" name="Picture 8" descr="A diagram of a software flow&#10;&#10;Description automatically generated"/>
          <p:cNvPicPr/>
          <p:nvPr/>
        </p:nvPicPr>
        <p:blipFill>
          <a:blip r:embed="rId2"/>
          <a:stretch/>
        </p:blipFill>
        <p:spPr>
          <a:xfrm>
            <a:off x="2805480" y="1398240"/>
            <a:ext cx="6382800" cy="478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FEB66AE-8737-48D3-B84C-A1B9825FE354}" type="slidenum">
              <a:t>24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65E0C76-E6C0-423A-A8AC-D783F9FEBC9B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4D30-1C78-2387-9CB0-16B2D5B4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Redux</a:t>
            </a:r>
            <a:r>
              <a:rPr lang="da-DK" dirty="0"/>
              <a:t> flow </a:t>
            </a:r>
            <a:r>
              <a:rPr lang="da-DK" dirty="0" err="1"/>
              <a:t>marble</a:t>
            </a:r>
            <a:r>
              <a:rPr lang="da-DK" dirty="0"/>
              <a:t> diagram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5D276-6898-03C8-063E-6581C4C5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E946C-C082-E9B6-3914-A3B7F87A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FFB99-C39A-BF39-423A-68754578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25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27CA80-98B7-9EB5-250E-5872996E263B}"/>
                  </a:ext>
                </a:extLst>
              </p14:cNvPr>
              <p14:cNvContentPartPr/>
              <p14:nvPr/>
            </p14:nvContentPartPr>
            <p14:xfrm>
              <a:off x="352800" y="1356480"/>
              <a:ext cx="9586440" cy="361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27CA80-98B7-9EB5-250E-5872996E26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440" y="1347120"/>
                <a:ext cx="9605160" cy="36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The Redux flow with middleware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81" name="Picture 6" descr="A diagram of Redux runtime proces."/>
          <p:cNvPicPr/>
          <p:nvPr/>
        </p:nvPicPr>
        <p:blipFill>
          <a:blip r:embed="rId2"/>
          <a:stretch/>
        </p:blipFill>
        <p:spPr>
          <a:xfrm>
            <a:off x="2740320" y="1782000"/>
            <a:ext cx="5977440" cy="448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17C11C-C0F6-45D4-828F-9599D737499E}" type="slidenum">
              <a:t>26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5BAE09-881A-4223-A629-F305581B1911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A5CB-AE88-40DC-C563-3197D8AA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ThunkMiddleware</a:t>
            </a:r>
            <a:r>
              <a:rPr lang="da-DK" dirty="0"/>
              <a:t> </a:t>
            </a:r>
            <a:r>
              <a:rPr lang="da-DK" dirty="0" err="1"/>
              <a:t>marble</a:t>
            </a:r>
            <a:r>
              <a:rPr lang="da-DK" dirty="0"/>
              <a:t> diagram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8A726-E388-0174-C24F-09FD205C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B52E3-6EC9-4F82-9B55-DFBF80B3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46E7A-0BB2-3F3B-A1E1-496A054A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27</a:t>
            </a:fld>
            <a:endParaRPr lang="en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27E85B-00F9-6ACD-5D55-69BAAE9BAFF4}"/>
                  </a:ext>
                </a:extLst>
              </p14:cNvPr>
              <p14:cNvContentPartPr/>
              <p14:nvPr/>
            </p14:nvContentPartPr>
            <p14:xfrm>
              <a:off x="503280" y="1254600"/>
              <a:ext cx="11339280" cy="43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27E85B-00F9-6ACD-5D55-69BAAE9BAF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920" y="1245240"/>
                <a:ext cx="11358000" cy="43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731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Code for dispatch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84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export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type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Thunk = ()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=&gt;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Observable&lt;Action&gt;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2400"/>
            </a:b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export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const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actionSource =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new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Subject&lt;Thunk | Action&gt;()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2400"/>
            </a:b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export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const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dispatch = (actionThunk: Thunk | Action) </a:t>
            </a:r>
            <a:r>
              <a:rPr lang="en-GB" sz="24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=&gt;</a:t>
            </a: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 actionSource.next(actionThunk)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2400"/>
            </a:b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DED9C6-39BB-4FB4-808A-C0E6B9654500}" type="slidenum">
              <a:t>28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F2FC5F-08B6-4BD0-ABF8-904E929E38CF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Code for dispatchThunk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86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export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const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dispatchThunk = (actionThunk: Action | Thunk): Observable&lt;Action&gt;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=&gt;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{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if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(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typeof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actionThunk === </a:t>
            </a:r>
            <a:r>
              <a:rPr lang="da-DK" sz="1800" b="0" u="none" strike="noStrike">
                <a:solidFill>
                  <a:srgbClr val="A31515"/>
                </a:solidFill>
                <a:effectLst/>
                <a:uFillTx/>
                <a:latin typeface="Consolas"/>
              </a:rPr>
              <a:t>'function'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return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actionThunk()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else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    </a:t>
            </a:r>
            <a:r>
              <a:rPr lang="da-DK" sz="1800" b="0" u="none" strike="noStrike">
                <a:solidFill>
                  <a:srgbClr val="0000FF"/>
                </a:solidFill>
                <a:effectLst/>
                <a:uFillTx/>
                <a:latin typeface="Consolas"/>
              </a:rPr>
              <a:t>return</a:t>
            </a: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 of(actionThunk)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18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}</a:t>
            </a: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1800"/>
            </a:br>
            <a:endParaRPr lang="en-DK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CF81343-4481-47A5-B7CE-DA84669D174B}" type="slidenum">
              <a:t>29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779BCE-5297-4604-99C9-6EDCD643426D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RxJS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Reactive programming for JavaScript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Part of the ReactiveX family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Designed to consume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 Kafka Stream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 RabbitMQ queue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Web sockets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Server-send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Far from universally used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Really good when you need it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Particularly good for event-driven architectures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4" name="Straight Connector 83"/>
          <p:cNvSpPr/>
          <p:nvPr/>
        </p:nvSpPr>
        <p:spPr>
          <a:xfrm>
            <a:off x="3291120" y="39315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Straight Connector 84"/>
          <p:cNvSpPr/>
          <p:nvPr/>
        </p:nvSpPr>
        <p:spPr>
          <a:xfrm>
            <a:off x="3291120" y="39315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Straight Connector 85"/>
          <p:cNvSpPr/>
          <p:nvPr/>
        </p:nvSpPr>
        <p:spPr>
          <a:xfrm>
            <a:off x="3297240" y="393156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Straight Connector 86"/>
          <p:cNvSpPr/>
          <p:nvPr/>
        </p:nvSpPr>
        <p:spPr>
          <a:xfrm flipV="1">
            <a:off x="3303720" y="3925080"/>
            <a:ext cx="50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Straight Connector 87"/>
          <p:cNvSpPr/>
          <p:nvPr/>
        </p:nvSpPr>
        <p:spPr>
          <a:xfrm flipV="1">
            <a:off x="3335400" y="39250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Straight Connector 88"/>
          <p:cNvSpPr/>
          <p:nvPr/>
        </p:nvSpPr>
        <p:spPr>
          <a:xfrm flipV="1">
            <a:off x="3354480" y="39189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Straight Connector 89"/>
          <p:cNvSpPr/>
          <p:nvPr/>
        </p:nvSpPr>
        <p:spPr>
          <a:xfrm flipV="1">
            <a:off x="3360960" y="39189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Freeform: Shape 90"/>
          <p:cNvSpPr/>
          <p:nvPr/>
        </p:nvSpPr>
        <p:spPr>
          <a:xfrm>
            <a:off x="3373560" y="3912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Straight Connector 91"/>
          <p:cNvSpPr/>
          <p:nvPr/>
        </p:nvSpPr>
        <p:spPr>
          <a:xfrm flipV="1">
            <a:off x="3380040" y="39060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Straight Connector 92"/>
          <p:cNvSpPr/>
          <p:nvPr/>
        </p:nvSpPr>
        <p:spPr>
          <a:xfrm flipV="1">
            <a:off x="3380040" y="39060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Straight Connector 93"/>
          <p:cNvSpPr/>
          <p:nvPr/>
        </p:nvSpPr>
        <p:spPr>
          <a:xfrm flipV="1">
            <a:off x="3646800" y="3855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Freeform: Shape 94"/>
          <p:cNvSpPr/>
          <p:nvPr/>
        </p:nvSpPr>
        <p:spPr>
          <a:xfrm>
            <a:off x="3640320" y="3855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Freeform: Shape 95"/>
          <p:cNvSpPr/>
          <p:nvPr/>
        </p:nvSpPr>
        <p:spPr>
          <a:xfrm>
            <a:off x="3640320" y="3855240"/>
            <a:ext cx="6480" cy="44640"/>
          </a:xfrm>
          <a:custGeom>
            <a:avLst/>
            <a:gdLst/>
            <a:ahLst/>
            <a:cxnLst/>
            <a:rect l="0" t="0" r="r" b="b"/>
            <a:pathLst>
              <a:path w="18" h="124" fill="none">
                <a:moveTo>
                  <a:pt x="18" y="0"/>
                </a:moveTo>
                <a:lnTo>
                  <a:pt x="0" y="0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traight Connector 96"/>
          <p:cNvSpPr/>
          <p:nvPr/>
        </p:nvSpPr>
        <p:spPr>
          <a:xfrm>
            <a:off x="3640320" y="385524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traight Connector 97"/>
          <p:cNvSpPr/>
          <p:nvPr/>
        </p:nvSpPr>
        <p:spPr>
          <a:xfrm>
            <a:off x="3640320" y="389988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traight Connector 98"/>
          <p:cNvSpPr/>
          <p:nvPr/>
        </p:nvSpPr>
        <p:spPr>
          <a:xfrm>
            <a:off x="3640320" y="391248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traight Connector 99"/>
          <p:cNvSpPr/>
          <p:nvPr/>
        </p:nvSpPr>
        <p:spPr>
          <a:xfrm>
            <a:off x="3640320" y="394416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Straight Connector 100"/>
          <p:cNvSpPr/>
          <p:nvPr/>
        </p:nvSpPr>
        <p:spPr>
          <a:xfrm>
            <a:off x="3646800" y="39697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Straight Connector 101"/>
          <p:cNvSpPr/>
          <p:nvPr/>
        </p:nvSpPr>
        <p:spPr>
          <a:xfrm>
            <a:off x="362160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Straight Connector 102"/>
          <p:cNvSpPr/>
          <p:nvPr/>
        </p:nvSpPr>
        <p:spPr>
          <a:xfrm>
            <a:off x="362160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Straight Connector 103"/>
          <p:cNvSpPr/>
          <p:nvPr/>
        </p:nvSpPr>
        <p:spPr>
          <a:xfrm>
            <a:off x="3735720" y="38678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Straight Connector 104"/>
          <p:cNvSpPr/>
          <p:nvPr/>
        </p:nvSpPr>
        <p:spPr>
          <a:xfrm>
            <a:off x="3735720" y="38678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Straight Connector 105"/>
          <p:cNvSpPr/>
          <p:nvPr/>
        </p:nvSpPr>
        <p:spPr>
          <a:xfrm>
            <a:off x="3735720" y="38743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3735720" y="38808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3735720" y="38934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3735720" y="391896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Freeform: Shape 109"/>
          <p:cNvSpPr/>
          <p:nvPr/>
        </p:nvSpPr>
        <p:spPr>
          <a:xfrm>
            <a:off x="3735720" y="39250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18"/>
                </a:moveTo>
                <a:lnTo>
                  <a:pt x="18" y="53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Straight Connector 110"/>
          <p:cNvSpPr/>
          <p:nvPr/>
        </p:nvSpPr>
        <p:spPr>
          <a:xfrm flipV="1">
            <a:off x="3742200" y="3886920"/>
            <a:ext cx="252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Freeform: Shape 111"/>
          <p:cNvSpPr/>
          <p:nvPr/>
        </p:nvSpPr>
        <p:spPr>
          <a:xfrm>
            <a:off x="3754800" y="3874320"/>
            <a:ext cx="38160" cy="50760"/>
          </a:xfrm>
          <a:custGeom>
            <a:avLst/>
            <a:gdLst/>
            <a:ahLst/>
            <a:cxnLst/>
            <a:rect l="0" t="0" r="r" b="b"/>
            <a:pathLst>
              <a:path w="106" h="141" fill="none">
                <a:moveTo>
                  <a:pt x="0" y="141"/>
                </a:moveTo>
                <a:lnTo>
                  <a:pt x="35" y="35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Freeform: Shape 112"/>
          <p:cNvSpPr/>
          <p:nvPr/>
        </p:nvSpPr>
        <p:spPr>
          <a:xfrm>
            <a:off x="3767400" y="3874320"/>
            <a:ext cx="32040" cy="57240"/>
          </a:xfrm>
          <a:custGeom>
            <a:avLst/>
            <a:gdLst/>
            <a:ahLst/>
            <a:cxnLst/>
            <a:rect l="0" t="0" r="r" b="b"/>
            <a:pathLst>
              <a:path w="89" h="159" fill="none">
                <a:moveTo>
                  <a:pt x="0" y="35"/>
                </a:moveTo>
                <a:lnTo>
                  <a:pt x="71" y="0"/>
                </a:lnTo>
                <a:lnTo>
                  <a:pt x="89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3792960" y="38743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Freeform: Shape 114"/>
          <p:cNvSpPr/>
          <p:nvPr/>
        </p:nvSpPr>
        <p:spPr>
          <a:xfrm>
            <a:off x="3799440" y="3931560"/>
            <a:ext cx="12600" cy="31680"/>
          </a:xfrm>
          <a:custGeom>
            <a:avLst/>
            <a:gdLst/>
            <a:ahLst/>
            <a:cxnLst/>
            <a:rect l="0" t="0" r="r" b="b"/>
            <a:pathLst>
              <a:path w="35" h="88" fill="none">
                <a:moveTo>
                  <a:pt x="0" y="0"/>
                </a:moveTo>
                <a:lnTo>
                  <a:pt x="0" y="71"/>
                </a:lnTo>
                <a:lnTo>
                  <a:pt x="35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3799440" y="39571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Straight Connector 116"/>
          <p:cNvSpPr/>
          <p:nvPr/>
        </p:nvSpPr>
        <p:spPr>
          <a:xfrm flipH="1" flipV="1">
            <a:off x="3970800" y="38552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traight Connector 117"/>
          <p:cNvSpPr/>
          <p:nvPr/>
        </p:nvSpPr>
        <p:spPr>
          <a:xfrm flipH="1" flipV="1">
            <a:off x="3964680" y="38552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Straight Connector 118"/>
          <p:cNvSpPr/>
          <p:nvPr/>
        </p:nvSpPr>
        <p:spPr>
          <a:xfrm flipH="1">
            <a:off x="3951720" y="3855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Straight Connector 119"/>
          <p:cNvSpPr/>
          <p:nvPr/>
        </p:nvSpPr>
        <p:spPr>
          <a:xfrm flipH="1">
            <a:off x="3939120" y="385524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Freeform: Shape 120"/>
          <p:cNvSpPr/>
          <p:nvPr/>
        </p:nvSpPr>
        <p:spPr>
          <a:xfrm>
            <a:off x="3926520" y="386172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70" y="0"/>
                </a:moveTo>
                <a:lnTo>
                  <a:pt x="35" y="17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traight Connector 121"/>
          <p:cNvSpPr/>
          <p:nvPr/>
        </p:nvSpPr>
        <p:spPr>
          <a:xfrm flipH="1">
            <a:off x="3920040" y="38678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Straight Connector 122"/>
          <p:cNvSpPr/>
          <p:nvPr/>
        </p:nvSpPr>
        <p:spPr>
          <a:xfrm flipH="1">
            <a:off x="3913560" y="3886920"/>
            <a:ext cx="129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Straight Connector 123"/>
          <p:cNvSpPr/>
          <p:nvPr/>
        </p:nvSpPr>
        <p:spPr>
          <a:xfrm flipH="1">
            <a:off x="3900960" y="389340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Freeform: Shape 124"/>
          <p:cNvSpPr/>
          <p:nvPr/>
        </p:nvSpPr>
        <p:spPr>
          <a:xfrm>
            <a:off x="3900960" y="391896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35" y="0"/>
                </a:moveTo>
                <a:lnTo>
                  <a:pt x="0" y="106"/>
                </a:lnTo>
                <a:lnTo>
                  <a:pt x="53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Straight Connector 125"/>
          <p:cNvSpPr/>
          <p:nvPr/>
        </p:nvSpPr>
        <p:spPr>
          <a:xfrm>
            <a:off x="3900960" y="395712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traight Connector 126"/>
          <p:cNvSpPr/>
          <p:nvPr/>
        </p:nvSpPr>
        <p:spPr>
          <a:xfrm flipV="1">
            <a:off x="3920040" y="39697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traight Connector 127"/>
          <p:cNvSpPr/>
          <p:nvPr/>
        </p:nvSpPr>
        <p:spPr>
          <a:xfrm flipV="1">
            <a:off x="3926520" y="39632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traight Connector 128"/>
          <p:cNvSpPr/>
          <p:nvPr/>
        </p:nvSpPr>
        <p:spPr>
          <a:xfrm flipV="1">
            <a:off x="3932640" y="3957120"/>
            <a:ext cx="32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traight Connector 129"/>
          <p:cNvSpPr/>
          <p:nvPr/>
        </p:nvSpPr>
        <p:spPr>
          <a:xfrm flipV="1">
            <a:off x="3958200" y="39571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Straight Connector 130"/>
          <p:cNvSpPr/>
          <p:nvPr/>
        </p:nvSpPr>
        <p:spPr>
          <a:xfrm>
            <a:off x="4116960" y="37472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Straight Connector 131"/>
          <p:cNvSpPr/>
          <p:nvPr/>
        </p:nvSpPr>
        <p:spPr>
          <a:xfrm>
            <a:off x="4116960" y="374724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Straight Connector 132"/>
          <p:cNvSpPr/>
          <p:nvPr/>
        </p:nvSpPr>
        <p:spPr>
          <a:xfrm flipH="1">
            <a:off x="4110480" y="375336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traight Connector 133"/>
          <p:cNvSpPr/>
          <p:nvPr/>
        </p:nvSpPr>
        <p:spPr>
          <a:xfrm flipH="1">
            <a:off x="4110480" y="378540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Straight Connector 134"/>
          <p:cNvSpPr/>
          <p:nvPr/>
        </p:nvSpPr>
        <p:spPr>
          <a:xfrm>
            <a:off x="4110480" y="381060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traight Connector 135"/>
          <p:cNvSpPr/>
          <p:nvPr/>
        </p:nvSpPr>
        <p:spPr>
          <a:xfrm>
            <a:off x="4110480" y="3842640"/>
            <a:ext cx="64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Straight Connector 136"/>
          <p:cNvSpPr/>
          <p:nvPr/>
        </p:nvSpPr>
        <p:spPr>
          <a:xfrm>
            <a:off x="4110480" y="3906000"/>
            <a:ext cx="129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traight Connector 137"/>
          <p:cNvSpPr/>
          <p:nvPr/>
        </p:nvSpPr>
        <p:spPr>
          <a:xfrm>
            <a:off x="4116960" y="394416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Straight Connector 138"/>
          <p:cNvSpPr/>
          <p:nvPr/>
        </p:nvSpPr>
        <p:spPr>
          <a:xfrm flipV="1">
            <a:off x="4224960" y="38487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Freeform: Shape 139"/>
          <p:cNvSpPr/>
          <p:nvPr/>
        </p:nvSpPr>
        <p:spPr>
          <a:xfrm>
            <a:off x="4218480" y="38487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Freeform: Shape 140"/>
          <p:cNvSpPr/>
          <p:nvPr/>
        </p:nvSpPr>
        <p:spPr>
          <a:xfrm>
            <a:off x="4218480" y="384876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18" y="0"/>
                </a:moveTo>
                <a:lnTo>
                  <a:pt x="0" y="0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Freeform: Shape 141"/>
          <p:cNvSpPr/>
          <p:nvPr/>
        </p:nvSpPr>
        <p:spPr>
          <a:xfrm>
            <a:off x="4212360" y="384876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17" y="0"/>
                </a:moveTo>
                <a:lnTo>
                  <a:pt x="17" y="89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Straight Connector 142"/>
          <p:cNvSpPr/>
          <p:nvPr/>
        </p:nvSpPr>
        <p:spPr>
          <a:xfrm flipH="1">
            <a:off x="4212360" y="3880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Straight Connector 143"/>
          <p:cNvSpPr/>
          <p:nvPr/>
        </p:nvSpPr>
        <p:spPr>
          <a:xfrm>
            <a:off x="4212360" y="389340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Straight Connector 144"/>
          <p:cNvSpPr/>
          <p:nvPr/>
        </p:nvSpPr>
        <p:spPr>
          <a:xfrm>
            <a:off x="4212360" y="389988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Straight Connector 145"/>
          <p:cNvSpPr/>
          <p:nvPr/>
        </p:nvSpPr>
        <p:spPr>
          <a:xfrm>
            <a:off x="4212360" y="392508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Freeform: Shape 146"/>
          <p:cNvSpPr/>
          <p:nvPr/>
        </p:nvSpPr>
        <p:spPr>
          <a:xfrm>
            <a:off x="4212360" y="3944160"/>
            <a:ext cx="12600" cy="25560"/>
          </a:xfrm>
          <a:custGeom>
            <a:avLst/>
            <a:gdLst/>
            <a:ahLst/>
            <a:cxnLst/>
            <a:rect l="0" t="0" r="r" b="b"/>
            <a:pathLst>
              <a:path w="35" h="71" fill="none">
                <a:moveTo>
                  <a:pt x="0" y="0"/>
                </a:moveTo>
                <a:lnTo>
                  <a:pt x="17" y="71"/>
                </a:lnTo>
                <a:lnTo>
                  <a:pt x="35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traight Connector 147"/>
          <p:cNvSpPr/>
          <p:nvPr/>
        </p:nvSpPr>
        <p:spPr>
          <a:xfrm>
            <a:off x="4218480" y="39697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Freeform: Shape 148"/>
          <p:cNvSpPr/>
          <p:nvPr/>
        </p:nvSpPr>
        <p:spPr>
          <a:xfrm>
            <a:off x="4224960" y="392508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0" y="124"/>
                </a:moveTo>
                <a:lnTo>
                  <a:pt x="18" y="124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Freeform: Shape 149"/>
          <p:cNvSpPr/>
          <p:nvPr/>
        </p:nvSpPr>
        <p:spPr>
          <a:xfrm>
            <a:off x="4231440" y="3906000"/>
            <a:ext cx="44280" cy="63720"/>
          </a:xfrm>
          <a:custGeom>
            <a:avLst/>
            <a:gdLst/>
            <a:ahLst/>
            <a:cxnLst/>
            <a:rect l="0" t="0" r="r" b="b"/>
            <a:pathLst>
              <a:path w="123" h="177" fill="none">
                <a:moveTo>
                  <a:pt x="0" y="177"/>
                </a:moveTo>
                <a:lnTo>
                  <a:pt x="70" y="53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Straight Connector 150"/>
          <p:cNvSpPr/>
          <p:nvPr/>
        </p:nvSpPr>
        <p:spPr>
          <a:xfrm flipV="1">
            <a:off x="4256640" y="389988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Straight Connector 151"/>
          <p:cNvSpPr/>
          <p:nvPr/>
        </p:nvSpPr>
        <p:spPr>
          <a:xfrm flipV="1">
            <a:off x="4275720" y="389988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Freeform: Shape 152"/>
          <p:cNvSpPr/>
          <p:nvPr/>
        </p:nvSpPr>
        <p:spPr>
          <a:xfrm>
            <a:off x="4282200" y="389988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18" y="0"/>
                </a:lnTo>
                <a:lnTo>
                  <a:pt x="35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traight Connector 153"/>
          <p:cNvSpPr/>
          <p:nvPr/>
        </p:nvSpPr>
        <p:spPr>
          <a:xfrm>
            <a:off x="4288680" y="389988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Freeform: Shape 154"/>
          <p:cNvSpPr/>
          <p:nvPr/>
        </p:nvSpPr>
        <p:spPr>
          <a:xfrm>
            <a:off x="4294800" y="39189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0"/>
                </a:moveTo>
                <a:lnTo>
                  <a:pt x="18" y="53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Straight Connector 155"/>
          <p:cNvSpPr/>
          <p:nvPr/>
        </p:nvSpPr>
        <p:spPr>
          <a:xfrm>
            <a:off x="4301280" y="39380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Straight Connector 156"/>
          <p:cNvSpPr/>
          <p:nvPr/>
        </p:nvSpPr>
        <p:spPr>
          <a:xfrm>
            <a:off x="4307760" y="39380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Straight Connector 157"/>
          <p:cNvSpPr/>
          <p:nvPr/>
        </p:nvSpPr>
        <p:spPr>
          <a:xfrm flipV="1">
            <a:off x="4491720" y="38361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Straight Connector 158"/>
          <p:cNvSpPr/>
          <p:nvPr/>
        </p:nvSpPr>
        <p:spPr>
          <a:xfrm flipV="1">
            <a:off x="4491720" y="38296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485600" y="3829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Straight Connector 160"/>
          <p:cNvSpPr/>
          <p:nvPr/>
        </p:nvSpPr>
        <p:spPr>
          <a:xfrm flipH="1">
            <a:off x="4479120" y="38296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traight Connector 161"/>
          <p:cNvSpPr/>
          <p:nvPr/>
        </p:nvSpPr>
        <p:spPr>
          <a:xfrm flipH="1">
            <a:off x="4466520" y="38296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Straight Connector 162"/>
          <p:cNvSpPr/>
          <p:nvPr/>
        </p:nvSpPr>
        <p:spPr>
          <a:xfrm flipH="1">
            <a:off x="4453560" y="382968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Straight Connector 163"/>
          <p:cNvSpPr/>
          <p:nvPr/>
        </p:nvSpPr>
        <p:spPr>
          <a:xfrm flipH="1">
            <a:off x="4440960" y="384264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traight Connector 164"/>
          <p:cNvSpPr/>
          <p:nvPr/>
        </p:nvSpPr>
        <p:spPr>
          <a:xfrm flipH="1">
            <a:off x="4428360" y="386172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traight Connector 165"/>
          <p:cNvSpPr/>
          <p:nvPr/>
        </p:nvSpPr>
        <p:spPr>
          <a:xfrm flipH="1">
            <a:off x="4421880" y="387432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Straight Connector 166"/>
          <p:cNvSpPr/>
          <p:nvPr/>
        </p:nvSpPr>
        <p:spPr>
          <a:xfrm flipH="1">
            <a:off x="4421880" y="389988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421880" y="392508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0" y="0"/>
                </a:moveTo>
                <a:lnTo>
                  <a:pt x="0" y="89"/>
                </a:lnTo>
                <a:lnTo>
                  <a:pt x="18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traight Connector 168"/>
          <p:cNvSpPr/>
          <p:nvPr/>
        </p:nvSpPr>
        <p:spPr>
          <a:xfrm>
            <a:off x="4421880" y="39571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Straight Connector 169"/>
          <p:cNvSpPr/>
          <p:nvPr/>
        </p:nvSpPr>
        <p:spPr>
          <a:xfrm flipV="1">
            <a:off x="4428360" y="3950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Freeform: Shape 170"/>
          <p:cNvSpPr/>
          <p:nvPr/>
        </p:nvSpPr>
        <p:spPr>
          <a:xfrm>
            <a:off x="4434480" y="3906000"/>
            <a:ext cx="44640" cy="51120"/>
          </a:xfrm>
          <a:custGeom>
            <a:avLst/>
            <a:gdLst/>
            <a:ahLst/>
            <a:cxnLst/>
            <a:rect l="0" t="0" r="r" b="b"/>
            <a:pathLst>
              <a:path w="124" h="142" fill="none">
                <a:moveTo>
                  <a:pt x="0" y="142"/>
                </a:moveTo>
                <a:lnTo>
                  <a:pt x="36" y="124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Straight Connector 171"/>
          <p:cNvSpPr/>
          <p:nvPr/>
        </p:nvSpPr>
        <p:spPr>
          <a:xfrm flipV="1">
            <a:off x="4447440" y="3855240"/>
            <a:ext cx="572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Straight Connector 172"/>
          <p:cNvSpPr/>
          <p:nvPr/>
        </p:nvSpPr>
        <p:spPr>
          <a:xfrm flipV="1">
            <a:off x="4479120" y="384876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Straight Connector 173"/>
          <p:cNvSpPr/>
          <p:nvPr/>
        </p:nvSpPr>
        <p:spPr>
          <a:xfrm flipV="1">
            <a:off x="4504680" y="377892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Straight Connector 174"/>
          <p:cNvSpPr/>
          <p:nvPr/>
        </p:nvSpPr>
        <p:spPr>
          <a:xfrm flipV="1">
            <a:off x="4504680" y="3721680"/>
            <a:ext cx="316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Freeform: Shape 175"/>
          <p:cNvSpPr/>
          <p:nvPr/>
        </p:nvSpPr>
        <p:spPr>
          <a:xfrm>
            <a:off x="4523760" y="3721680"/>
            <a:ext cx="12600" cy="57240"/>
          </a:xfrm>
          <a:custGeom>
            <a:avLst/>
            <a:gdLst/>
            <a:ahLst/>
            <a:cxnLst/>
            <a:rect l="0" t="0" r="r" b="b"/>
            <a:pathLst>
              <a:path w="35" h="159" fill="none">
                <a:moveTo>
                  <a:pt x="0" y="159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Straight Connector 176"/>
          <p:cNvSpPr/>
          <p:nvPr/>
        </p:nvSpPr>
        <p:spPr>
          <a:xfrm flipH="1">
            <a:off x="4517280" y="372168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Straight Connector 177"/>
          <p:cNvSpPr/>
          <p:nvPr/>
        </p:nvSpPr>
        <p:spPr>
          <a:xfrm flipH="1">
            <a:off x="4510800" y="3747240"/>
            <a:ext cx="1296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Freeform: Shape 178"/>
          <p:cNvSpPr/>
          <p:nvPr/>
        </p:nvSpPr>
        <p:spPr>
          <a:xfrm>
            <a:off x="4510800" y="3778920"/>
            <a:ext cx="32040" cy="165240"/>
          </a:xfrm>
          <a:custGeom>
            <a:avLst/>
            <a:gdLst/>
            <a:ahLst/>
            <a:cxnLst/>
            <a:rect l="0" t="0" r="r" b="b"/>
            <a:pathLst>
              <a:path w="89" h="459" fill="none">
                <a:moveTo>
                  <a:pt x="18" y="0"/>
                </a:moveTo>
                <a:lnTo>
                  <a:pt x="0" y="300"/>
                </a:lnTo>
                <a:lnTo>
                  <a:pt x="89" y="4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Freeform: Shape 179"/>
          <p:cNvSpPr/>
          <p:nvPr/>
        </p:nvSpPr>
        <p:spPr>
          <a:xfrm>
            <a:off x="4510800" y="3886920"/>
            <a:ext cx="44640" cy="57240"/>
          </a:xfrm>
          <a:custGeom>
            <a:avLst/>
            <a:gdLst/>
            <a:ahLst/>
            <a:cxnLst/>
            <a:rect l="0" t="0" r="r" b="b"/>
            <a:pathLst>
              <a:path w="124" h="159" fill="none">
                <a:moveTo>
                  <a:pt x="0" y="0"/>
                </a:moveTo>
                <a:lnTo>
                  <a:pt x="89" y="159"/>
                </a:lnTo>
                <a:lnTo>
                  <a:pt x="124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Freeform: Shape 180"/>
          <p:cNvSpPr/>
          <p:nvPr/>
        </p:nvSpPr>
        <p:spPr>
          <a:xfrm>
            <a:off x="4542840" y="3912480"/>
            <a:ext cx="50760" cy="31680"/>
          </a:xfrm>
          <a:custGeom>
            <a:avLst/>
            <a:gdLst/>
            <a:ahLst/>
            <a:cxnLst/>
            <a:rect l="0" t="0" r="r" b="b"/>
            <a:pathLst>
              <a:path w="141" h="88" fill="none">
                <a:moveTo>
                  <a:pt x="0" y="88"/>
                </a:moveTo>
                <a:lnTo>
                  <a:pt x="35" y="88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Freeform: Shape 181"/>
          <p:cNvSpPr/>
          <p:nvPr/>
        </p:nvSpPr>
        <p:spPr>
          <a:xfrm>
            <a:off x="4555440" y="3855240"/>
            <a:ext cx="69840" cy="88920"/>
          </a:xfrm>
          <a:custGeom>
            <a:avLst/>
            <a:gdLst/>
            <a:ahLst/>
            <a:cxnLst/>
            <a:rect l="0" t="0" r="r" b="b"/>
            <a:pathLst>
              <a:path w="194" h="247" fill="none">
                <a:moveTo>
                  <a:pt x="0" y="247"/>
                </a:moveTo>
                <a:lnTo>
                  <a:pt x="106" y="159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Freeform: Shape 182"/>
          <p:cNvSpPr/>
          <p:nvPr/>
        </p:nvSpPr>
        <p:spPr>
          <a:xfrm>
            <a:off x="4593600" y="385524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159"/>
                </a:moveTo>
                <a:lnTo>
                  <a:pt x="88" y="0"/>
                </a:lnTo>
                <a:lnTo>
                  <a:pt x="10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Straight Connector 183"/>
          <p:cNvSpPr/>
          <p:nvPr/>
        </p:nvSpPr>
        <p:spPr>
          <a:xfrm>
            <a:off x="4625280" y="385524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Freeform: Shape 184"/>
          <p:cNvSpPr/>
          <p:nvPr/>
        </p:nvSpPr>
        <p:spPr>
          <a:xfrm>
            <a:off x="4631760" y="38869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0" y="106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traight Connector 185"/>
          <p:cNvSpPr/>
          <p:nvPr/>
        </p:nvSpPr>
        <p:spPr>
          <a:xfrm>
            <a:off x="4631760" y="392508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Straight Connector 186"/>
          <p:cNvSpPr/>
          <p:nvPr/>
        </p:nvSpPr>
        <p:spPr>
          <a:xfrm flipH="1">
            <a:off x="4650840" y="37598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Freeform: Shape 187"/>
          <p:cNvSpPr/>
          <p:nvPr/>
        </p:nvSpPr>
        <p:spPr>
          <a:xfrm>
            <a:off x="4650840" y="37598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Straight Connector 188"/>
          <p:cNvSpPr/>
          <p:nvPr/>
        </p:nvSpPr>
        <p:spPr>
          <a:xfrm>
            <a:off x="4650840" y="37598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Straight Connector 189"/>
          <p:cNvSpPr/>
          <p:nvPr/>
        </p:nvSpPr>
        <p:spPr>
          <a:xfrm>
            <a:off x="4752360" y="3810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Straight Connector 190"/>
          <p:cNvSpPr/>
          <p:nvPr/>
        </p:nvSpPr>
        <p:spPr>
          <a:xfrm>
            <a:off x="4752360" y="38106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Freeform: Shape 191"/>
          <p:cNvSpPr/>
          <p:nvPr/>
        </p:nvSpPr>
        <p:spPr>
          <a:xfrm>
            <a:off x="4752360" y="3817080"/>
            <a:ext cx="88920" cy="140040"/>
          </a:xfrm>
          <a:custGeom>
            <a:avLst/>
            <a:gdLst/>
            <a:ahLst/>
            <a:cxnLst/>
            <a:rect l="0" t="0" r="r" b="b"/>
            <a:pathLst>
              <a:path w="247" h="389" fill="none">
                <a:moveTo>
                  <a:pt x="0" y="0"/>
                </a:moveTo>
                <a:lnTo>
                  <a:pt x="0" y="106"/>
                </a:lnTo>
                <a:lnTo>
                  <a:pt x="247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traight Connector 192"/>
          <p:cNvSpPr/>
          <p:nvPr/>
        </p:nvSpPr>
        <p:spPr>
          <a:xfrm>
            <a:off x="4752360" y="3855240"/>
            <a:ext cx="8892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Straight Connector 193"/>
          <p:cNvSpPr/>
          <p:nvPr/>
        </p:nvSpPr>
        <p:spPr>
          <a:xfrm>
            <a:off x="4974840" y="38361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Freeform: Shape 194"/>
          <p:cNvSpPr/>
          <p:nvPr/>
        </p:nvSpPr>
        <p:spPr>
          <a:xfrm>
            <a:off x="4974840" y="3829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Straight Connector 195"/>
          <p:cNvSpPr/>
          <p:nvPr/>
        </p:nvSpPr>
        <p:spPr>
          <a:xfrm flipV="1">
            <a:off x="4980960" y="38235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Straight Connector 196"/>
          <p:cNvSpPr/>
          <p:nvPr/>
        </p:nvSpPr>
        <p:spPr>
          <a:xfrm flipV="1">
            <a:off x="4980960" y="3817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Straight Connector 197"/>
          <p:cNvSpPr/>
          <p:nvPr/>
        </p:nvSpPr>
        <p:spPr>
          <a:xfrm flipV="1">
            <a:off x="4980960" y="3810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Freeform: Shape 198"/>
          <p:cNvSpPr/>
          <p:nvPr/>
        </p:nvSpPr>
        <p:spPr>
          <a:xfrm>
            <a:off x="4974840" y="38106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Straight Connector 199"/>
          <p:cNvSpPr/>
          <p:nvPr/>
        </p:nvSpPr>
        <p:spPr>
          <a:xfrm flipH="1">
            <a:off x="4968360" y="38106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Straight Connector 200"/>
          <p:cNvSpPr/>
          <p:nvPr/>
        </p:nvSpPr>
        <p:spPr>
          <a:xfrm flipH="1">
            <a:off x="4949280" y="381060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Straight Connector 201"/>
          <p:cNvSpPr/>
          <p:nvPr/>
        </p:nvSpPr>
        <p:spPr>
          <a:xfrm flipH="1">
            <a:off x="4936680" y="3817080"/>
            <a:ext cx="316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Straight Connector 202"/>
          <p:cNvSpPr/>
          <p:nvPr/>
        </p:nvSpPr>
        <p:spPr>
          <a:xfrm flipH="1">
            <a:off x="4923720" y="3842640"/>
            <a:ext cx="255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Freeform: Shape 203"/>
          <p:cNvSpPr/>
          <p:nvPr/>
        </p:nvSpPr>
        <p:spPr>
          <a:xfrm>
            <a:off x="4923720" y="3867840"/>
            <a:ext cx="12960" cy="51120"/>
          </a:xfrm>
          <a:custGeom>
            <a:avLst/>
            <a:gdLst/>
            <a:ahLst/>
            <a:cxnLst/>
            <a:rect l="0" t="0" r="r" b="b"/>
            <a:pathLst>
              <a:path w="36" h="142" fill="none">
                <a:moveTo>
                  <a:pt x="36" y="0"/>
                </a:moveTo>
                <a:lnTo>
                  <a:pt x="0" y="142"/>
                </a:lnTo>
                <a:lnTo>
                  <a:pt x="18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Straight Connector 204"/>
          <p:cNvSpPr/>
          <p:nvPr/>
        </p:nvSpPr>
        <p:spPr>
          <a:xfrm flipV="1">
            <a:off x="4923720" y="389340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Freeform: Shape 205"/>
          <p:cNvSpPr/>
          <p:nvPr/>
        </p:nvSpPr>
        <p:spPr>
          <a:xfrm>
            <a:off x="4930200" y="3886920"/>
            <a:ext cx="38160" cy="25560"/>
          </a:xfrm>
          <a:custGeom>
            <a:avLst/>
            <a:gdLst/>
            <a:ahLst/>
            <a:cxnLst/>
            <a:rect l="0" t="0" r="r" b="b"/>
            <a:pathLst>
              <a:path w="106" h="71" fill="none">
                <a:moveTo>
                  <a:pt x="0" y="71"/>
                </a:moveTo>
                <a:lnTo>
                  <a:pt x="53" y="18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Straight Connector 206"/>
          <p:cNvSpPr/>
          <p:nvPr/>
        </p:nvSpPr>
        <p:spPr>
          <a:xfrm flipV="1">
            <a:off x="4949280" y="38869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Straight Connector 207"/>
          <p:cNvSpPr/>
          <p:nvPr/>
        </p:nvSpPr>
        <p:spPr>
          <a:xfrm>
            <a:off x="4968360" y="38869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Freeform: Shape 208"/>
          <p:cNvSpPr/>
          <p:nvPr/>
        </p:nvSpPr>
        <p:spPr>
          <a:xfrm>
            <a:off x="4974840" y="38869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17" y="0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Straight Connector 209"/>
          <p:cNvSpPr/>
          <p:nvPr/>
        </p:nvSpPr>
        <p:spPr>
          <a:xfrm>
            <a:off x="4980960" y="38869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Straight Connector 210"/>
          <p:cNvSpPr/>
          <p:nvPr/>
        </p:nvSpPr>
        <p:spPr>
          <a:xfrm>
            <a:off x="4993920" y="3906000"/>
            <a:ext cx="18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Straight Connector 211"/>
          <p:cNvSpPr/>
          <p:nvPr/>
        </p:nvSpPr>
        <p:spPr>
          <a:xfrm>
            <a:off x="5000040" y="391248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Straight Connector 212"/>
          <p:cNvSpPr/>
          <p:nvPr/>
        </p:nvSpPr>
        <p:spPr>
          <a:xfrm>
            <a:off x="5012640" y="39441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Straight Connector 213"/>
          <p:cNvSpPr/>
          <p:nvPr/>
        </p:nvSpPr>
        <p:spPr>
          <a:xfrm>
            <a:off x="5025600" y="3969720"/>
            <a:ext cx="252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Straight Connector 214"/>
          <p:cNvSpPr/>
          <p:nvPr/>
        </p:nvSpPr>
        <p:spPr>
          <a:xfrm>
            <a:off x="5031720" y="398232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Straight Connector 215"/>
          <p:cNvSpPr/>
          <p:nvPr/>
        </p:nvSpPr>
        <p:spPr>
          <a:xfrm>
            <a:off x="5050800" y="40334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Straight Connector 216"/>
          <p:cNvSpPr/>
          <p:nvPr/>
        </p:nvSpPr>
        <p:spPr>
          <a:xfrm>
            <a:off x="5050800" y="403956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Straight Connector 217"/>
          <p:cNvSpPr/>
          <p:nvPr/>
        </p:nvSpPr>
        <p:spPr>
          <a:xfrm>
            <a:off x="5057280" y="40525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traight Connector 218"/>
          <p:cNvSpPr/>
          <p:nvPr/>
        </p:nvSpPr>
        <p:spPr>
          <a:xfrm>
            <a:off x="5063760" y="4058640"/>
            <a:ext cx="6120" cy="19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Straight Connector 219"/>
          <p:cNvSpPr/>
          <p:nvPr/>
        </p:nvSpPr>
        <p:spPr>
          <a:xfrm>
            <a:off x="5069880" y="407160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Freeform: Shape 220"/>
          <p:cNvSpPr/>
          <p:nvPr/>
        </p:nvSpPr>
        <p:spPr>
          <a:xfrm>
            <a:off x="5069880" y="4078080"/>
            <a:ext cx="6480" cy="44280"/>
          </a:xfrm>
          <a:custGeom>
            <a:avLst/>
            <a:gdLst/>
            <a:ahLst/>
            <a:cxnLst/>
            <a:rect l="0" t="0" r="r" b="b"/>
            <a:pathLst>
              <a:path w="18" h="123" fill="none">
                <a:moveTo>
                  <a:pt x="0" y="0"/>
                </a:moveTo>
                <a:lnTo>
                  <a:pt x="18" y="70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Freeform: Shape 221"/>
          <p:cNvSpPr/>
          <p:nvPr/>
        </p:nvSpPr>
        <p:spPr>
          <a:xfrm>
            <a:off x="5050800" y="4103280"/>
            <a:ext cx="25560" cy="32040"/>
          </a:xfrm>
          <a:custGeom>
            <a:avLst/>
            <a:gdLst/>
            <a:ahLst/>
            <a:cxnLst/>
            <a:rect l="0" t="0" r="r" b="b"/>
            <a:pathLst>
              <a:path w="71" h="89" fill="none">
                <a:moveTo>
                  <a:pt x="71" y="0"/>
                </a:moveTo>
                <a:lnTo>
                  <a:pt x="53" y="53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Straight Connector 222"/>
          <p:cNvSpPr/>
          <p:nvPr/>
        </p:nvSpPr>
        <p:spPr>
          <a:xfrm flipH="1">
            <a:off x="5019120" y="412236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Straight Connector 223"/>
          <p:cNvSpPr/>
          <p:nvPr/>
        </p:nvSpPr>
        <p:spPr>
          <a:xfrm flipH="1">
            <a:off x="5012640" y="41353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Straight Connector 224"/>
          <p:cNvSpPr/>
          <p:nvPr/>
        </p:nvSpPr>
        <p:spPr>
          <a:xfrm flipH="1">
            <a:off x="4974840" y="41479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Freeform: Shape 225"/>
          <p:cNvSpPr/>
          <p:nvPr/>
        </p:nvSpPr>
        <p:spPr>
          <a:xfrm>
            <a:off x="4911120" y="4128840"/>
            <a:ext cx="101520" cy="19080"/>
          </a:xfrm>
          <a:custGeom>
            <a:avLst/>
            <a:gdLst/>
            <a:ahLst/>
            <a:cxnLst/>
            <a:rect l="0" t="0" r="r" b="b"/>
            <a:pathLst>
              <a:path w="282" h="53" fill="none">
                <a:moveTo>
                  <a:pt x="282" y="53"/>
                </a:moveTo>
                <a:lnTo>
                  <a:pt x="177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Freeform: Shape 226"/>
          <p:cNvSpPr/>
          <p:nvPr/>
        </p:nvSpPr>
        <p:spPr>
          <a:xfrm>
            <a:off x="4879440" y="4103280"/>
            <a:ext cx="95400" cy="44640"/>
          </a:xfrm>
          <a:custGeom>
            <a:avLst/>
            <a:gdLst/>
            <a:ahLst/>
            <a:cxnLst/>
            <a:rect l="0" t="0" r="r" b="b"/>
            <a:pathLst>
              <a:path w="265" h="124" fill="none">
                <a:moveTo>
                  <a:pt x="265" y="124"/>
                </a:moveTo>
                <a:lnTo>
                  <a:pt x="88" y="7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Freeform: Shape 227"/>
          <p:cNvSpPr/>
          <p:nvPr/>
        </p:nvSpPr>
        <p:spPr>
          <a:xfrm>
            <a:off x="4872960" y="4065120"/>
            <a:ext cx="38160" cy="63720"/>
          </a:xfrm>
          <a:custGeom>
            <a:avLst/>
            <a:gdLst/>
            <a:ahLst/>
            <a:cxnLst/>
            <a:rect l="0" t="0" r="r" b="b"/>
            <a:pathLst>
              <a:path w="106" h="177" fill="none">
                <a:moveTo>
                  <a:pt x="106" y="177"/>
                </a:moveTo>
                <a:lnTo>
                  <a:pt x="18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Straight Connector 228"/>
          <p:cNvSpPr/>
          <p:nvPr/>
        </p:nvSpPr>
        <p:spPr>
          <a:xfrm flipH="1" flipV="1">
            <a:off x="4872960" y="40651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Straight Connector 229"/>
          <p:cNvSpPr/>
          <p:nvPr/>
        </p:nvSpPr>
        <p:spPr>
          <a:xfrm flipV="1">
            <a:off x="5597280" y="36388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Straight Connector 230"/>
          <p:cNvSpPr/>
          <p:nvPr/>
        </p:nvSpPr>
        <p:spPr>
          <a:xfrm flipV="1">
            <a:off x="5597280" y="36262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traight Connector 231"/>
          <p:cNvSpPr/>
          <p:nvPr/>
        </p:nvSpPr>
        <p:spPr>
          <a:xfrm flipV="1">
            <a:off x="5603760" y="3619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Straight Connector 232"/>
          <p:cNvSpPr/>
          <p:nvPr/>
        </p:nvSpPr>
        <p:spPr>
          <a:xfrm flipV="1">
            <a:off x="5609880" y="3607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5603760" y="360720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17" y="35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Straight Connector 234"/>
          <p:cNvSpPr/>
          <p:nvPr/>
        </p:nvSpPr>
        <p:spPr>
          <a:xfrm flipH="1" flipV="1">
            <a:off x="5597280" y="36007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Freeform: Shape 235"/>
          <p:cNvSpPr/>
          <p:nvPr/>
        </p:nvSpPr>
        <p:spPr>
          <a:xfrm>
            <a:off x="5533920" y="3600720"/>
            <a:ext cx="69840" cy="31680"/>
          </a:xfrm>
          <a:custGeom>
            <a:avLst/>
            <a:gdLst/>
            <a:ahLst/>
            <a:cxnLst/>
            <a:rect l="0" t="0" r="r" b="b"/>
            <a:pathLst>
              <a:path w="194" h="88" fill="none">
                <a:moveTo>
                  <a:pt x="194" y="18"/>
                </a:moveTo>
                <a:lnTo>
                  <a:pt x="176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Freeform: Shape 236"/>
          <p:cNvSpPr/>
          <p:nvPr/>
        </p:nvSpPr>
        <p:spPr>
          <a:xfrm>
            <a:off x="5482800" y="3600720"/>
            <a:ext cx="114480" cy="108360"/>
          </a:xfrm>
          <a:custGeom>
            <a:avLst/>
            <a:gdLst/>
            <a:ahLst/>
            <a:cxnLst/>
            <a:rect l="0" t="0" r="r" b="b"/>
            <a:pathLst>
              <a:path w="318" h="301" fill="none">
                <a:moveTo>
                  <a:pt x="318" y="0"/>
                </a:moveTo>
                <a:lnTo>
                  <a:pt x="142" y="88"/>
                </a:lnTo>
                <a:lnTo>
                  <a:pt x="0" y="3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Freeform: Shape 237"/>
          <p:cNvSpPr/>
          <p:nvPr/>
        </p:nvSpPr>
        <p:spPr>
          <a:xfrm>
            <a:off x="5476680" y="3632400"/>
            <a:ext cx="57240" cy="210240"/>
          </a:xfrm>
          <a:custGeom>
            <a:avLst/>
            <a:gdLst/>
            <a:ahLst/>
            <a:cxnLst/>
            <a:rect l="0" t="0" r="r" b="b"/>
            <a:pathLst>
              <a:path w="159" h="584" fill="none">
                <a:moveTo>
                  <a:pt x="159" y="0"/>
                </a:moveTo>
                <a:lnTo>
                  <a:pt x="17" y="213"/>
                </a:lnTo>
                <a:lnTo>
                  <a:pt x="0" y="58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Freeform: Shape 238"/>
          <p:cNvSpPr/>
          <p:nvPr/>
        </p:nvSpPr>
        <p:spPr>
          <a:xfrm>
            <a:off x="5476680" y="3709080"/>
            <a:ext cx="76320" cy="184320"/>
          </a:xfrm>
          <a:custGeom>
            <a:avLst/>
            <a:gdLst/>
            <a:ahLst/>
            <a:cxnLst/>
            <a:rect l="0" t="0" r="r" b="b"/>
            <a:pathLst>
              <a:path w="212" h="512" fill="none">
                <a:moveTo>
                  <a:pt x="17" y="0"/>
                </a:moveTo>
                <a:lnTo>
                  <a:pt x="0" y="371"/>
                </a:lnTo>
                <a:lnTo>
                  <a:pt x="212" y="5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Freeform: Shape 239"/>
          <p:cNvSpPr/>
          <p:nvPr/>
        </p:nvSpPr>
        <p:spPr>
          <a:xfrm>
            <a:off x="5476680" y="3842640"/>
            <a:ext cx="139680" cy="50760"/>
          </a:xfrm>
          <a:custGeom>
            <a:avLst/>
            <a:gdLst/>
            <a:ahLst/>
            <a:cxnLst/>
            <a:rect l="0" t="0" r="r" b="b"/>
            <a:pathLst>
              <a:path w="388" h="141" fill="none">
                <a:moveTo>
                  <a:pt x="0" y="0"/>
                </a:moveTo>
                <a:lnTo>
                  <a:pt x="212" y="141"/>
                </a:lnTo>
                <a:lnTo>
                  <a:pt x="3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Straight Connector 240"/>
          <p:cNvSpPr/>
          <p:nvPr/>
        </p:nvSpPr>
        <p:spPr>
          <a:xfrm flipV="1">
            <a:off x="5553000" y="3855240"/>
            <a:ext cx="633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Straight Connector 241"/>
          <p:cNvSpPr/>
          <p:nvPr/>
        </p:nvSpPr>
        <p:spPr>
          <a:xfrm>
            <a:off x="5572080" y="37980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Straight Connector 242"/>
          <p:cNvSpPr/>
          <p:nvPr/>
        </p:nvSpPr>
        <p:spPr>
          <a:xfrm>
            <a:off x="5572080" y="3798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traight Connector 243"/>
          <p:cNvSpPr/>
          <p:nvPr/>
        </p:nvSpPr>
        <p:spPr>
          <a:xfrm>
            <a:off x="5578200" y="37980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Straight Connector 244"/>
          <p:cNvSpPr/>
          <p:nvPr/>
        </p:nvSpPr>
        <p:spPr>
          <a:xfrm>
            <a:off x="5584680" y="379800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Straight Connector 245"/>
          <p:cNvSpPr/>
          <p:nvPr/>
        </p:nvSpPr>
        <p:spPr>
          <a:xfrm>
            <a:off x="5609880" y="38044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Straight Connector 246"/>
          <p:cNvSpPr/>
          <p:nvPr/>
        </p:nvSpPr>
        <p:spPr>
          <a:xfrm>
            <a:off x="5622840" y="38106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Freeform: Shape 247"/>
          <p:cNvSpPr/>
          <p:nvPr/>
        </p:nvSpPr>
        <p:spPr>
          <a:xfrm>
            <a:off x="5628960" y="38170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36" y="18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Straight Connector 248"/>
          <p:cNvSpPr/>
          <p:nvPr/>
        </p:nvSpPr>
        <p:spPr>
          <a:xfrm>
            <a:off x="5641920" y="3823560"/>
            <a:ext cx="252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Freeform: Shape 249"/>
          <p:cNvSpPr/>
          <p:nvPr/>
        </p:nvSpPr>
        <p:spPr>
          <a:xfrm>
            <a:off x="5648040" y="3836160"/>
            <a:ext cx="19080" cy="146160"/>
          </a:xfrm>
          <a:custGeom>
            <a:avLst/>
            <a:gdLst/>
            <a:ahLst/>
            <a:cxnLst/>
            <a:rect l="0" t="0" r="r" b="b"/>
            <a:pathLst>
              <a:path w="53" h="406" fill="none">
                <a:moveTo>
                  <a:pt x="0" y="0"/>
                </a:moveTo>
                <a:lnTo>
                  <a:pt x="53" y="177"/>
                </a:lnTo>
                <a:lnTo>
                  <a:pt x="53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Straight Connector 250"/>
          <p:cNvSpPr/>
          <p:nvPr/>
        </p:nvSpPr>
        <p:spPr>
          <a:xfrm>
            <a:off x="5667120" y="389988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Straight Connector 251"/>
          <p:cNvSpPr/>
          <p:nvPr/>
        </p:nvSpPr>
        <p:spPr>
          <a:xfrm>
            <a:off x="5667120" y="39823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Straight Connector 252"/>
          <p:cNvSpPr/>
          <p:nvPr/>
        </p:nvSpPr>
        <p:spPr>
          <a:xfrm>
            <a:off x="5788080" y="38044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Straight Connector 253"/>
          <p:cNvSpPr/>
          <p:nvPr/>
        </p:nvSpPr>
        <p:spPr>
          <a:xfrm>
            <a:off x="5788080" y="380448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Straight Connector 254"/>
          <p:cNvSpPr/>
          <p:nvPr/>
        </p:nvSpPr>
        <p:spPr>
          <a:xfrm>
            <a:off x="5788080" y="381060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Straight Connector 255"/>
          <p:cNvSpPr/>
          <p:nvPr/>
        </p:nvSpPr>
        <p:spPr>
          <a:xfrm>
            <a:off x="5788080" y="382968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Straight Connector 256"/>
          <p:cNvSpPr/>
          <p:nvPr/>
        </p:nvSpPr>
        <p:spPr>
          <a:xfrm>
            <a:off x="5788080" y="3842640"/>
            <a:ext cx="61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Straight Connector 257"/>
          <p:cNvSpPr/>
          <p:nvPr/>
        </p:nvSpPr>
        <p:spPr>
          <a:xfrm>
            <a:off x="5794200" y="3861720"/>
            <a:ext cx="648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Straight Connector 258"/>
          <p:cNvSpPr/>
          <p:nvPr/>
        </p:nvSpPr>
        <p:spPr>
          <a:xfrm>
            <a:off x="5794200" y="386784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Freeform: Shape 259"/>
          <p:cNvSpPr/>
          <p:nvPr/>
        </p:nvSpPr>
        <p:spPr>
          <a:xfrm>
            <a:off x="5800680" y="3925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Straight Connector 260"/>
          <p:cNvSpPr/>
          <p:nvPr/>
        </p:nvSpPr>
        <p:spPr>
          <a:xfrm flipH="1" flipV="1">
            <a:off x="5794200" y="39060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Freeform: Shape 261"/>
          <p:cNvSpPr/>
          <p:nvPr/>
        </p:nvSpPr>
        <p:spPr>
          <a:xfrm>
            <a:off x="5794200" y="3886920"/>
            <a:ext cx="6480" cy="38160"/>
          </a:xfrm>
          <a:custGeom>
            <a:avLst/>
            <a:gdLst/>
            <a:ahLst/>
            <a:cxnLst/>
            <a:rect l="0" t="0" r="r" b="b"/>
            <a:pathLst>
              <a:path w="18" h="106" fill="none">
                <a:moveTo>
                  <a:pt x="18" y="106"/>
                </a:moveTo>
                <a:lnTo>
                  <a:pt x="0" y="53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Freeform: Shape 262"/>
          <p:cNvSpPr/>
          <p:nvPr/>
        </p:nvSpPr>
        <p:spPr>
          <a:xfrm>
            <a:off x="5794200" y="3867840"/>
            <a:ext cx="31680" cy="38160"/>
          </a:xfrm>
          <a:custGeom>
            <a:avLst/>
            <a:gdLst/>
            <a:ahLst/>
            <a:cxnLst/>
            <a:rect l="0" t="0" r="r" b="b"/>
            <a:pathLst>
              <a:path w="88" h="106" fill="none">
                <a:moveTo>
                  <a:pt x="0" y="106"/>
                </a:moveTo>
                <a:lnTo>
                  <a:pt x="18" y="53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Straight Connector 263"/>
          <p:cNvSpPr/>
          <p:nvPr/>
        </p:nvSpPr>
        <p:spPr>
          <a:xfrm flipV="1">
            <a:off x="5800680" y="385524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Straight Connector 264"/>
          <p:cNvSpPr/>
          <p:nvPr/>
        </p:nvSpPr>
        <p:spPr>
          <a:xfrm flipV="1">
            <a:off x="5825880" y="38487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Straight Connector 265"/>
          <p:cNvSpPr/>
          <p:nvPr/>
        </p:nvSpPr>
        <p:spPr>
          <a:xfrm flipV="1">
            <a:off x="5838840" y="384876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Straight Connector 266"/>
          <p:cNvSpPr/>
          <p:nvPr/>
        </p:nvSpPr>
        <p:spPr>
          <a:xfrm flipV="1">
            <a:off x="5857920" y="384264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Straight Connector 267"/>
          <p:cNvSpPr/>
          <p:nvPr/>
        </p:nvSpPr>
        <p:spPr>
          <a:xfrm flipV="1">
            <a:off x="5870520" y="384264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Straight Connector 268"/>
          <p:cNvSpPr/>
          <p:nvPr/>
        </p:nvSpPr>
        <p:spPr>
          <a:xfrm>
            <a:off x="5902200" y="38426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Straight Connector 269"/>
          <p:cNvSpPr/>
          <p:nvPr/>
        </p:nvSpPr>
        <p:spPr>
          <a:xfrm flipH="1" flipV="1">
            <a:off x="6086520" y="3772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Straight Connector 270"/>
          <p:cNvSpPr/>
          <p:nvPr/>
        </p:nvSpPr>
        <p:spPr>
          <a:xfrm flipH="1" flipV="1">
            <a:off x="6080040" y="37724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Freeform: Shape 271"/>
          <p:cNvSpPr/>
          <p:nvPr/>
        </p:nvSpPr>
        <p:spPr>
          <a:xfrm>
            <a:off x="6080040" y="3766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Freeform: Shape 272"/>
          <p:cNvSpPr/>
          <p:nvPr/>
        </p:nvSpPr>
        <p:spPr>
          <a:xfrm>
            <a:off x="6073920" y="376632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Straight Connector 273"/>
          <p:cNvSpPr/>
          <p:nvPr/>
        </p:nvSpPr>
        <p:spPr>
          <a:xfrm flipH="1">
            <a:off x="6067440" y="37663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Freeform: Shape 274"/>
          <p:cNvSpPr/>
          <p:nvPr/>
        </p:nvSpPr>
        <p:spPr>
          <a:xfrm>
            <a:off x="6054840" y="377244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53" y="0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Straight Connector 275"/>
          <p:cNvSpPr/>
          <p:nvPr/>
        </p:nvSpPr>
        <p:spPr>
          <a:xfrm flipH="1">
            <a:off x="6041880" y="3772440"/>
            <a:ext cx="255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Straight Connector 276"/>
          <p:cNvSpPr/>
          <p:nvPr/>
        </p:nvSpPr>
        <p:spPr>
          <a:xfrm flipH="1">
            <a:off x="6016680" y="3798000"/>
            <a:ext cx="381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Freeform: Shape 277"/>
          <p:cNvSpPr/>
          <p:nvPr/>
        </p:nvSpPr>
        <p:spPr>
          <a:xfrm>
            <a:off x="6016680" y="3823560"/>
            <a:ext cx="25200" cy="88920"/>
          </a:xfrm>
          <a:custGeom>
            <a:avLst/>
            <a:gdLst/>
            <a:ahLst/>
            <a:cxnLst/>
            <a:rect l="0" t="0" r="r" b="b"/>
            <a:pathLst>
              <a:path w="70" h="247" fill="none">
                <a:moveTo>
                  <a:pt x="70" y="0"/>
                </a:moveTo>
                <a:lnTo>
                  <a:pt x="0" y="194"/>
                </a:lnTo>
                <a:lnTo>
                  <a:pt x="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Straight Connector 278"/>
          <p:cNvSpPr/>
          <p:nvPr/>
        </p:nvSpPr>
        <p:spPr>
          <a:xfrm>
            <a:off x="6016680" y="38934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Straight Connector 279"/>
          <p:cNvSpPr/>
          <p:nvPr/>
        </p:nvSpPr>
        <p:spPr>
          <a:xfrm>
            <a:off x="6016680" y="39124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Freeform: Shape 280"/>
          <p:cNvSpPr/>
          <p:nvPr/>
        </p:nvSpPr>
        <p:spPr>
          <a:xfrm>
            <a:off x="6016680" y="3906000"/>
            <a:ext cx="25200" cy="25560"/>
          </a:xfrm>
          <a:custGeom>
            <a:avLst/>
            <a:gdLst/>
            <a:ahLst/>
            <a:cxnLst/>
            <a:rect l="0" t="0" r="r" b="b"/>
            <a:pathLst>
              <a:path w="70" h="71" fill="none">
                <a:moveTo>
                  <a:pt x="0" y="36"/>
                </a:moveTo>
                <a:lnTo>
                  <a:pt x="0" y="71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Freeform: Shape 281"/>
          <p:cNvSpPr/>
          <p:nvPr/>
        </p:nvSpPr>
        <p:spPr>
          <a:xfrm>
            <a:off x="6016680" y="3848760"/>
            <a:ext cx="63360" cy="82800"/>
          </a:xfrm>
          <a:custGeom>
            <a:avLst/>
            <a:gdLst/>
            <a:ahLst/>
            <a:cxnLst/>
            <a:rect l="0" t="0" r="r" b="b"/>
            <a:pathLst>
              <a:path w="176" h="230" fill="none">
                <a:moveTo>
                  <a:pt x="0" y="230"/>
                </a:moveTo>
                <a:lnTo>
                  <a:pt x="70" y="159"/>
                </a:lnTo>
                <a:lnTo>
                  <a:pt x="17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Freeform: Shape 282"/>
          <p:cNvSpPr/>
          <p:nvPr/>
        </p:nvSpPr>
        <p:spPr>
          <a:xfrm>
            <a:off x="6041880" y="3848760"/>
            <a:ext cx="57240" cy="57240"/>
          </a:xfrm>
          <a:custGeom>
            <a:avLst/>
            <a:gdLst/>
            <a:ahLst/>
            <a:cxnLst/>
            <a:rect l="0" t="0" r="r" b="b"/>
            <a:pathLst>
              <a:path w="159" h="159" fill="none">
                <a:moveTo>
                  <a:pt x="0" y="159"/>
                </a:moveTo>
                <a:lnTo>
                  <a:pt x="106" y="0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Freeform: Shape 283"/>
          <p:cNvSpPr/>
          <p:nvPr/>
        </p:nvSpPr>
        <p:spPr>
          <a:xfrm>
            <a:off x="6080040" y="3848760"/>
            <a:ext cx="32040" cy="44640"/>
          </a:xfrm>
          <a:custGeom>
            <a:avLst/>
            <a:gdLst/>
            <a:ahLst/>
            <a:cxnLst/>
            <a:rect l="0" t="0" r="r" b="b"/>
            <a:pathLst>
              <a:path w="89" h="124" fill="none">
                <a:moveTo>
                  <a:pt x="0" y="0"/>
                </a:moveTo>
                <a:lnTo>
                  <a:pt x="53" y="0"/>
                </a:lnTo>
                <a:lnTo>
                  <a:pt x="89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Freeform: Shape 284"/>
          <p:cNvSpPr/>
          <p:nvPr/>
        </p:nvSpPr>
        <p:spPr>
          <a:xfrm>
            <a:off x="6099120" y="3848760"/>
            <a:ext cx="25560" cy="51120"/>
          </a:xfrm>
          <a:custGeom>
            <a:avLst/>
            <a:gdLst/>
            <a:ahLst/>
            <a:cxnLst/>
            <a:rect l="0" t="0" r="r" b="b"/>
            <a:pathLst>
              <a:path w="71" h="142" fill="none">
                <a:moveTo>
                  <a:pt x="0" y="0"/>
                </a:moveTo>
                <a:lnTo>
                  <a:pt x="36" y="124"/>
                </a:lnTo>
                <a:lnTo>
                  <a:pt x="71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Straight Connector 285"/>
          <p:cNvSpPr/>
          <p:nvPr/>
        </p:nvSpPr>
        <p:spPr>
          <a:xfrm>
            <a:off x="6112080" y="38934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Straight Connector 286"/>
          <p:cNvSpPr/>
          <p:nvPr/>
        </p:nvSpPr>
        <p:spPr>
          <a:xfrm>
            <a:off x="6220080" y="378540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Straight Connector 287"/>
          <p:cNvSpPr/>
          <p:nvPr/>
        </p:nvSpPr>
        <p:spPr>
          <a:xfrm flipH="1">
            <a:off x="6213600" y="3785400"/>
            <a:ext cx="64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Straight Connector 288"/>
          <p:cNvSpPr/>
          <p:nvPr/>
        </p:nvSpPr>
        <p:spPr>
          <a:xfrm flipH="1">
            <a:off x="6213600" y="383616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Straight Connector 289"/>
          <p:cNvSpPr/>
          <p:nvPr/>
        </p:nvSpPr>
        <p:spPr>
          <a:xfrm>
            <a:off x="6213600" y="3912480"/>
            <a:ext cx="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Straight Connector 290"/>
          <p:cNvSpPr/>
          <p:nvPr/>
        </p:nvSpPr>
        <p:spPr>
          <a:xfrm>
            <a:off x="6213600" y="3944160"/>
            <a:ext cx="1260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Straight Connector 291"/>
          <p:cNvSpPr/>
          <p:nvPr/>
        </p:nvSpPr>
        <p:spPr>
          <a:xfrm>
            <a:off x="6213600" y="397620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Straight Connector 292"/>
          <p:cNvSpPr/>
          <p:nvPr/>
        </p:nvSpPr>
        <p:spPr>
          <a:xfrm>
            <a:off x="6226200" y="4065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Straight Connector 293"/>
          <p:cNvSpPr/>
          <p:nvPr/>
        </p:nvSpPr>
        <p:spPr>
          <a:xfrm flipV="1">
            <a:off x="6175440" y="3766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Straight Connector 294"/>
          <p:cNvSpPr/>
          <p:nvPr/>
        </p:nvSpPr>
        <p:spPr>
          <a:xfrm flipV="1">
            <a:off x="6175440" y="37663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Straight Connector 295"/>
          <p:cNvSpPr/>
          <p:nvPr/>
        </p:nvSpPr>
        <p:spPr>
          <a:xfrm>
            <a:off x="6181920" y="37663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Straight Connector 296"/>
          <p:cNvSpPr/>
          <p:nvPr/>
        </p:nvSpPr>
        <p:spPr>
          <a:xfrm>
            <a:off x="6188040" y="37663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Straight Connector 297"/>
          <p:cNvSpPr/>
          <p:nvPr/>
        </p:nvSpPr>
        <p:spPr>
          <a:xfrm>
            <a:off x="6194520" y="376632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Straight Connector 298"/>
          <p:cNvSpPr/>
          <p:nvPr/>
        </p:nvSpPr>
        <p:spPr>
          <a:xfrm>
            <a:off x="6213600" y="376632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Straight Connector 299"/>
          <p:cNvSpPr/>
          <p:nvPr/>
        </p:nvSpPr>
        <p:spPr>
          <a:xfrm>
            <a:off x="6226200" y="377244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Freeform: Shape 300"/>
          <p:cNvSpPr/>
          <p:nvPr/>
        </p:nvSpPr>
        <p:spPr>
          <a:xfrm>
            <a:off x="6245280" y="3785400"/>
            <a:ext cx="50760" cy="57240"/>
          </a:xfrm>
          <a:custGeom>
            <a:avLst/>
            <a:gdLst/>
            <a:ahLst/>
            <a:cxnLst/>
            <a:rect l="0" t="0" r="r" b="b"/>
            <a:pathLst>
              <a:path w="141" h="159" fill="none">
                <a:moveTo>
                  <a:pt x="0" y="0"/>
                </a:moveTo>
                <a:lnTo>
                  <a:pt x="141" y="123"/>
                </a:lnTo>
                <a:lnTo>
                  <a:pt x="141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Straight Connector 301"/>
          <p:cNvSpPr/>
          <p:nvPr/>
        </p:nvSpPr>
        <p:spPr>
          <a:xfrm>
            <a:off x="6296040" y="382968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Freeform: Shape 302"/>
          <p:cNvSpPr/>
          <p:nvPr/>
        </p:nvSpPr>
        <p:spPr>
          <a:xfrm>
            <a:off x="6276960" y="3842640"/>
            <a:ext cx="25560" cy="63360"/>
          </a:xfrm>
          <a:custGeom>
            <a:avLst/>
            <a:gdLst/>
            <a:ahLst/>
            <a:cxnLst/>
            <a:rect l="0" t="0" r="r" b="b"/>
            <a:pathLst>
              <a:path w="71" h="176" fill="none">
                <a:moveTo>
                  <a:pt x="53" y="0"/>
                </a:moveTo>
                <a:lnTo>
                  <a:pt x="71" y="70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Freeform: Shape 303"/>
          <p:cNvSpPr/>
          <p:nvPr/>
        </p:nvSpPr>
        <p:spPr>
          <a:xfrm>
            <a:off x="6258240" y="3867840"/>
            <a:ext cx="44280" cy="44640"/>
          </a:xfrm>
          <a:custGeom>
            <a:avLst/>
            <a:gdLst/>
            <a:ahLst/>
            <a:cxnLst/>
            <a:rect l="0" t="0" r="r" b="b"/>
            <a:pathLst>
              <a:path w="123" h="124" fill="none">
                <a:moveTo>
                  <a:pt x="123" y="0"/>
                </a:moveTo>
                <a:lnTo>
                  <a:pt x="52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Straight Connector 304"/>
          <p:cNvSpPr/>
          <p:nvPr/>
        </p:nvSpPr>
        <p:spPr>
          <a:xfrm flipH="1">
            <a:off x="6245280" y="390600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Straight Connector 305"/>
          <p:cNvSpPr/>
          <p:nvPr/>
        </p:nvSpPr>
        <p:spPr>
          <a:xfrm flipH="1">
            <a:off x="6239160" y="3912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Straight Connector 306"/>
          <p:cNvSpPr/>
          <p:nvPr/>
        </p:nvSpPr>
        <p:spPr>
          <a:xfrm flipH="1">
            <a:off x="6232680" y="39189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Straight Connector 307"/>
          <p:cNvSpPr/>
          <p:nvPr/>
        </p:nvSpPr>
        <p:spPr>
          <a:xfrm flipH="1" flipV="1">
            <a:off x="6213600" y="390600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Straight Connector 308"/>
          <p:cNvSpPr/>
          <p:nvPr/>
        </p:nvSpPr>
        <p:spPr>
          <a:xfrm flipH="1" flipV="1">
            <a:off x="6213600" y="39060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Straight Connector 309"/>
          <p:cNvSpPr/>
          <p:nvPr/>
        </p:nvSpPr>
        <p:spPr>
          <a:xfrm>
            <a:off x="6340680" y="36072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Straight Connector 310"/>
          <p:cNvSpPr/>
          <p:nvPr/>
        </p:nvSpPr>
        <p:spPr>
          <a:xfrm>
            <a:off x="6340680" y="36072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Straight Connector 311"/>
          <p:cNvSpPr/>
          <p:nvPr/>
        </p:nvSpPr>
        <p:spPr>
          <a:xfrm>
            <a:off x="6340680" y="36133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Straight Connector 312"/>
          <p:cNvSpPr/>
          <p:nvPr/>
        </p:nvSpPr>
        <p:spPr>
          <a:xfrm>
            <a:off x="6340680" y="36198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Straight Connector 313"/>
          <p:cNvSpPr/>
          <p:nvPr/>
        </p:nvSpPr>
        <p:spPr>
          <a:xfrm>
            <a:off x="6340680" y="362628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Straight Connector 314"/>
          <p:cNvSpPr/>
          <p:nvPr/>
        </p:nvSpPr>
        <p:spPr>
          <a:xfrm>
            <a:off x="6340680" y="3645360"/>
            <a:ext cx="648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Freeform: Shape 315"/>
          <p:cNvSpPr/>
          <p:nvPr/>
        </p:nvSpPr>
        <p:spPr>
          <a:xfrm>
            <a:off x="6340680" y="3715200"/>
            <a:ext cx="19080" cy="76320"/>
          </a:xfrm>
          <a:custGeom>
            <a:avLst/>
            <a:gdLst/>
            <a:ahLst/>
            <a:cxnLst/>
            <a:rect l="0" t="0" r="r" b="b"/>
            <a:pathLst>
              <a:path w="53" h="212" fill="none">
                <a:moveTo>
                  <a:pt x="0" y="0"/>
                </a:moveTo>
                <a:lnTo>
                  <a:pt x="18" y="212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Freeform: Shape 316"/>
          <p:cNvSpPr/>
          <p:nvPr/>
        </p:nvSpPr>
        <p:spPr>
          <a:xfrm>
            <a:off x="6347160" y="3747240"/>
            <a:ext cx="37800" cy="44280"/>
          </a:xfrm>
          <a:custGeom>
            <a:avLst/>
            <a:gdLst/>
            <a:ahLst/>
            <a:cxnLst/>
            <a:rect l="0" t="0" r="r" b="b"/>
            <a:pathLst>
              <a:path w="105" h="123" fill="none">
                <a:moveTo>
                  <a:pt x="0" y="123"/>
                </a:moveTo>
                <a:lnTo>
                  <a:pt x="35" y="35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Freeform: Shape 317"/>
          <p:cNvSpPr/>
          <p:nvPr/>
        </p:nvSpPr>
        <p:spPr>
          <a:xfrm>
            <a:off x="6359760" y="3747240"/>
            <a:ext cx="31680" cy="19080"/>
          </a:xfrm>
          <a:custGeom>
            <a:avLst/>
            <a:gdLst/>
            <a:ahLst/>
            <a:cxnLst/>
            <a:rect l="0" t="0" r="r" b="b"/>
            <a:pathLst>
              <a:path w="88" h="53" fill="none">
                <a:moveTo>
                  <a:pt x="0" y="35"/>
                </a:moveTo>
                <a:lnTo>
                  <a:pt x="70" y="0"/>
                </a:lnTo>
                <a:lnTo>
                  <a:pt x="88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Straight Connector 318"/>
          <p:cNvSpPr/>
          <p:nvPr/>
        </p:nvSpPr>
        <p:spPr>
          <a:xfrm>
            <a:off x="6384960" y="3747240"/>
            <a:ext cx="129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Freeform: Shape 319"/>
          <p:cNvSpPr/>
          <p:nvPr/>
        </p:nvSpPr>
        <p:spPr>
          <a:xfrm>
            <a:off x="6391440" y="37663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8" y="212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Straight Connector 320"/>
          <p:cNvSpPr/>
          <p:nvPr/>
        </p:nvSpPr>
        <p:spPr>
          <a:xfrm>
            <a:off x="6397920" y="38426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Straight Connector 321"/>
          <p:cNvSpPr/>
          <p:nvPr/>
        </p:nvSpPr>
        <p:spPr>
          <a:xfrm flipH="1" flipV="1">
            <a:off x="6620040" y="36453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Freeform: Shape 322"/>
          <p:cNvSpPr/>
          <p:nvPr/>
        </p:nvSpPr>
        <p:spPr>
          <a:xfrm>
            <a:off x="6613920" y="36453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35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Straight Connector 323"/>
          <p:cNvSpPr/>
          <p:nvPr/>
        </p:nvSpPr>
        <p:spPr>
          <a:xfrm flipH="1" flipV="1">
            <a:off x="6607440" y="3638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Freeform: Shape 324"/>
          <p:cNvSpPr/>
          <p:nvPr/>
        </p:nvSpPr>
        <p:spPr>
          <a:xfrm>
            <a:off x="6588360" y="363888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Straight Connector 325"/>
          <p:cNvSpPr/>
          <p:nvPr/>
        </p:nvSpPr>
        <p:spPr>
          <a:xfrm flipH="1">
            <a:off x="6582240" y="3638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Straight Connector 326"/>
          <p:cNvSpPr/>
          <p:nvPr/>
        </p:nvSpPr>
        <p:spPr>
          <a:xfrm flipH="1">
            <a:off x="6569280" y="36453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Straight Connector 327"/>
          <p:cNvSpPr/>
          <p:nvPr/>
        </p:nvSpPr>
        <p:spPr>
          <a:xfrm flipH="1">
            <a:off x="6556680" y="364536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Freeform: Shape 328"/>
          <p:cNvSpPr/>
          <p:nvPr/>
        </p:nvSpPr>
        <p:spPr>
          <a:xfrm>
            <a:off x="6544080" y="365796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70" y="0"/>
                </a:moveTo>
                <a:lnTo>
                  <a:pt x="35" y="3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Straight Connector 329"/>
          <p:cNvSpPr/>
          <p:nvPr/>
        </p:nvSpPr>
        <p:spPr>
          <a:xfrm flipH="1">
            <a:off x="6537600" y="367092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Straight Connector 330"/>
          <p:cNvSpPr/>
          <p:nvPr/>
        </p:nvSpPr>
        <p:spPr>
          <a:xfrm flipH="1">
            <a:off x="6531120" y="371520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Freeform: Shape 331"/>
          <p:cNvSpPr/>
          <p:nvPr/>
        </p:nvSpPr>
        <p:spPr>
          <a:xfrm>
            <a:off x="6531120" y="3728160"/>
            <a:ext cx="32040" cy="165240"/>
          </a:xfrm>
          <a:custGeom>
            <a:avLst/>
            <a:gdLst/>
            <a:ahLst/>
            <a:cxnLst/>
            <a:rect l="0" t="0" r="r" b="b"/>
            <a:pathLst>
              <a:path w="89" h="459" fill="none">
                <a:moveTo>
                  <a:pt x="18" y="0"/>
                </a:moveTo>
                <a:lnTo>
                  <a:pt x="0" y="70"/>
                </a:lnTo>
                <a:lnTo>
                  <a:pt x="89" y="4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Freeform: Shape 332"/>
          <p:cNvSpPr/>
          <p:nvPr/>
        </p:nvSpPr>
        <p:spPr>
          <a:xfrm>
            <a:off x="6531120" y="3753360"/>
            <a:ext cx="114480" cy="140040"/>
          </a:xfrm>
          <a:custGeom>
            <a:avLst/>
            <a:gdLst/>
            <a:ahLst/>
            <a:cxnLst/>
            <a:rect l="0" t="0" r="r" b="b"/>
            <a:pathLst>
              <a:path w="318" h="389" fill="none">
                <a:moveTo>
                  <a:pt x="0" y="0"/>
                </a:moveTo>
                <a:lnTo>
                  <a:pt x="89" y="389"/>
                </a:lnTo>
                <a:lnTo>
                  <a:pt x="318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Freeform: Shape 333"/>
          <p:cNvSpPr/>
          <p:nvPr/>
        </p:nvSpPr>
        <p:spPr>
          <a:xfrm>
            <a:off x="6563160" y="3740760"/>
            <a:ext cx="203040" cy="152640"/>
          </a:xfrm>
          <a:custGeom>
            <a:avLst/>
            <a:gdLst/>
            <a:ahLst/>
            <a:cxnLst/>
            <a:rect l="0" t="0" r="r" b="b"/>
            <a:pathLst>
              <a:path w="564" h="424" fill="none">
                <a:moveTo>
                  <a:pt x="0" y="424"/>
                </a:moveTo>
                <a:lnTo>
                  <a:pt x="229" y="353"/>
                </a:lnTo>
                <a:lnTo>
                  <a:pt x="56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Freeform: Shape 334"/>
          <p:cNvSpPr/>
          <p:nvPr/>
        </p:nvSpPr>
        <p:spPr>
          <a:xfrm>
            <a:off x="6645600" y="3664440"/>
            <a:ext cx="120600" cy="203400"/>
          </a:xfrm>
          <a:custGeom>
            <a:avLst/>
            <a:gdLst/>
            <a:ahLst/>
            <a:cxnLst/>
            <a:rect l="0" t="0" r="r" b="b"/>
            <a:pathLst>
              <a:path w="335" h="565" fill="none">
                <a:moveTo>
                  <a:pt x="0" y="565"/>
                </a:moveTo>
                <a:lnTo>
                  <a:pt x="335" y="212"/>
                </a:lnTo>
                <a:lnTo>
                  <a:pt x="2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Freeform: Shape 335"/>
          <p:cNvSpPr/>
          <p:nvPr/>
        </p:nvSpPr>
        <p:spPr>
          <a:xfrm>
            <a:off x="6613920" y="3657960"/>
            <a:ext cx="152280" cy="82800"/>
          </a:xfrm>
          <a:custGeom>
            <a:avLst/>
            <a:gdLst/>
            <a:ahLst/>
            <a:cxnLst/>
            <a:rect l="0" t="0" r="r" b="b"/>
            <a:pathLst>
              <a:path w="423" h="230" fill="none">
                <a:moveTo>
                  <a:pt x="423" y="230"/>
                </a:moveTo>
                <a:lnTo>
                  <a:pt x="37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Freeform: Shape 336"/>
          <p:cNvSpPr/>
          <p:nvPr/>
        </p:nvSpPr>
        <p:spPr>
          <a:xfrm>
            <a:off x="6601320" y="3657960"/>
            <a:ext cx="145800" cy="25560"/>
          </a:xfrm>
          <a:custGeom>
            <a:avLst/>
            <a:gdLst/>
            <a:ahLst/>
            <a:cxnLst/>
            <a:rect l="0" t="0" r="r" b="b"/>
            <a:pathLst>
              <a:path w="405" h="71" fill="none">
                <a:moveTo>
                  <a:pt x="405" y="18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Straight Connector 337"/>
          <p:cNvSpPr/>
          <p:nvPr/>
        </p:nvSpPr>
        <p:spPr>
          <a:xfrm flipH="1">
            <a:off x="6594840" y="36579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Straight Connector 338"/>
          <p:cNvSpPr/>
          <p:nvPr/>
        </p:nvSpPr>
        <p:spPr>
          <a:xfrm flipH="1">
            <a:off x="6594840" y="36835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Straight Connector 339"/>
          <p:cNvSpPr/>
          <p:nvPr/>
        </p:nvSpPr>
        <p:spPr>
          <a:xfrm>
            <a:off x="666468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Straight Connector 340"/>
          <p:cNvSpPr/>
          <p:nvPr/>
        </p:nvSpPr>
        <p:spPr>
          <a:xfrm>
            <a:off x="666468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Straight Connector 341"/>
          <p:cNvSpPr/>
          <p:nvPr/>
        </p:nvSpPr>
        <p:spPr>
          <a:xfrm>
            <a:off x="6664680" y="37724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Straight Connector 342"/>
          <p:cNvSpPr/>
          <p:nvPr/>
        </p:nvSpPr>
        <p:spPr>
          <a:xfrm>
            <a:off x="6664680" y="377892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Straight Connector 343"/>
          <p:cNvSpPr/>
          <p:nvPr/>
        </p:nvSpPr>
        <p:spPr>
          <a:xfrm>
            <a:off x="6671160" y="37854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Straight Connector 344"/>
          <p:cNvSpPr/>
          <p:nvPr/>
        </p:nvSpPr>
        <p:spPr>
          <a:xfrm>
            <a:off x="6677280" y="37915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Straight Connector 345"/>
          <p:cNvSpPr/>
          <p:nvPr/>
        </p:nvSpPr>
        <p:spPr>
          <a:xfrm>
            <a:off x="6690240" y="38044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Straight Connector 346"/>
          <p:cNvSpPr/>
          <p:nvPr/>
        </p:nvSpPr>
        <p:spPr>
          <a:xfrm>
            <a:off x="6696360" y="3810600"/>
            <a:ext cx="6372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Straight Connector 347"/>
          <p:cNvSpPr/>
          <p:nvPr/>
        </p:nvSpPr>
        <p:spPr>
          <a:xfrm>
            <a:off x="6906240" y="36388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Straight Connector 348"/>
          <p:cNvSpPr/>
          <p:nvPr/>
        </p:nvSpPr>
        <p:spPr>
          <a:xfrm>
            <a:off x="6906240" y="36388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Straight Connector 349"/>
          <p:cNvSpPr/>
          <p:nvPr/>
        </p:nvSpPr>
        <p:spPr>
          <a:xfrm>
            <a:off x="6906240" y="364536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Straight Connector 350"/>
          <p:cNvSpPr/>
          <p:nvPr/>
        </p:nvSpPr>
        <p:spPr>
          <a:xfrm flipH="1">
            <a:off x="6899760" y="36579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Straight Connector 351"/>
          <p:cNvSpPr/>
          <p:nvPr/>
        </p:nvSpPr>
        <p:spPr>
          <a:xfrm flipH="1">
            <a:off x="6893280" y="3670920"/>
            <a:ext cx="129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Straight Connector 352"/>
          <p:cNvSpPr/>
          <p:nvPr/>
        </p:nvSpPr>
        <p:spPr>
          <a:xfrm flipH="1">
            <a:off x="6893280" y="3696120"/>
            <a:ext cx="6480" cy="178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Freeform: Shape 353"/>
          <p:cNvSpPr/>
          <p:nvPr/>
        </p:nvSpPr>
        <p:spPr>
          <a:xfrm>
            <a:off x="6893280" y="3785400"/>
            <a:ext cx="57240" cy="101520"/>
          </a:xfrm>
          <a:custGeom>
            <a:avLst/>
            <a:gdLst/>
            <a:ahLst/>
            <a:cxnLst/>
            <a:rect l="0" t="0" r="r" b="b"/>
            <a:pathLst>
              <a:path w="159" h="282" fill="none">
                <a:moveTo>
                  <a:pt x="0" y="0"/>
                </a:moveTo>
                <a:lnTo>
                  <a:pt x="0" y="247"/>
                </a:lnTo>
                <a:lnTo>
                  <a:pt x="159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Freeform: Shape 354"/>
          <p:cNvSpPr/>
          <p:nvPr/>
        </p:nvSpPr>
        <p:spPr>
          <a:xfrm>
            <a:off x="6893280" y="3874320"/>
            <a:ext cx="95400" cy="12600"/>
          </a:xfrm>
          <a:custGeom>
            <a:avLst/>
            <a:gdLst/>
            <a:ahLst/>
            <a:cxnLst/>
            <a:rect l="0" t="0" r="r" b="b"/>
            <a:pathLst>
              <a:path w="265" h="35" fill="none">
                <a:moveTo>
                  <a:pt x="0" y="0"/>
                </a:moveTo>
                <a:lnTo>
                  <a:pt x="159" y="35"/>
                </a:lnTo>
                <a:lnTo>
                  <a:pt x="26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Straight Connector 355"/>
          <p:cNvSpPr/>
          <p:nvPr/>
        </p:nvSpPr>
        <p:spPr>
          <a:xfrm flipV="1">
            <a:off x="6950520" y="388080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Straight Connector 356"/>
          <p:cNvSpPr/>
          <p:nvPr/>
        </p:nvSpPr>
        <p:spPr>
          <a:xfrm flipV="1">
            <a:off x="743976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Freeform: Shape 357"/>
          <p:cNvSpPr/>
          <p:nvPr/>
        </p:nvSpPr>
        <p:spPr>
          <a:xfrm>
            <a:off x="7433280" y="369000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Straight Connector 358"/>
          <p:cNvSpPr/>
          <p:nvPr/>
        </p:nvSpPr>
        <p:spPr>
          <a:xfrm flipH="1" flipV="1">
            <a:off x="7408080" y="36835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Freeform: Shape 359"/>
          <p:cNvSpPr/>
          <p:nvPr/>
        </p:nvSpPr>
        <p:spPr>
          <a:xfrm>
            <a:off x="7395480" y="3683520"/>
            <a:ext cx="37800" cy="6480"/>
          </a:xfrm>
          <a:custGeom>
            <a:avLst/>
            <a:gdLst/>
            <a:ahLst/>
            <a:cxnLst/>
            <a:rect l="0" t="0" r="r" b="b"/>
            <a:pathLst>
              <a:path w="105" h="18" fill="none">
                <a:moveTo>
                  <a:pt x="105" y="18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Straight Connector 360"/>
          <p:cNvSpPr/>
          <p:nvPr/>
        </p:nvSpPr>
        <p:spPr>
          <a:xfrm flipH="1">
            <a:off x="7389000" y="36835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Straight Connector 361"/>
          <p:cNvSpPr/>
          <p:nvPr/>
        </p:nvSpPr>
        <p:spPr>
          <a:xfrm flipH="1">
            <a:off x="7350840" y="369000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Straight Connector 362"/>
          <p:cNvSpPr/>
          <p:nvPr/>
        </p:nvSpPr>
        <p:spPr>
          <a:xfrm flipH="1">
            <a:off x="7344360" y="3690000"/>
            <a:ext cx="446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Straight Connector 363"/>
          <p:cNvSpPr/>
          <p:nvPr/>
        </p:nvSpPr>
        <p:spPr>
          <a:xfrm flipH="1">
            <a:off x="7344360" y="37152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Freeform: Shape 364"/>
          <p:cNvSpPr/>
          <p:nvPr/>
        </p:nvSpPr>
        <p:spPr>
          <a:xfrm>
            <a:off x="7344360" y="37216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0" y="18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Straight Connector 365"/>
          <p:cNvSpPr/>
          <p:nvPr/>
        </p:nvSpPr>
        <p:spPr>
          <a:xfrm>
            <a:off x="7344360" y="37281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Straight Connector 366"/>
          <p:cNvSpPr/>
          <p:nvPr/>
        </p:nvSpPr>
        <p:spPr>
          <a:xfrm>
            <a:off x="7363440" y="37407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Straight Connector 367"/>
          <p:cNvSpPr/>
          <p:nvPr/>
        </p:nvSpPr>
        <p:spPr>
          <a:xfrm>
            <a:off x="7376400" y="3747240"/>
            <a:ext cx="507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Freeform: Shape 368"/>
          <p:cNvSpPr/>
          <p:nvPr/>
        </p:nvSpPr>
        <p:spPr>
          <a:xfrm>
            <a:off x="7401600" y="375984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0"/>
                </a:moveTo>
                <a:lnTo>
                  <a:pt x="71" y="35"/>
                </a:lnTo>
                <a:lnTo>
                  <a:pt x="10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Freeform: Shape 369"/>
          <p:cNvSpPr/>
          <p:nvPr/>
        </p:nvSpPr>
        <p:spPr>
          <a:xfrm>
            <a:off x="7427160" y="3772440"/>
            <a:ext cx="12600" cy="44640"/>
          </a:xfrm>
          <a:custGeom>
            <a:avLst/>
            <a:gdLst/>
            <a:ahLst/>
            <a:cxnLst/>
            <a:rect l="0" t="0" r="r" b="b"/>
            <a:pathLst>
              <a:path w="35" h="124" fill="none">
                <a:moveTo>
                  <a:pt x="0" y="0"/>
                </a:moveTo>
                <a:lnTo>
                  <a:pt x="35" y="71"/>
                </a:lnTo>
                <a:lnTo>
                  <a:pt x="3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Freeform: Shape 370"/>
          <p:cNvSpPr/>
          <p:nvPr/>
        </p:nvSpPr>
        <p:spPr>
          <a:xfrm>
            <a:off x="7427160" y="3798000"/>
            <a:ext cx="12600" cy="50760"/>
          </a:xfrm>
          <a:custGeom>
            <a:avLst/>
            <a:gdLst/>
            <a:ahLst/>
            <a:cxnLst/>
            <a:rect l="0" t="0" r="r" b="b"/>
            <a:pathLst>
              <a:path w="35" h="141" fill="none">
                <a:moveTo>
                  <a:pt x="35" y="0"/>
                </a:moveTo>
                <a:lnTo>
                  <a:pt x="35" y="5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Freeform: Shape 371"/>
          <p:cNvSpPr/>
          <p:nvPr/>
        </p:nvSpPr>
        <p:spPr>
          <a:xfrm>
            <a:off x="7389000" y="3817080"/>
            <a:ext cx="50760" cy="44640"/>
          </a:xfrm>
          <a:custGeom>
            <a:avLst/>
            <a:gdLst/>
            <a:ahLst/>
            <a:cxnLst/>
            <a:rect l="0" t="0" r="r" b="b"/>
            <a:pathLst>
              <a:path w="141" h="124" fill="none">
                <a:moveTo>
                  <a:pt x="141" y="0"/>
                </a:moveTo>
                <a:lnTo>
                  <a:pt x="106" y="88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Straight Connector 372"/>
          <p:cNvSpPr/>
          <p:nvPr/>
        </p:nvSpPr>
        <p:spPr>
          <a:xfrm flipH="1">
            <a:off x="736992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Straight Connector 373"/>
          <p:cNvSpPr/>
          <p:nvPr/>
        </p:nvSpPr>
        <p:spPr>
          <a:xfrm flipH="1">
            <a:off x="7363440" y="38617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Straight Connector 374"/>
          <p:cNvSpPr/>
          <p:nvPr/>
        </p:nvSpPr>
        <p:spPr>
          <a:xfrm flipH="1">
            <a:off x="7344360" y="38617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traight Connector 375"/>
          <p:cNvSpPr/>
          <p:nvPr/>
        </p:nvSpPr>
        <p:spPr>
          <a:xfrm flipH="1" flipV="1">
            <a:off x="730620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Straight Connector 376"/>
          <p:cNvSpPr/>
          <p:nvPr/>
        </p:nvSpPr>
        <p:spPr>
          <a:xfrm flipH="1" flipV="1">
            <a:off x="7300080" y="38426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Straight Connector 377"/>
          <p:cNvSpPr/>
          <p:nvPr/>
        </p:nvSpPr>
        <p:spPr>
          <a:xfrm flipH="1" flipV="1">
            <a:off x="7300080" y="38426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Straight Connector 378"/>
          <p:cNvSpPr/>
          <p:nvPr/>
        </p:nvSpPr>
        <p:spPr>
          <a:xfrm>
            <a:off x="757332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Straight Connector 379"/>
          <p:cNvSpPr/>
          <p:nvPr/>
        </p:nvSpPr>
        <p:spPr>
          <a:xfrm flipH="1">
            <a:off x="7566840" y="36900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Straight Connector 380"/>
          <p:cNvSpPr/>
          <p:nvPr/>
        </p:nvSpPr>
        <p:spPr>
          <a:xfrm flipH="1">
            <a:off x="7547760" y="3696120"/>
            <a:ext cx="255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Straight Connector 381"/>
          <p:cNvSpPr/>
          <p:nvPr/>
        </p:nvSpPr>
        <p:spPr>
          <a:xfrm flipH="1">
            <a:off x="7541280" y="3709080"/>
            <a:ext cx="2556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Straight Connector 382"/>
          <p:cNvSpPr/>
          <p:nvPr/>
        </p:nvSpPr>
        <p:spPr>
          <a:xfrm flipH="1">
            <a:off x="7541280" y="37663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Straight Connector 383"/>
          <p:cNvSpPr/>
          <p:nvPr/>
        </p:nvSpPr>
        <p:spPr>
          <a:xfrm>
            <a:off x="7541280" y="3791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Straight Connector 384"/>
          <p:cNvSpPr/>
          <p:nvPr/>
        </p:nvSpPr>
        <p:spPr>
          <a:xfrm>
            <a:off x="7541280" y="3804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Straight Connector 385"/>
          <p:cNvSpPr/>
          <p:nvPr/>
        </p:nvSpPr>
        <p:spPr>
          <a:xfrm>
            <a:off x="7541280" y="3810600"/>
            <a:ext cx="129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Freeform: Shape 386"/>
          <p:cNvSpPr/>
          <p:nvPr/>
        </p:nvSpPr>
        <p:spPr>
          <a:xfrm>
            <a:off x="7541280" y="3817080"/>
            <a:ext cx="25560" cy="25560"/>
          </a:xfrm>
          <a:custGeom>
            <a:avLst/>
            <a:gdLst/>
            <a:ahLst/>
            <a:cxnLst/>
            <a:rect l="0" t="0" r="r" b="b"/>
            <a:pathLst>
              <a:path w="71" h="71" fill="none">
                <a:moveTo>
                  <a:pt x="0" y="0"/>
                </a:moveTo>
                <a:lnTo>
                  <a:pt x="36" y="71"/>
                </a:lnTo>
                <a:lnTo>
                  <a:pt x="71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Freeform: Shape 387"/>
          <p:cNvSpPr/>
          <p:nvPr/>
        </p:nvSpPr>
        <p:spPr>
          <a:xfrm>
            <a:off x="7554240" y="3817080"/>
            <a:ext cx="44280" cy="25560"/>
          </a:xfrm>
          <a:custGeom>
            <a:avLst/>
            <a:gdLst/>
            <a:ahLst/>
            <a:cxnLst/>
            <a:rect l="0" t="0" r="r" b="b"/>
            <a:pathLst>
              <a:path w="123" h="71" fill="none">
                <a:moveTo>
                  <a:pt x="0" y="71"/>
                </a:moveTo>
                <a:lnTo>
                  <a:pt x="35" y="71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Freeform: Shape 388"/>
          <p:cNvSpPr/>
          <p:nvPr/>
        </p:nvSpPr>
        <p:spPr>
          <a:xfrm>
            <a:off x="7566840" y="38044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88" y="35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Straight Connector 389"/>
          <p:cNvSpPr/>
          <p:nvPr/>
        </p:nvSpPr>
        <p:spPr>
          <a:xfrm flipV="1">
            <a:off x="7598520" y="37854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Straight Connector 390"/>
          <p:cNvSpPr/>
          <p:nvPr/>
        </p:nvSpPr>
        <p:spPr>
          <a:xfrm flipV="1">
            <a:off x="7605000" y="376632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Straight Connector 391"/>
          <p:cNvSpPr/>
          <p:nvPr/>
        </p:nvSpPr>
        <p:spPr>
          <a:xfrm flipV="1">
            <a:off x="7624080" y="3753360"/>
            <a:ext cx="25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Freeform: Shape 392"/>
          <p:cNvSpPr/>
          <p:nvPr/>
        </p:nvSpPr>
        <p:spPr>
          <a:xfrm>
            <a:off x="7636680" y="375336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36"/>
                </a:moveTo>
                <a:lnTo>
                  <a:pt x="35" y="0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Straight Connector 393"/>
          <p:cNvSpPr/>
          <p:nvPr/>
        </p:nvSpPr>
        <p:spPr>
          <a:xfrm>
            <a:off x="7649280" y="3753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Straight Connector 394"/>
          <p:cNvSpPr/>
          <p:nvPr/>
        </p:nvSpPr>
        <p:spPr>
          <a:xfrm>
            <a:off x="765576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Straight Connector 395"/>
          <p:cNvSpPr/>
          <p:nvPr/>
        </p:nvSpPr>
        <p:spPr>
          <a:xfrm>
            <a:off x="7655760" y="377244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Straight Connector 396"/>
          <p:cNvSpPr/>
          <p:nvPr/>
        </p:nvSpPr>
        <p:spPr>
          <a:xfrm>
            <a:off x="7655760" y="37789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Straight Connector 397"/>
          <p:cNvSpPr/>
          <p:nvPr/>
        </p:nvSpPr>
        <p:spPr>
          <a:xfrm>
            <a:off x="7662240" y="38106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Freeform: Shape 398"/>
          <p:cNvSpPr/>
          <p:nvPr/>
        </p:nvSpPr>
        <p:spPr>
          <a:xfrm>
            <a:off x="7662240" y="381708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0"/>
                </a:moveTo>
                <a:lnTo>
                  <a:pt x="35" y="35"/>
                </a:lnTo>
                <a:lnTo>
                  <a:pt x="5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Straight Connector 399"/>
          <p:cNvSpPr/>
          <p:nvPr/>
        </p:nvSpPr>
        <p:spPr>
          <a:xfrm flipV="1">
            <a:off x="7674840" y="382356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Straight Connector 400"/>
          <p:cNvSpPr/>
          <p:nvPr/>
        </p:nvSpPr>
        <p:spPr>
          <a:xfrm flipV="1">
            <a:off x="7776360" y="3588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Freeform: Shape 401"/>
          <p:cNvSpPr/>
          <p:nvPr/>
        </p:nvSpPr>
        <p:spPr>
          <a:xfrm>
            <a:off x="7776360" y="35881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Straight Connector 402"/>
          <p:cNvSpPr/>
          <p:nvPr/>
        </p:nvSpPr>
        <p:spPr>
          <a:xfrm>
            <a:off x="7776360" y="3588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Straight Connector 403"/>
          <p:cNvSpPr/>
          <p:nvPr/>
        </p:nvSpPr>
        <p:spPr>
          <a:xfrm>
            <a:off x="7782840" y="35942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Straight Connector 404"/>
          <p:cNvSpPr/>
          <p:nvPr/>
        </p:nvSpPr>
        <p:spPr>
          <a:xfrm>
            <a:off x="7782840" y="36007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Straight Connector 405"/>
          <p:cNvSpPr/>
          <p:nvPr/>
        </p:nvSpPr>
        <p:spPr>
          <a:xfrm>
            <a:off x="7782840" y="3613320"/>
            <a:ext cx="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Straight Connector 406"/>
          <p:cNvSpPr/>
          <p:nvPr/>
        </p:nvSpPr>
        <p:spPr>
          <a:xfrm>
            <a:off x="7782840" y="3657960"/>
            <a:ext cx="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Straight Connector 407"/>
          <p:cNvSpPr/>
          <p:nvPr/>
        </p:nvSpPr>
        <p:spPr>
          <a:xfrm>
            <a:off x="7782840" y="3702600"/>
            <a:ext cx="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Straight Connector 408"/>
          <p:cNvSpPr/>
          <p:nvPr/>
        </p:nvSpPr>
        <p:spPr>
          <a:xfrm>
            <a:off x="7782840" y="377244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Freeform: Shape 409"/>
          <p:cNvSpPr/>
          <p:nvPr/>
        </p:nvSpPr>
        <p:spPr>
          <a:xfrm>
            <a:off x="7782840" y="3817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Straight Connector 410"/>
          <p:cNvSpPr/>
          <p:nvPr/>
        </p:nvSpPr>
        <p:spPr>
          <a:xfrm flipV="1">
            <a:off x="7782840" y="377892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Straight Connector 411"/>
          <p:cNvSpPr/>
          <p:nvPr/>
        </p:nvSpPr>
        <p:spPr>
          <a:xfrm flipV="1">
            <a:off x="7782840" y="376632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Straight Connector 412"/>
          <p:cNvSpPr/>
          <p:nvPr/>
        </p:nvSpPr>
        <p:spPr>
          <a:xfrm flipV="1">
            <a:off x="7782840" y="373428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Freeform: Shape 413"/>
          <p:cNvSpPr/>
          <p:nvPr/>
        </p:nvSpPr>
        <p:spPr>
          <a:xfrm>
            <a:off x="7782840" y="3721680"/>
            <a:ext cx="25560" cy="44640"/>
          </a:xfrm>
          <a:custGeom>
            <a:avLst/>
            <a:gdLst/>
            <a:ahLst/>
            <a:cxnLst/>
            <a:rect l="0" t="0" r="r" b="b"/>
            <a:pathLst>
              <a:path w="71" h="124" fill="none">
                <a:moveTo>
                  <a:pt x="0" y="124"/>
                </a:moveTo>
                <a:lnTo>
                  <a:pt x="18" y="35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Freeform: Shape 414"/>
          <p:cNvSpPr/>
          <p:nvPr/>
        </p:nvSpPr>
        <p:spPr>
          <a:xfrm>
            <a:off x="7789320" y="3721680"/>
            <a:ext cx="38160" cy="12600"/>
          </a:xfrm>
          <a:custGeom>
            <a:avLst/>
            <a:gdLst/>
            <a:ahLst/>
            <a:cxnLst/>
            <a:rect l="0" t="0" r="r" b="b"/>
            <a:pathLst>
              <a:path w="106" h="35" fill="none">
                <a:moveTo>
                  <a:pt x="0" y="35"/>
                </a:moveTo>
                <a:lnTo>
                  <a:pt x="53" y="0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Straight Connector 415"/>
          <p:cNvSpPr/>
          <p:nvPr/>
        </p:nvSpPr>
        <p:spPr>
          <a:xfrm>
            <a:off x="7808400" y="3721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Straight Connector 416"/>
          <p:cNvSpPr/>
          <p:nvPr/>
        </p:nvSpPr>
        <p:spPr>
          <a:xfrm>
            <a:off x="7827480" y="37216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Straight Connector 417"/>
          <p:cNvSpPr/>
          <p:nvPr/>
        </p:nvSpPr>
        <p:spPr>
          <a:xfrm>
            <a:off x="7846560" y="372816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Straight Connector 418"/>
          <p:cNvSpPr/>
          <p:nvPr/>
        </p:nvSpPr>
        <p:spPr>
          <a:xfrm>
            <a:off x="7852680" y="37342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Straight Connector 419"/>
          <p:cNvSpPr/>
          <p:nvPr/>
        </p:nvSpPr>
        <p:spPr>
          <a:xfrm>
            <a:off x="7852680" y="37407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Straight Connector 420"/>
          <p:cNvSpPr/>
          <p:nvPr/>
        </p:nvSpPr>
        <p:spPr>
          <a:xfrm>
            <a:off x="7859160" y="37533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Straight Connector 421"/>
          <p:cNvSpPr/>
          <p:nvPr/>
        </p:nvSpPr>
        <p:spPr>
          <a:xfrm>
            <a:off x="7859160" y="37598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Freeform: Shape 422"/>
          <p:cNvSpPr/>
          <p:nvPr/>
        </p:nvSpPr>
        <p:spPr>
          <a:xfrm>
            <a:off x="7833600" y="3772440"/>
            <a:ext cx="25560" cy="38160"/>
          </a:xfrm>
          <a:custGeom>
            <a:avLst/>
            <a:gdLst/>
            <a:ahLst/>
            <a:cxnLst/>
            <a:rect l="0" t="0" r="r" b="b"/>
            <a:pathLst>
              <a:path w="71" h="106" fill="none">
                <a:moveTo>
                  <a:pt x="71" y="0"/>
                </a:moveTo>
                <a:lnTo>
                  <a:pt x="71" y="36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Straight Connector 423"/>
          <p:cNvSpPr/>
          <p:nvPr/>
        </p:nvSpPr>
        <p:spPr>
          <a:xfrm flipH="1">
            <a:off x="7801920" y="378540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Straight Connector 424"/>
          <p:cNvSpPr/>
          <p:nvPr/>
        </p:nvSpPr>
        <p:spPr>
          <a:xfrm flipH="1">
            <a:off x="7795440" y="381060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Straight Connector 425"/>
          <p:cNvSpPr/>
          <p:nvPr/>
        </p:nvSpPr>
        <p:spPr>
          <a:xfrm flipH="1">
            <a:off x="7789320" y="38426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Freeform: Shape 426"/>
          <p:cNvSpPr/>
          <p:nvPr/>
        </p:nvSpPr>
        <p:spPr>
          <a:xfrm>
            <a:off x="7770240" y="3842640"/>
            <a:ext cx="25200" cy="6120"/>
          </a:xfrm>
          <a:custGeom>
            <a:avLst/>
            <a:gdLst/>
            <a:ahLst/>
            <a:cxnLst/>
            <a:rect l="0" t="0" r="r" b="b"/>
            <a:pathLst>
              <a:path w="70" h="17" fill="none">
                <a:moveTo>
                  <a:pt x="70" y="0"/>
                </a:moveTo>
                <a:lnTo>
                  <a:pt x="53" y="17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Straight Connector 427"/>
          <p:cNvSpPr/>
          <p:nvPr/>
        </p:nvSpPr>
        <p:spPr>
          <a:xfrm flipH="1">
            <a:off x="7770240" y="38487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Straight Connector 428"/>
          <p:cNvSpPr/>
          <p:nvPr/>
        </p:nvSpPr>
        <p:spPr>
          <a:xfrm flipH="1">
            <a:off x="8005320" y="37281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Straight Connector 429"/>
          <p:cNvSpPr/>
          <p:nvPr/>
        </p:nvSpPr>
        <p:spPr>
          <a:xfrm flipH="1">
            <a:off x="7998840" y="3728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Straight Connector 430"/>
          <p:cNvSpPr/>
          <p:nvPr/>
        </p:nvSpPr>
        <p:spPr>
          <a:xfrm flipH="1" flipV="1">
            <a:off x="7979760" y="37216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Straight Connector 431"/>
          <p:cNvSpPr/>
          <p:nvPr/>
        </p:nvSpPr>
        <p:spPr>
          <a:xfrm flipH="1" flipV="1">
            <a:off x="7973640" y="37216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Straight Connector 432"/>
          <p:cNvSpPr/>
          <p:nvPr/>
        </p:nvSpPr>
        <p:spPr>
          <a:xfrm flipH="1">
            <a:off x="7960680" y="3721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Straight Connector 433"/>
          <p:cNvSpPr/>
          <p:nvPr/>
        </p:nvSpPr>
        <p:spPr>
          <a:xfrm flipH="1">
            <a:off x="7954560" y="3721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Freeform: Shape 434"/>
          <p:cNvSpPr/>
          <p:nvPr/>
        </p:nvSpPr>
        <p:spPr>
          <a:xfrm>
            <a:off x="7954560" y="3721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Straight Connector 435"/>
          <p:cNvSpPr/>
          <p:nvPr/>
        </p:nvSpPr>
        <p:spPr>
          <a:xfrm flipH="1">
            <a:off x="7948080" y="37216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Straight Connector 436"/>
          <p:cNvSpPr/>
          <p:nvPr/>
        </p:nvSpPr>
        <p:spPr>
          <a:xfrm flipH="1">
            <a:off x="7941600" y="3728160"/>
            <a:ext cx="12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Freeform: Shape 437"/>
          <p:cNvSpPr/>
          <p:nvPr/>
        </p:nvSpPr>
        <p:spPr>
          <a:xfrm>
            <a:off x="7941600" y="374724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18" y="0"/>
                </a:moveTo>
                <a:lnTo>
                  <a:pt x="0" y="35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Freeform: Shape 438"/>
          <p:cNvSpPr/>
          <p:nvPr/>
        </p:nvSpPr>
        <p:spPr>
          <a:xfrm>
            <a:off x="7941600" y="3759840"/>
            <a:ext cx="57240" cy="31680"/>
          </a:xfrm>
          <a:custGeom>
            <a:avLst/>
            <a:gdLst/>
            <a:ahLst/>
            <a:cxnLst/>
            <a:rect l="0" t="0" r="r" b="b"/>
            <a:pathLst>
              <a:path w="159" h="88" fill="none">
                <a:moveTo>
                  <a:pt x="0" y="0"/>
                </a:moveTo>
                <a:lnTo>
                  <a:pt x="53" y="71"/>
                </a:lnTo>
                <a:lnTo>
                  <a:pt x="159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Straight Connector 439"/>
          <p:cNvSpPr/>
          <p:nvPr/>
        </p:nvSpPr>
        <p:spPr>
          <a:xfrm>
            <a:off x="7960680" y="3785400"/>
            <a:ext cx="572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Straight Connector 440"/>
          <p:cNvSpPr/>
          <p:nvPr/>
        </p:nvSpPr>
        <p:spPr>
          <a:xfrm>
            <a:off x="7998840" y="379152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Straight Connector 441"/>
          <p:cNvSpPr/>
          <p:nvPr/>
        </p:nvSpPr>
        <p:spPr>
          <a:xfrm>
            <a:off x="8017920" y="379800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Straight Connector 442"/>
          <p:cNvSpPr/>
          <p:nvPr/>
        </p:nvSpPr>
        <p:spPr>
          <a:xfrm>
            <a:off x="8056080" y="38106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Straight Connector 443"/>
          <p:cNvSpPr/>
          <p:nvPr/>
        </p:nvSpPr>
        <p:spPr>
          <a:xfrm flipH="1">
            <a:off x="8037000" y="38170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Freeform: Shape 444"/>
          <p:cNvSpPr/>
          <p:nvPr/>
        </p:nvSpPr>
        <p:spPr>
          <a:xfrm>
            <a:off x="8005320" y="3823560"/>
            <a:ext cx="57240" cy="38160"/>
          </a:xfrm>
          <a:custGeom>
            <a:avLst/>
            <a:gdLst/>
            <a:ahLst/>
            <a:cxnLst/>
            <a:rect l="0" t="0" r="r" b="b"/>
            <a:pathLst>
              <a:path w="159" h="106" fill="none">
                <a:moveTo>
                  <a:pt x="159" y="0"/>
                </a:moveTo>
                <a:lnTo>
                  <a:pt x="88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Straight Connector 445"/>
          <p:cNvSpPr/>
          <p:nvPr/>
        </p:nvSpPr>
        <p:spPr>
          <a:xfrm flipH="1">
            <a:off x="7998840" y="38487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Straight Connector 446"/>
          <p:cNvSpPr/>
          <p:nvPr/>
        </p:nvSpPr>
        <p:spPr>
          <a:xfrm flipH="1">
            <a:off x="7967160" y="38617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Straight Connector 447"/>
          <p:cNvSpPr/>
          <p:nvPr/>
        </p:nvSpPr>
        <p:spPr>
          <a:xfrm flipH="1">
            <a:off x="7929000" y="386784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Freeform: Shape 448"/>
          <p:cNvSpPr/>
          <p:nvPr/>
        </p:nvSpPr>
        <p:spPr>
          <a:xfrm>
            <a:off x="7890840" y="3861720"/>
            <a:ext cx="76320" cy="12600"/>
          </a:xfrm>
          <a:custGeom>
            <a:avLst/>
            <a:gdLst/>
            <a:ahLst/>
            <a:cxnLst/>
            <a:rect l="0" t="0" r="r" b="b"/>
            <a:pathLst>
              <a:path w="212" h="35" fill="none">
                <a:moveTo>
                  <a:pt x="212" y="35"/>
                </a:moveTo>
                <a:lnTo>
                  <a:pt x="106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Straight Connector 449"/>
          <p:cNvSpPr/>
          <p:nvPr/>
        </p:nvSpPr>
        <p:spPr>
          <a:xfrm flipH="1" flipV="1">
            <a:off x="7890840" y="38617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Straight Connector 450"/>
          <p:cNvSpPr/>
          <p:nvPr/>
        </p:nvSpPr>
        <p:spPr>
          <a:xfrm flipH="1">
            <a:off x="8284680" y="37152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Straight Connector 451"/>
          <p:cNvSpPr/>
          <p:nvPr/>
        </p:nvSpPr>
        <p:spPr>
          <a:xfrm flipH="1">
            <a:off x="827856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Straight Connector 452"/>
          <p:cNvSpPr/>
          <p:nvPr/>
        </p:nvSpPr>
        <p:spPr>
          <a:xfrm flipH="1">
            <a:off x="827208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Straight Connector 453"/>
          <p:cNvSpPr/>
          <p:nvPr/>
        </p:nvSpPr>
        <p:spPr>
          <a:xfrm flipH="1">
            <a:off x="8265600" y="37152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Straight Connector 454"/>
          <p:cNvSpPr/>
          <p:nvPr/>
        </p:nvSpPr>
        <p:spPr>
          <a:xfrm flipH="1">
            <a:off x="825948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Straight Connector 455"/>
          <p:cNvSpPr/>
          <p:nvPr/>
        </p:nvSpPr>
        <p:spPr>
          <a:xfrm flipH="1">
            <a:off x="8246520" y="37152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Straight Connector 456"/>
          <p:cNvSpPr/>
          <p:nvPr/>
        </p:nvSpPr>
        <p:spPr>
          <a:xfrm flipH="1">
            <a:off x="8195760" y="3715200"/>
            <a:ext cx="63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Freeform: Shape 457"/>
          <p:cNvSpPr/>
          <p:nvPr/>
        </p:nvSpPr>
        <p:spPr>
          <a:xfrm>
            <a:off x="8164080" y="3721680"/>
            <a:ext cx="82440" cy="95400"/>
          </a:xfrm>
          <a:custGeom>
            <a:avLst/>
            <a:gdLst/>
            <a:ahLst/>
            <a:cxnLst/>
            <a:rect l="0" t="0" r="r" b="b"/>
            <a:pathLst>
              <a:path w="229" h="265" fill="none">
                <a:moveTo>
                  <a:pt x="229" y="0"/>
                </a:moveTo>
                <a:lnTo>
                  <a:pt x="88" y="88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Freeform: Shape 458"/>
          <p:cNvSpPr/>
          <p:nvPr/>
        </p:nvSpPr>
        <p:spPr>
          <a:xfrm>
            <a:off x="8164080" y="3753360"/>
            <a:ext cx="31680" cy="95400"/>
          </a:xfrm>
          <a:custGeom>
            <a:avLst/>
            <a:gdLst/>
            <a:ahLst/>
            <a:cxnLst/>
            <a:rect l="0" t="0" r="r" b="b"/>
            <a:pathLst>
              <a:path w="88" h="265" fill="none">
                <a:moveTo>
                  <a:pt x="88" y="0"/>
                </a:moveTo>
                <a:lnTo>
                  <a:pt x="0" y="177"/>
                </a:lnTo>
                <a:lnTo>
                  <a:pt x="53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Freeform: Shape 459"/>
          <p:cNvSpPr/>
          <p:nvPr/>
        </p:nvSpPr>
        <p:spPr>
          <a:xfrm>
            <a:off x="8164080" y="3817080"/>
            <a:ext cx="76320" cy="44640"/>
          </a:xfrm>
          <a:custGeom>
            <a:avLst/>
            <a:gdLst/>
            <a:ahLst/>
            <a:cxnLst/>
            <a:rect l="0" t="0" r="r" b="b"/>
            <a:pathLst>
              <a:path w="212" h="124" fill="none">
                <a:moveTo>
                  <a:pt x="0" y="0"/>
                </a:moveTo>
                <a:lnTo>
                  <a:pt x="53" y="88"/>
                </a:lnTo>
                <a:lnTo>
                  <a:pt x="212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Straight Connector 460"/>
          <p:cNvSpPr/>
          <p:nvPr/>
        </p:nvSpPr>
        <p:spPr>
          <a:xfrm>
            <a:off x="818316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Straight Connector 461"/>
          <p:cNvSpPr/>
          <p:nvPr/>
        </p:nvSpPr>
        <p:spPr>
          <a:xfrm>
            <a:off x="8430840" y="37472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Straight Connector 462"/>
          <p:cNvSpPr/>
          <p:nvPr/>
        </p:nvSpPr>
        <p:spPr>
          <a:xfrm>
            <a:off x="8430840" y="37472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Straight Connector 463"/>
          <p:cNvSpPr/>
          <p:nvPr/>
        </p:nvSpPr>
        <p:spPr>
          <a:xfrm>
            <a:off x="8430840" y="375336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Straight Connector 464"/>
          <p:cNvSpPr/>
          <p:nvPr/>
        </p:nvSpPr>
        <p:spPr>
          <a:xfrm>
            <a:off x="8430840" y="37598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" name="Straight Connector 465"/>
          <p:cNvSpPr/>
          <p:nvPr/>
        </p:nvSpPr>
        <p:spPr>
          <a:xfrm>
            <a:off x="843084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Straight Connector 466"/>
          <p:cNvSpPr/>
          <p:nvPr/>
        </p:nvSpPr>
        <p:spPr>
          <a:xfrm flipH="1">
            <a:off x="8424720" y="3772440"/>
            <a:ext cx="612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Straight Connector 467"/>
          <p:cNvSpPr/>
          <p:nvPr/>
        </p:nvSpPr>
        <p:spPr>
          <a:xfrm flipH="1">
            <a:off x="8424720" y="3778920"/>
            <a:ext cx="612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Freeform: Shape 468"/>
          <p:cNvSpPr/>
          <p:nvPr/>
        </p:nvSpPr>
        <p:spPr>
          <a:xfrm>
            <a:off x="8418240" y="383616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0"/>
                </a:moveTo>
                <a:lnTo>
                  <a:pt x="18" y="53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Straight Connector 469"/>
          <p:cNvSpPr/>
          <p:nvPr/>
        </p:nvSpPr>
        <p:spPr>
          <a:xfrm flipH="1" flipV="1">
            <a:off x="8418240" y="3842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Straight Connector 470"/>
          <p:cNvSpPr/>
          <p:nvPr/>
        </p:nvSpPr>
        <p:spPr>
          <a:xfrm flipV="1">
            <a:off x="8418240" y="38361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Straight Connector 471"/>
          <p:cNvSpPr/>
          <p:nvPr/>
        </p:nvSpPr>
        <p:spPr>
          <a:xfrm flipV="1">
            <a:off x="8418240" y="38170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Straight Connector 472"/>
          <p:cNvSpPr/>
          <p:nvPr/>
        </p:nvSpPr>
        <p:spPr>
          <a:xfrm flipV="1">
            <a:off x="8418240" y="3785400"/>
            <a:ext cx="255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Freeform: Shape 473"/>
          <p:cNvSpPr/>
          <p:nvPr/>
        </p:nvSpPr>
        <p:spPr>
          <a:xfrm>
            <a:off x="8424720" y="3772440"/>
            <a:ext cx="37800" cy="44640"/>
          </a:xfrm>
          <a:custGeom>
            <a:avLst/>
            <a:gdLst/>
            <a:ahLst/>
            <a:cxnLst/>
            <a:rect l="0" t="0" r="r" b="b"/>
            <a:pathLst>
              <a:path w="105" h="124" fill="none">
                <a:moveTo>
                  <a:pt x="0" y="124"/>
                </a:moveTo>
                <a:lnTo>
                  <a:pt x="53" y="36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" name="Freeform: Shape 474"/>
          <p:cNvSpPr/>
          <p:nvPr/>
        </p:nvSpPr>
        <p:spPr>
          <a:xfrm>
            <a:off x="8443800" y="3772440"/>
            <a:ext cx="50760" cy="12960"/>
          </a:xfrm>
          <a:custGeom>
            <a:avLst/>
            <a:gdLst/>
            <a:ahLst/>
            <a:cxnLst/>
            <a:rect l="0" t="0" r="r" b="b"/>
            <a:pathLst>
              <a:path w="141" h="36" fill="none">
                <a:moveTo>
                  <a:pt x="0" y="36"/>
                </a:moveTo>
                <a:lnTo>
                  <a:pt x="52" y="0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Straight Connector 475"/>
          <p:cNvSpPr/>
          <p:nvPr/>
        </p:nvSpPr>
        <p:spPr>
          <a:xfrm>
            <a:off x="8462520" y="377244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Straight Connector 476"/>
          <p:cNvSpPr/>
          <p:nvPr/>
        </p:nvSpPr>
        <p:spPr>
          <a:xfrm>
            <a:off x="8494560" y="37724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" name="Straight Connector 477"/>
          <p:cNvSpPr/>
          <p:nvPr/>
        </p:nvSpPr>
        <p:spPr>
          <a:xfrm>
            <a:off x="8519760" y="3778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Straight Connector 478"/>
          <p:cNvSpPr/>
          <p:nvPr/>
        </p:nvSpPr>
        <p:spPr>
          <a:xfrm>
            <a:off x="8672400" y="37789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Straight Connector 479"/>
          <p:cNvSpPr/>
          <p:nvPr/>
        </p:nvSpPr>
        <p:spPr>
          <a:xfrm>
            <a:off x="8672400" y="3778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Straight Connector 480"/>
          <p:cNvSpPr/>
          <p:nvPr/>
        </p:nvSpPr>
        <p:spPr>
          <a:xfrm flipH="1">
            <a:off x="8665920" y="3791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Straight Connector 481"/>
          <p:cNvSpPr/>
          <p:nvPr/>
        </p:nvSpPr>
        <p:spPr>
          <a:xfrm flipH="1">
            <a:off x="8665920" y="37980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Straight Connector 482"/>
          <p:cNvSpPr/>
          <p:nvPr/>
        </p:nvSpPr>
        <p:spPr>
          <a:xfrm>
            <a:off x="8665920" y="3810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Straight Connector 483"/>
          <p:cNvSpPr/>
          <p:nvPr/>
        </p:nvSpPr>
        <p:spPr>
          <a:xfrm>
            <a:off x="8665920" y="38235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Freeform: Shape 484"/>
          <p:cNvSpPr/>
          <p:nvPr/>
        </p:nvSpPr>
        <p:spPr>
          <a:xfrm>
            <a:off x="8672400" y="3855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Straight Connector 485"/>
          <p:cNvSpPr/>
          <p:nvPr/>
        </p:nvSpPr>
        <p:spPr>
          <a:xfrm>
            <a:off x="8672400" y="38617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Straight Connector 486"/>
          <p:cNvSpPr/>
          <p:nvPr/>
        </p:nvSpPr>
        <p:spPr>
          <a:xfrm flipV="1">
            <a:off x="8653320" y="3645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Freeform: Shape 487"/>
          <p:cNvSpPr/>
          <p:nvPr/>
        </p:nvSpPr>
        <p:spPr>
          <a:xfrm>
            <a:off x="8653320" y="3645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Straight Connector 488"/>
          <p:cNvSpPr/>
          <p:nvPr/>
        </p:nvSpPr>
        <p:spPr>
          <a:xfrm>
            <a:off x="8653320" y="36453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Straight Connector 489"/>
          <p:cNvSpPr/>
          <p:nvPr/>
        </p:nvSpPr>
        <p:spPr>
          <a:xfrm>
            <a:off x="8659800" y="36518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Straight Connector 490"/>
          <p:cNvSpPr/>
          <p:nvPr/>
        </p:nvSpPr>
        <p:spPr>
          <a:xfrm>
            <a:off x="881208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Straight Connector 491"/>
          <p:cNvSpPr/>
          <p:nvPr/>
        </p:nvSpPr>
        <p:spPr>
          <a:xfrm>
            <a:off x="8812080" y="369000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Freeform: Shape 492"/>
          <p:cNvSpPr/>
          <p:nvPr/>
        </p:nvSpPr>
        <p:spPr>
          <a:xfrm>
            <a:off x="8812080" y="369612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0" y="0"/>
                </a:moveTo>
                <a:lnTo>
                  <a:pt x="0" y="177"/>
                </a:lnTo>
                <a:lnTo>
                  <a:pt x="35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Straight Connector 493"/>
          <p:cNvSpPr/>
          <p:nvPr/>
        </p:nvSpPr>
        <p:spPr>
          <a:xfrm>
            <a:off x="8812080" y="3759840"/>
            <a:ext cx="190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Straight Connector 494"/>
          <p:cNvSpPr/>
          <p:nvPr/>
        </p:nvSpPr>
        <p:spPr>
          <a:xfrm>
            <a:off x="8824680" y="385524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Freeform: Shape 495"/>
          <p:cNvSpPr/>
          <p:nvPr/>
        </p:nvSpPr>
        <p:spPr>
          <a:xfrm>
            <a:off x="8831160" y="3874320"/>
            <a:ext cx="38160" cy="146160"/>
          </a:xfrm>
          <a:custGeom>
            <a:avLst/>
            <a:gdLst/>
            <a:ahLst/>
            <a:cxnLst/>
            <a:rect l="0" t="0" r="r" b="b"/>
            <a:pathLst>
              <a:path w="106" h="406" fill="none">
                <a:moveTo>
                  <a:pt x="0" y="0"/>
                </a:moveTo>
                <a:lnTo>
                  <a:pt x="35" y="194"/>
                </a:lnTo>
                <a:lnTo>
                  <a:pt x="10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Straight Connector 496"/>
          <p:cNvSpPr/>
          <p:nvPr/>
        </p:nvSpPr>
        <p:spPr>
          <a:xfrm>
            <a:off x="8843760" y="3944160"/>
            <a:ext cx="320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Straight Connector 497"/>
          <p:cNvSpPr/>
          <p:nvPr/>
        </p:nvSpPr>
        <p:spPr>
          <a:xfrm>
            <a:off x="8869320" y="40204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Straight Connector 498"/>
          <p:cNvSpPr/>
          <p:nvPr/>
        </p:nvSpPr>
        <p:spPr>
          <a:xfrm flipV="1">
            <a:off x="8818560" y="375336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Straight Connector 499"/>
          <p:cNvSpPr/>
          <p:nvPr/>
        </p:nvSpPr>
        <p:spPr>
          <a:xfrm flipV="1">
            <a:off x="8818560" y="37472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Straight Connector 500"/>
          <p:cNvSpPr/>
          <p:nvPr/>
        </p:nvSpPr>
        <p:spPr>
          <a:xfrm flipV="1">
            <a:off x="8824680" y="374076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Freeform: Shape 501"/>
          <p:cNvSpPr/>
          <p:nvPr/>
        </p:nvSpPr>
        <p:spPr>
          <a:xfrm>
            <a:off x="8837640" y="3740760"/>
            <a:ext cx="69840" cy="25560"/>
          </a:xfrm>
          <a:custGeom>
            <a:avLst/>
            <a:gdLst/>
            <a:ahLst/>
            <a:cxnLst/>
            <a:rect l="0" t="0" r="r" b="b"/>
            <a:pathLst>
              <a:path w="194" h="71" fill="none">
                <a:moveTo>
                  <a:pt x="0" y="18"/>
                </a:moveTo>
                <a:lnTo>
                  <a:pt x="35" y="0"/>
                </a:lnTo>
                <a:lnTo>
                  <a:pt x="194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Straight Connector 502"/>
          <p:cNvSpPr/>
          <p:nvPr/>
        </p:nvSpPr>
        <p:spPr>
          <a:xfrm>
            <a:off x="8850240" y="3740760"/>
            <a:ext cx="637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Straight Connector 503"/>
          <p:cNvSpPr/>
          <p:nvPr/>
        </p:nvSpPr>
        <p:spPr>
          <a:xfrm>
            <a:off x="8907480" y="37663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Straight Connector 504"/>
          <p:cNvSpPr/>
          <p:nvPr/>
        </p:nvSpPr>
        <p:spPr>
          <a:xfrm flipH="1">
            <a:off x="8894880" y="3772440"/>
            <a:ext cx="190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Freeform: Shape 505"/>
          <p:cNvSpPr/>
          <p:nvPr/>
        </p:nvSpPr>
        <p:spPr>
          <a:xfrm>
            <a:off x="8837640" y="3778920"/>
            <a:ext cx="76320" cy="101880"/>
          </a:xfrm>
          <a:custGeom>
            <a:avLst/>
            <a:gdLst/>
            <a:ahLst/>
            <a:cxnLst/>
            <a:rect l="0" t="0" r="r" b="b"/>
            <a:pathLst>
              <a:path w="212" h="283" fill="none">
                <a:moveTo>
                  <a:pt x="212" y="0"/>
                </a:moveTo>
                <a:lnTo>
                  <a:pt x="159" y="247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" name="Straight Connector 506"/>
          <p:cNvSpPr/>
          <p:nvPr/>
        </p:nvSpPr>
        <p:spPr>
          <a:xfrm flipH="1">
            <a:off x="8831160" y="386784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Straight Connector 507"/>
          <p:cNvSpPr/>
          <p:nvPr/>
        </p:nvSpPr>
        <p:spPr>
          <a:xfrm flipH="1">
            <a:off x="8831160" y="38808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Straight Connector 508"/>
          <p:cNvSpPr/>
          <p:nvPr/>
        </p:nvSpPr>
        <p:spPr>
          <a:xfrm>
            <a:off x="9059760" y="3537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Straight Connector 509"/>
          <p:cNvSpPr/>
          <p:nvPr/>
        </p:nvSpPr>
        <p:spPr>
          <a:xfrm>
            <a:off x="9059760" y="3537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Straight Connector 510"/>
          <p:cNvSpPr/>
          <p:nvPr/>
        </p:nvSpPr>
        <p:spPr>
          <a:xfrm>
            <a:off x="9059760" y="3543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Straight Connector 511"/>
          <p:cNvSpPr/>
          <p:nvPr/>
        </p:nvSpPr>
        <p:spPr>
          <a:xfrm>
            <a:off x="9059760" y="3549960"/>
            <a:ext cx="190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Freeform: Shape 512"/>
          <p:cNvSpPr/>
          <p:nvPr/>
        </p:nvSpPr>
        <p:spPr>
          <a:xfrm>
            <a:off x="9059760" y="3556080"/>
            <a:ext cx="19080" cy="165600"/>
          </a:xfrm>
          <a:custGeom>
            <a:avLst/>
            <a:gdLst/>
            <a:ahLst/>
            <a:cxnLst/>
            <a:rect l="0" t="0" r="r" b="b"/>
            <a:pathLst>
              <a:path w="53" h="460" fill="none">
                <a:moveTo>
                  <a:pt x="0" y="0"/>
                </a:moveTo>
                <a:lnTo>
                  <a:pt x="53" y="283"/>
                </a:lnTo>
                <a:lnTo>
                  <a:pt x="53" y="4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Straight Connector 513"/>
          <p:cNvSpPr/>
          <p:nvPr/>
        </p:nvSpPr>
        <p:spPr>
          <a:xfrm>
            <a:off x="9078840" y="3657960"/>
            <a:ext cx="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Straight Connector 514"/>
          <p:cNvSpPr/>
          <p:nvPr/>
        </p:nvSpPr>
        <p:spPr>
          <a:xfrm>
            <a:off x="9078840" y="372168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Straight Connector 515"/>
          <p:cNvSpPr/>
          <p:nvPr/>
        </p:nvSpPr>
        <p:spPr>
          <a:xfrm>
            <a:off x="9078840" y="377892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Straight Connector 516"/>
          <p:cNvSpPr/>
          <p:nvPr/>
        </p:nvSpPr>
        <p:spPr>
          <a:xfrm>
            <a:off x="9078840" y="3791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Straight Connector 517"/>
          <p:cNvSpPr/>
          <p:nvPr/>
        </p:nvSpPr>
        <p:spPr>
          <a:xfrm flipV="1">
            <a:off x="9078840" y="3798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Straight Connector 518"/>
          <p:cNvSpPr/>
          <p:nvPr/>
        </p:nvSpPr>
        <p:spPr>
          <a:xfrm flipV="1">
            <a:off x="9078840" y="37980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Straight Connector 519"/>
          <p:cNvSpPr/>
          <p:nvPr/>
        </p:nvSpPr>
        <p:spPr>
          <a:xfrm>
            <a:off x="9009000" y="37090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Straight Connector 520"/>
          <p:cNvSpPr/>
          <p:nvPr/>
        </p:nvSpPr>
        <p:spPr>
          <a:xfrm>
            <a:off x="9009000" y="370908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Straight Connector 521"/>
          <p:cNvSpPr/>
          <p:nvPr/>
        </p:nvSpPr>
        <p:spPr>
          <a:xfrm>
            <a:off x="9021960" y="370908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Straight Connector 522"/>
          <p:cNvSpPr/>
          <p:nvPr/>
        </p:nvSpPr>
        <p:spPr>
          <a:xfrm>
            <a:off x="9028080" y="371520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Straight Connector 523"/>
          <p:cNvSpPr/>
          <p:nvPr/>
        </p:nvSpPr>
        <p:spPr>
          <a:xfrm flipV="1">
            <a:off x="9034560" y="3709080"/>
            <a:ext cx="633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Freeform: Shape 524"/>
          <p:cNvSpPr/>
          <p:nvPr/>
        </p:nvSpPr>
        <p:spPr>
          <a:xfrm>
            <a:off x="9053640" y="369612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53"/>
                </a:moveTo>
                <a:lnTo>
                  <a:pt x="123" y="36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Straight Connector 525"/>
          <p:cNvSpPr/>
          <p:nvPr/>
        </p:nvSpPr>
        <p:spPr>
          <a:xfrm flipV="1">
            <a:off x="9097920" y="369000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Straight Connector 526"/>
          <p:cNvSpPr/>
          <p:nvPr/>
        </p:nvSpPr>
        <p:spPr>
          <a:xfrm flipV="1">
            <a:off x="9123480" y="3683520"/>
            <a:ext cx="572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Freeform: Shape 527"/>
          <p:cNvSpPr/>
          <p:nvPr/>
        </p:nvSpPr>
        <p:spPr>
          <a:xfrm>
            <a:off x="9142560" y="368352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18"/>
                </a:moveTo>
                <a:lnTo>
                  <a:pt x="106" y="0"/>
                </a:lnTo>
                <a:lnTo>
                  <a:pt x="10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Straight Connector 528"/>
          <p:cNvSpPr/>
          <p:nvPr/>
        </p:nvSpPr>
        <p:spPr>
          <a:xfrm>
            <a:off x="9180720" y="3683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Straight Connector 529"/>
          <p:cNvSpPr/>
          <p:nvPr/>
        </p:nvSpPr>
        <p:spPr>
          <a:xfrm>
            <a:off x="9180720" y="36900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Straight Connector 530"/>
          <p:cNvSpPr/>
          <p:nvPr/>
        </p:nvSpPr>
        <p:spPr>
          <a:xfrm>
            <a:off x="9180720" y="370260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Straight Connector 531"/>
          <p:cNvSpPr/>
          <p:nvPr/>
        </p:nvSpPr>
        <p:spPr>
          <a:xfrm>
            <a:off x="9180720" y="371520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Straight Connector 532"/>
          <p:cNvSpPr/>
          <p:nvPr/>
        </p:nvSpPr>
        <p:spPr>
          <a:xfrm>
            <a:off x="9186840" y="37342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Straight Connector 533"/>
          <p:cNvSpPr/>
          <p:nvPr/>
        </p:nvSpPr>
        <p:spPr>
          <a:xfrm>
            <a:off x="9186840" y="37472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Straight Connector 534"/>
          <p:cNvSpPr/>
          <p:nvPr/>
        </p:nvSpPr>
        <p:spPr>
          <a:xfrm>
            <a:off x="9186840" y="37533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Straight Connector 535"/>
          <p:cNvSpPr/>
          <p:nvPr/>
        </p:nvSpPr>
        <p:spPr>
          <a:xfrm flipH="1">
            <a:off x="9174240" y="3759840"/>
            <a:ext cx="1260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Freeform: Shape 536"/>
          <p:cNvSpPr/>
          <p:nvPr/>
        </p:nvSpPr>
        <p:spPr>
          <a:xfrm>
            <a:off x="9174240" y="377244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35" y="0"/>
                </a:moveTo>
                <a:lnTo>
                  <a:pt x="0" y="195"/>
                </a:lnTo>
                <a:lnTo>
                  <a:pt x="18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Freeform: Shape 537"/>
          <p:cNvSpPr/>
          <p:nvPr/>
        </p:nvSpPr>
        <p:spPr>
          <a:xfrm>
            <a:off x="9174240" y="384264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0" y="0"/>
                </a:moveTo>
                <a:lnTo>
                  <a:pt x="18" y="17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Straight Connector 538"/>
          <p:cNvSpPr/>
          <p:nvPr/>
        </p:nvSpPr>
        <p:spPr>
          <a:xfrm flipV="1">
            <a:off x="9180720" y="38426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Straight Connector 539"/>
          <p:cNvSpPr/>
          <p:nvPr/>
        </p:nvSpPr>
        <p:spPr>
          <a:xfrm>
            <a:off x="9186840" y="3842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Straight Connector 540"/>
          <p:cNvSpPr/>
          <p:nvPr/>
        </p:nvSpPr>
        <p:spPr>
          <a:xfrm>
            <a:off x="9193320" y="36007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Straight Connector 541"/>
          <p:cNvSpPr/>
          <p:nvPr/>
        </p:nvSpPr>
        <p:spPr>
          <a:xfrm>
            <a:off x="9193320" y="3600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Straight Connector 542"/>
          <p:cNvSpPr/>
          <p:nvPr/>
        </p:nvSpPr>
        <p:spPr>
          <a:xfrm>
            <a:off x="9199800" y="36133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Freeform: Shape 543"/>
          <p:cNvSpPr/>
          <p:nvPr/>
        </p:nvSpPr>
        <p:spPr>
          <a:xfrm>
            <a:off x="9205920" y="36198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0"/>
                </a:moveTo>
                <a:lnTo>
                  <a:pt x="0" y="18"/>
                </a:lnTo>
                <a:lnTo>
                  <a:pt x="36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Straight Connector 544"/>
          <p:cNvSpPr/>
          <p:nvPr/>
        </p:nvSpPr>
        <p:spPr>
          <a:xfrm>
            <a:off x="9205920" y="362628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Straight Connector 545"/>
          <p:cNvSpPr/>
          <p:nvPr/>
        </p:nvSpPr>
        <p:spPr>
          <a:xfrm>
            <a:off x="9218880" y="363240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Straight Connector 546"/>
          <p:cNvSpPr/>
          <p:nvPr/>
        </p:nvSpPr>
        <p:spPr>
          <a:xfrm flipH="1">
            <a:off x="9358560" y="36835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Straight Connector 547"/>
          <p:cNvSpPr/>
          <p:nvPr/>
        </p:nvSpPr>
        <p:spPr>
          <a:xfrm flipH="1">
            <a:off x="9352080" y="3683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Straight Connector 548"/>
          <p:cNvSpPr/>
          <p:nvPr/>
        </p:nvSpPr>
        <p:spPr>
          <a:xfrm flipH="1">
            <a:off x="9333000" y="36835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" name="Freeform: Shape 549"/>
          <p:cNvSpPr/>
          <p:nvPr/>
        </p:nvSpPr>
        <p:spPr>
          <a:xfrm>
            <a:off x="9294840" y="368352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159" y="0"/>
                </a:moveTo>
                <a:lnTo>
                  <a:pt x="106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Freeform: Shape 550"/>
          <p:cNvSpPr/>
          <p:nvPr/>
        </p:nvSpPr>
        <p:spPr>
          <a:xfrm>
            <a:off x="9275760" y="3683520"/>
            <a:ext cx="57240" cy="50760"/>
          </a:xfrm>
          <a:custGeom>
            <a:avLst/>
            <a:gdLst/>
            <a:ahLst/>
            <a:cxnLst/>
            <a:rect l="0" t="0" r="r" b="b"/>
            <a:pathLst>
              <a:path w="159" h="141" fill="none">
                <a:moveTo>
                  <a:pt x="159" y="0"/>
                </a:moveTo>
                <a:lnTo>
                  <a:pt x="53" y="5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Freeform: Shape 551"/>
          <p:cNvSpPr/>
          <p:nvPr/>
        </p:nvSpPr>
        <p:spPr>
          <a:xfrm>
            <a:off x="9269640" y="3702600"/>
            <a:ext cx="25200" cy="69840"/>
          </a:xfrm>
          <a:custGeom>
            <a:avLst/>
            <a:gdLst/>
            <a:ahLst/>
            <a:cxnLst/>
            <a:rect l="0" t="0" r="r" b="b"/>
            <a:pathLst>
              <a:path w="70" h="194" fill="none">
                <a:moveTo>
                  <a:pt x="70" y="0"/>
                </a:moveTo>
                <a:lnTo>
                  <a:pt x="17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Freeform: Shape 552"/>
          <p:cNvSpPr/>
          <p:nvPr/>
        </p:nvSpPr>
        <p:spPr>
          <a:xfrm>
            <a:off x="9269640" y="3734280"/>
            <a:ext cx="6120" cy="63720"/>
          </a:xfrm>
          <a:custGeom>
            <a:avLst/>
            <a:gdLst/>
            <a:ahLst/>
            <a:cxnLst/>
            <a:rect l="0" t="0" r="r" b="b"/>
            <a:pathLst>
              <a:path w="17" h="177" fill="none">
                <a:moveTo>
                  <a:pt x="17" y="0"/>
                </a:moveTo>
                <a:lnTo>
                  <a:pt x="0" y="106"/>
                </a:lnTo>
                <a:lnTo>
                  <a:pt x="17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Freeform: Shape 553"/>
          <p:cNvSpPr/>
          <p:nvPr/>
        </p:nvSpPr>
        <p:spPr>
          <a:xfrm>
            <a:off x="9269640" y="3772440"/>
            <a:ext cx="38160" cy="44640"/>
          </a:xfrm>
          <a:custGeom>
            <a:avLst/>
            <a:gdLst/>
            <a:ahLst/>
            <a:cxnLst/>
            <a:rect l="0" t="0" r="r" b="b"/>
            <a:pathLst>
              <a:path w="106" h="124" fill="none">
                <a:moveTo>
                  <a:pt x="0" y="0"/>
                </a:moveTo>
                <a:lnTo>
                  <a:pt x="17" y="71"/>
                </a:lnTo>
                <a:lnTo>
                  <a:pt x="10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Straight Connector 554"/>
          <p:cNvSpPr/>
          <p:nvPr/>
        </p:nvSpPr>
        <p:spPr>
          <a:xfrm>
            <a:off x="9275760" y="37980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Straight Connector 555"/>
          <p:cNvSpPr/>
          <p:nvPr/>
        </p:nvSpPr>
        <p:spPr>
          <a:xfrm>
            <a:off x="9307800" y="38170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Freeform: Shape 556"/>
          <p:cNvSpPr/>
          <p:nvPr/>
        </p:nvSpPr>
        <p:spPr>
          <a:xfrm>
            <a:off x="9313920" y="3734280"/>
            <a:ext cx="57240" cy="82800"/>
          </a:xfrm>
          <a:custGeom>
            <a:avLst/>
            <a:gdLst/>
            <a:ahLst/>
            <a:cxnLst/>
            <a:rect l="0" t="0" r="r" b="b"/>
            <a:pathLst>
              <a:path w="159" h="230" fill="none">
                <a:moveTo>
                  <a:pt x="0" y="230"/>
                </a:moveTo>
                <a:lnTo>
                  <a:pt x="18" y="230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Freeform: Shape 557"/>
          <p:cNvSpPr/>
          <p:nvPr/>
        </p:nvSpPr>
        <p:spPr>
          <a:xfrm>
            <a:off x="9320400" y="3721680"/>
            <a:ext cx="50760" cy="95400"/>
          </a:xfrm>
          <a:custGeom>
            <a:avLst/>
            <a:gdLst/>
            <a:ahLst/>
            <a:cxnLst/>
            <a:rect l="0" t="0" r="r" b="b"/>
            <a:pathLst>
              <a:path w="141" h="265" fill="none">
                <a:moveTo>
                  <a:pt x="0" y="265"/>
                </a:moveTo>
                <a:lnTo>
                  <a:pt x="141" y="35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Freeform: Shape 558"/>
          <p:cNvSpPr/>
          <p:nvPr/>
        </p:nvSpPr>
        <p:spPr>
          <a:xfrm>
            <a:off x="9352080" y="372168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53" y="35"/>
                </a:moveTo>
                <a:lnTo>
                  <a:pt x="36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Straight Connector 559"/>
          <p:cNvSpPr/>
          <p:nvPr/>
        </p:nvSpPr>
        <p:spPr>
          <a:xfrm flipH="1" flipV="1">
            <a:off x="9301320" y="370908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Straight Connector 560"/>
          <p:cNvSpPr/>
          <p:nvPr/>
        </p:nvSpPr>
        <p:spPr>
          <a:xfrm flipH="1" flipV="1">
            <a:off x="9301320" y="370908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Straight Connector 561"/>
          <p:cNvSpPr/>
          <p:nvPr/>
        </p:nvSpPr>
        <p:spPr>
          <a:xfrm>
            <a:off x="9491760" y="36900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Straight Connector 562"/>
          <p:cNvSpPr/>
          <p:nvPr/>
        </p:nvSpPr>
        <p:spPr>
          <a:xfrm>
            <a:off x="9491760" y="36900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Straight Connector 563"/>
          <p:cNvSpPr/>
          <p:nvPr/>
        </p:nvSpPr>
        <p:spPr>
          <a:xfrm>
            <a:off x="9491760" y="3715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Straight Connector 564"/>
          <p:cNvSpPr/>
          <p:nvPr/>
        </p:nvSpPr>
        <p:spPr>
          <a:xfrm>
            <a:off x="9491760" y="37281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Straight Connector 565"/>
          <p:cNvSpPr/>
          <p:nvPr/>
        </p:nvSpPr>
        <p:spPr>
          <a:xfrm flipH="1">
            <a:off x="9485640" y="373428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Straight Connector 566"/>
          <p:cNvSpPr/>
          <p:nvPr/>
        </p:nvSpPr>
        <p:spPr>
          <a:xfrm flipH="1">
            <a:off x="9485640" y="374724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Freeform: Shape 567"/>
          <p:cNvSpPr/>
          <p:nvPr/>
        </p:nvSpPr>
        <p:spPr>
          <a:xfrm>
            <a:off x="9485640" y="3791520"/>
            <a:ext cx="6120" cy="32040"/>
          </a:xfrm>
          <a:custGeom>
            <a:avLst/>
            <a:gdLst/>
            <a:ahLst/>
            <a:cxnLst/>
            <a:rect l="0" t="0" r="r" b="b"/>
            <a:pathLst>
              <a:path w="17" h="89" fill="none">
                <a:moveTo>
                  <a:pt x="0" y="0"/>
                </a:moveTo>
                <a:lnTo>
                  <a:pt x="0" y="71"/>
                </a:lnTo>
                <a:lnTo>
                  <a:pt x="17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Freeform: Shape 568"/>
          <p:cNvSpPr/>
          <p:nvPr/>
        </p:nvSpPr>
        <p:spPr>
          <a:xfrm>
            <a:off x="9485640" y="381060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18"/>
                </a:moveTo>
                <a:lnTo>
                  <a:pt x="17" y="36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Straight Connector 569"/>
          <p:cNvSpPr/>
          <p:nvPr/>
        </p:nvSpPr>
        <p:spPr>
          <a:xfrm flipV="1">
            <a:off x="9491760" y="380448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Straight Connector 570"/>
          <p:cNvSpPr/>
          <p:nvPr/>
        </p:nvSpPr>
        <p:spPr>
          <a:xfrm flipV="1">
            <a:off x="9504720" y="379800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Straight Connector 571"/>
          <p:cNvSpPr/>
          <p:nvPr/>
        </p:nvSpPr>
        <p:spPr>
          <a:xfrm flipV="1">
            <a:off x="9510840" y="37789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Straight Connector 572"/>
          <p:cNvSpPr/>
          <p:nvPr/>
        </p:nvSpPr>
        <p:spPr>
          <a:xfrm flipV="1">
            <a:off x="9517320" y="3734280"/>
            <a:ext cx="572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Straight Connector 573"/>
          <p:cNvSpPr/>
          <p:nvPr/>
        </p:nvSpPr>
        <p:spPr>
          <a:xfrm flipV="1">
            <a:off x="9529920" y="372816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Freeform: Shape 574"/>
          <p:cNvSpPr/>
          <p:nvPr/>
        </p:nvSpPr>
        <p:spPr>
          <a:xfrm>
            <a:off x="9574560" y="3728160"/>
            <a:ext cx="19080" cy="25200"/>
          </a:xfrm>
          <a:custGeom>
            <a:avLst/>
            <a:gdLst/>
            <a:ahLst/>
            <a:cxnLst/>
            <a:rect l="0" t="0" r="r" b="b"/>
            <a:pathLst>
              <a:path w="53" h="70" fill="none">
                <a:moveTo>
                  <a:pt x="0" y="17"/>
                </a:moveTo>
                <a:lnTo>
                  <a:pt x="35" y="0"/>
                </a:lnTo>
                <a:lnTo>
                  <a:pt x="53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Straight Connector 575"/>
          <p:cNvSpPr/>
          <p:nvPr/>
        </p:nvSpPr>
        <p:spPr>
          <a:xfrm>
            <a:off x="9587160" y="372816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Freeform: Shape 576"/>
          <p:cNvSpPr/>
          <p:nvPr/>
        </p:nvSpPr>
        <p:spPr>
          <a:xfrm>
            <a:off x="9587160" y="375336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18" y="124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Straight Connector 577"/>
          <p:cNvSpPr/>
          <p:nvPr/>
        </p:nvSpPr>
        <p:spPr>
          <a:xfrm flipH="1">
            <a:off x="9587160" y="37980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Straight Connector 578"/>
          <p:cNvSpPr/>
          <p:nvPr/>
        </p:nvSpPr>
        <p:spPr>
          <a:xfrm>
            <a:off x="9587160" y="381708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Straight Connector 579"/>
          <p:cNvSpPr/>
          <p:nvPr/>
        </p:nvSpPr>
        <p:spPr>
          <a:xfrm>
            <a:off x="9587160" y="38426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Straight Connector 580"/>
          <p:cNvSpPr/>
          <p:nvPr/>
        </p:nvSpPr>
        <p:spPr>
          <a:xfrm>
            <a:off x="3291120" y="39315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" name="Straight Connector 581"/>
          <p:cNvSpPr/>
          <p:nvPr/>
        </p:nvSpPr>
        <p:spPr>
          <a:xfrm>
            <a:off x="3291120" y="39315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Straight Connector 582"/>
          <p:cNvSpPr/>
          <p:nvPr/>
        </p:nvSpPr>
        <p:spPr>
          <a:xfrm>
            <a:off x="3297240" y="393156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Straight Connector 583"/>
          <p:cNvSpPr/>
          <p:nvPr/>
        </p:nvSpPr>
        <p:spPr>
          <a:xfrm flipV="1">
            <a:off x="3303720" y="3925080"/>
            <a:ext cx="50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Straight Connector 584"/>
          <p:cNvSpPr/>
          <p:nvPr/>
        </p:nvSpPr>
        <p:spPr>
          <a:xfrm flipV="1">
            <a:off x="3335400" y="39250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Straight Connector 585"/>
          <p:cNvSpPr/>
          <p:nvPr/>
        </p:nvSpPr>
        <p:spPr>
          <a:xfrm flipV="1">
            <a:off x="3354480" y="39189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Straight Connector 586"/>
          <p:cNvSpPr/>
          <p:nvPr/>
        </p:nvSpPr>
        <p:spPr>
          <a:xfrm flipV="1">
            <a:off x="3360960" y="39189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Freeform: Shape 587"/>
          <p:cNvSpPr/>
          <p:nvPr/>
        </p:nvSpPr>
        <p:spPr>
          <a:xfrm>
            <a:off x="3373560" y="3912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Straight Connector 588"/>
          <p:cNvSpPr/>
          <p:nvPr/>
        </p:nvSpPr>
        <p:spPr>
          <a:xfrm flipV="1">
            <a:off x="3380040" y="39060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Straight Connector 589"/>
          <p:cNvSpPr/>
          <p:nvPr/>
        </p:nvSpPr>
        <p:spPr>
          <a:xfrm flipV="1">
            <a:off x="3380040" y="39060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Straight Connector 590"/>
          <p:cNvSpPr/>
          <p:nvPr/>
        </p:nvSpPr>
        <p:spPr>
          <a:xfrm flipV="1">
            <a:off x="3646800" y="3855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Freeform: Shape 591"/>
          <p:cNvSpPr/>
          <p:nvPr/>
        </p:nvSpPr>
        <p:spPr>
          <a:xfrm>
            <a:off x="3640320" y="3855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Freeform: Shape 592"/>
          <p:cNvSpPr/>
          <p:nvPr/>
        </p:nvSpPr>
        <p:spPr>
          <a:xfrm>
            <a:off x="3640320" y="3855240"/>
            <a:ext cx="6480" cy="44640"/>
          </a:xfrm>
          <a:custGeom>
            <a:avLst/>
            <a:gdLst/>
            <a:ahLst/>
            <a:cxnLst/>
            <a:rect l="0" t="0" r="r" b="b"/>
            <a:pathLst>
              <a:path w="18" h="124" fill="none">
                <a:moveTo>
                  <a:pt x="18" y="0"/>
                </a:moveTo>
                <a:lnTo>
                  <a:pt x="0" y="0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Straight Connector 593"/>
          <p:cNvSpPr/>
          <p:nvPr/>
        </p:nvSpPr>
        <p:spPr>
          <a:xfrm>
            <a:off x="3640320" y="385524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Straight Connector 594"/>
          <p:cNvSpPr/>
          <p:nvPr/>
        </p:nvSpPr>
        <p:spPr>
          <a:xfrm>
            <a:off x="3640320" y="389988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Straight Connector 595"/>
          <p:cNvSpPr/>
          <p:nvPr/>
        </p:nvSpPr>
        <p:spPr>
          <a:xfrm>
            <a:off x="3640320" y="391248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Straight Connector 596"/>
          <p:cNvSpPr/>
          <p:nvPr/>
        </p:nvSpPr>
        <p:spPr>
          <a:xfrm>
            <a:off x="3640320" y="394416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Straight Connector 597"/>
          <p:cNvSpPr/>
          <p:nvPr/>
        </p:nvSpPr>
        <p:spPr>
          <a:xfrm>
            <a:off x="3646800" y="39697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Straight Connector 598"/>
          <p:cNvSpPr/>
          <p:nvPr/>
        </p:nvSpPr>
        <p:spPr>
          <a:xfrm>
            <a:off x="362160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Straight Connector 599"/>
          <p:cNvSpPr/>
          <p:nvPr/>
        </p:nvSpPr>
        <p:spPr>
          <a:xfrm>
            <a:off x="362160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Straight Connector 600"/>
          <p:cNvSpPr/>
          <p:nvPr/>
        </p:nvSpPr>
        <p:spPr>
          <a:xfrm>
            <a:off x="3735720" y="38678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Straight Connector 601"/>
          <p:cNvSpPr/>
          <p:nvPr/>
        </p:nvSpPr>
        <p:spPr>
          <a:xfrm>
            <a:off x="3735720" y="38678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Straight Connector 602"/>
          <p:cNvSpPr/>
          <p:nvPr/>
        </p:nvSpPr>
        <p:spPr>
          <a:xfrm>
            <a:off x="3735720" y="38743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Straight Connector 603"/>
          <p:cNvSpPr/>
          <p:nvPr/>
        </p:nvSpPr>
        <p:spPr>
          <a:xfrm>
            <a:off x="3735720" y="38808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Straight Connector 604"/>
          <p:cNvSpPr/>
          <p:nvPr/>
        </p:nvSpPr>
        <p:spPr>
          <a:xfrm>
            <a:off x="3735720" y="38934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Straight Connector 605"/>
          <p:cNvSpPr/>
          <p:nvPr/>
        </p:nvSpPr>
        <p:spPr>
          <a:xfrm>
            <a:off x="3735720" y="391896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Freeform: Shape 606"/>
          <p:cNvSpPr/>
          <p:nvPr/>
        </p:nvSpPr>
        <p:spPr>
          <a:xfrm>
            <a:off x="3735720" y="39250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18"/>
                </a:moveTo>
                <a:lnTo>
                  <a:pt x="18" y="53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Straight Connector 607"/>
          <p:cNvSpPr/>
          <p:nvPr/>
        </p:nvSpPr>
        <p:spPr>
          <a:xfrm flipV="1">
            <a:off x="3742200" y="3886920"/>
            <a:ext cx="252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Freeform: Shape 608"/>
          <p:cNvSpPr/>
          <p:nvPr/>
        </p:nvSpPr>
        <p:spPr>
          <a:xfrm>
            <a:off x="3754800" y="3874320"/>
            <a:ext cx="38160" cy="50760"/>
          </a:xfrm>
          <a:custGeom>
            <a:avLst/>
            <a:gdLst/>
            <a:ahLst/>
            <a:cxnLst/>
            <a:rect l="0" t="0" r="r" b="b"/>
            <a:pathLst>
              <a:path w="106" h="141" fill="none">
                <a:moveTo>
                  <a:pt x="0" y="141"/>
                </a:moveTo>
                <a:lnTo>
                  <a:pt x="35" y="35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Freeform: Shape 609"/>
          <p:cNvSpPr/>
          <p:nvPr/>
        </p:nvSpPr>
        <p:spPr>
          <a:xfrm>
            <a:off x="3767400" y="3874320"/>
            <a:ext cx="32040" cy="57240"/>
          </a:xfrm>
          <a:custGeom>
            <a:avLst/>
            <a:gdLst/>
            <a:ahLst/>
            <a:cxnLst/>
            <a:rect l="0" t="0" r="r" b="b"/>
            <a:pathLst>
              <a:path w="89" h="159" fill="none">
                <a:moveTo>
                  <a:pt x="0" y="35"/>
                </a:moveTo>
                <a:lnTo>
                  <a:pt x="71" y="0"/>
                </a:lnTo>
                <a:lnTo>
                  <a:pt x="89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Straight Connector 610"/>
          <p:cNvSpPr/>
          <p:nvPr/>
        </p:nvSpPr>
        <p:spPr>
          <a:xfrm>
            <a:off x="3792960" y="38743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Freeform: Shape 611"/>
          <p:cNvSpPr/>
          <p:nvPr/>
        </p:nvSpPr>
        <p:spPr>
          <a:xfrm>
            <a:off x="3799440" y="3931560"/>
            <a:ext cx="12600" cy="31680"/>
          </a:xfrm>
          <a:custGeom>
            <a:avLst/>
            <a:gdLst/>
            <a:ahLst/>
            <a:cxnLst/>
            <a:rect l="0" t="0" r="r" b="b"/>
            <a:pathLst>
              <a:path w="35" h="88" fill="none">
                <a:moveTo>
                  <a:pt x="0" y="0"/>
                </a:moveTo>
                <a:lnTo>
                  <a:pt x="0" y="71"/>
                </a:lnTo>
                <a:lnTo>
                  <a:pt x="35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Straight Connector 612"/>
          <p:cNvSpPr/>
          <p:nvPr/>
        </p:nvSpPr>
        <p:spPr>
          <a:xfrm>
            <a:off x="3799440" y="39571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Straight Connector 613"/>
          <p:cNvSpPr/>
          <p:nvPr/>
        </p:nvSpPr>
        <p:spPr>
          <a:xfrm flipH="1" flipV="1">
            <a:off x="3970800" y="38552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Straight Connector 614"/>
          <p:cNvSpPr/>
          <p:nvPr/>
        </p:nvSpPr>
        <p:spPr>
          <a:xfrm flipH="1" flipV="1">
            <a:off x="3964680" y="38552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Straight Connector 615"/>
          <p:cNvSpPr/>
          <p:nvPr/>
        </p:nvSpPr>
        <p:spPr>
          <a:xfrm flipH="1">
            <a:off x="3951720" y="3855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Straight Connector 616"/>
          <p:cNvSpPr/>
          <p:nvPr/>
        </p:nvSpPr>
        <p:spPr>
          <a:xfrm flipH="1">
            <a:off x="3939120" y="385524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Freeform: Shape 617"/>
          <p:cNvSpPr/>
          <p:nvPr/>
        </p:nvSpPr>
        <p:spPr>
          <a:xfrm>
            <a:off x="3926520" y="386172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70" y="0"/>
                </a:moveTo>
                <a:lnTo>
                  <a:pt x="35" y="17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Straight Connector 618"/>
          <p:cNvSpPr/>
          <p:nvPr/>
        </p:nvSpPr>
        <p:spPr>
          <a:xfrm flipH="1">
            <a:off x="3920040" y="38678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Straight Connector 619"/>
          <p:cNvSpPr/>
          <p:nvPr/>
        </p:nvSpPr>
        <p:spPr>
          <a:xfrm flipH="1">
            <a:off x="3913560" y="3886920"/>
            <a:ext cx="129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1" name="Straight Connector 620"/>
          <p:cNvSpPr/>
          <p:nvPr/>
        </p:nvSpPr>
        <p:spPr>
          <a:xfrm flipH="1">
            <a:off x="3900960" y="389340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Freeform: Shape 621"/>
          <p:cNvSpPr/>
          <p:nvPr/>
        </p:nvSpPr>
        <p:spPr>
          <a:xfrm>
            <a:off x="3900960" y="391896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35" y="0"/>
                </a:moveTo>
                <a:lnTo>
                  <a:pt x="0" y="106"/>
                </a:lnTo>
                <a:lnTo>
                  <a:pt x="53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Straight Connector 622"/>
          <p:cNvSpPr/>
          <p:nvPr/>
        </p:nvSpPr>
        <p:spPr>
          <a:xfrm>
            <a:off x="3900960" y="395712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Straight Connector 623"/>
          <p:cNvSpPr/>
          <p:nvPr/>
        </p:nvSpPr>
        <p:spPr>
          <a:xfrm flipV="1">
            <a:off x="3920040" y="39697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5" name="Straight Connector 624"/>
          <p:cNvSpPr/>
          <p:nvPr/>
        </p:nvSpPr>
        <p:spPr>
          <a:xfrm flipV="1">
            <a:off x="3926520" y="39632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" name="Straight Connector 625"/>
          <p:cNvSpPr/>
          <p:nvPr/>
        </p:nvSpPr>
        <p:spPr>
          <a:xfrm flipV="1">
            <a:off x="3932640" y="3957120"/>
            <a:ext cx="32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" name="Straight Connector 626"/>
          <p:cNvSpPr/>
          <p:nvPr/>
        </p:nvSpPr>
        <p:spPr>
          <a:xfrm flipV="1">
            <a:off x="3958200" y="39571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Straight Connector 627"/>
          <p:cNvSpPr/>
          <p:nvPr/>
        </p:nvSpPr>
        <p:spPr>
          <a:xfrm>
            <a:off x="4116960" y="37472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9" name="Straight Connector 628"/>
          <p:cNvSpPr/>
          <p:nvPr/>
        </p:nvSpPr>
        <p:spPr>
          <a:xfrm>
            <a:off x="4116960" y="374724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0" name="Straight Connector 629"/>
          <p:cNvSpPr/>
          <p:nvPr/>
        </p:nvSpPr>
        <p:spPr>
          <a:xfrm flipH="1">
            <a:off x="4110480" y="375336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Straight Connector 630"/>
          <p:cNvSpPr/>
          <p:nvPr/>
        </p:nvSpPr>
        <p:spPr>
          <a:xfrm flipH="1">
            <a:off x="4110480" y="378540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Straight Connector 631"/>
          <p:cNvSpPr/>
          <p:nvPr/>
        </p:nvSpPr>
        <p:spPr>
          <a:xfrm>
            <a:off x="4110480" y="381060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Straight Connector 632"/>
          <p:cNvSpPr/>
          <p:nvPr/>
        </p:nvSpPr>
        <p:spPr>
          <a:xfrm>
            <a:off x="4110480" y="3842640"/>
            <a:ext cx="64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Straight Connector 633"/>
          <p:cNvSpPr/>
          <p:nvPr/>
        </p:nvSpPr>
        <p:spPr>
          <a:xfrm>
            <a:off x="4110480" y="3906000"/>
            <a:ext cx="129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Straight Connector 634"/>
          <p:cNvSpPr/>
          <p:nvPr/>
        </p:nvSpPr>
        <p:spPr>
          <a:xfrm>
            <a:off x="4116960" y="394416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Straight Connector 635"/>
          <p:cNvSpPr/>
          <p:nvPr/>
        </p:nvSpPr>
        <p:spPr>
          <a:xfrm flipV="1">
            <a:off x="4224960" y="38487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Freeform: Shape 636"/>
          <p:cNvSpPr/>
          <p:nvPr/>
        </p:nvSpPr>
        <p:spPr>
          <a:xfrm>
            <a:off x="4218480" y="38487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Freeform: Shape 637"/>
          <p:cNvSpPr/>
          <p:nvPr/>
        </p:nvSpPr>
        <p:spPr>
          <a:xfrm>
            <a:off x="4218480" y="384876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18" y="0"/>
                </a:moveTo>
                <a:lnTo>
                  <a:pt x="0" y="0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Freeform: Shape 638"/>
          <p:cNvSpPr/>
          <p:nvPr/>
        </p:nvSpPr>
        <p:spPr>
          <a:xfrm>
            <a:off x="4212360" y="384876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17" y="0"/>
                </a:moveTo>
                <a:lnTo>
                  <a:pt x="17" y="89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Straight Connector 639"/>
          <p:cNvSpPr/>
          <p:nvPr/>
        </p:nvSpPr>
        <p:spPr>
          <a:xfrm flipH="1">
            <a:off x="4212360" y="3880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Straight Connector 640"/>
          <p:cNvSpPr/>
          <p:nvPr/>
        </p:nvSpPr>
        <p:spPr>
          <a:xfrm>
            <a:off x="4212360" y="389340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2" name="Straight Connector 641"/>
          <p:cNvSpPr/>
          <p:nvPr/>
        </p:nvSpPr>
        <p:spPr>
          <a:xfrm>
            <a:off x="4212360" y="389988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Straight Connector 642"/>
          <p:cNvSpPr/>
          <p:nvPr/>
        </p:nvSpPr>
        <p:spPr>
          <a:xfrm>
            <a:off x="4212360" y="392508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Freeform: Shape 643"/>
          <p:cNvSpPr/>
          <p:nvPr/>
        </p:nvSpPr>
        <p:spPr>
          <a:xfrm>
            <a:off x="4212360" y="3944160"/>
            <a:ext cx="12600" cy="25560"/>
          </a:xfrm>
          <a:custGeom>
            <a:avLst/>
            <a:gdLst/>
            <a:ahLst/>
            <a:cxnLst/>
            <a:rect l="0" t="0" r="r" b="b"/>
            <a:pathLst>
              <a:path w="35" h="71" fill="none">
                <a:moveTo>
                  <a:pt x="0" y="0"/>
                </a:moveTo>
                <a:lnTo>
                  <a:pt x="17" y="71"/>
                </a:lnTo>
                <a:lnTo>
                  <a:pt x="35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Straight Connector 644"/>
          <p:cNvSpPr/>
          <p:nvPr/>
        </p:nvSpPr>
        <p:spPr>
          <a:xfrm>
            <a:off x="4218480" y="39697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Freeform: Shape 645"/>
          <p:cNvSpPr/>
          <p:nvPr/>
        </p:nvSpPr>
        <p:spPr>
          <a:xfrm>
            <a:off x="4224960" y="392508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0" y="124"/>
                </a:moveTo>
                <a:lnTo>
                  <a:pt x="18" y="124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Freeform: Shape 646"/>
          <p:cNvSpPr/>
          <p:nvPr/>
        </p:nvSpPr>
        <p:spPr>
          <a:xfrm>
            <a:off x="4231440" y="3906000"/>
            <a:ext cx="44280" cy="63720"/>
          </a:xfrm>
          <a:custGeom>
            <a:avLst/>
            <a:gdLst/>
            <a:ahLst/>
            <a:cxnLst/>
            <a:rect l="0" t="0" r="r" b="b"/>
            <a:pathLst>
              <a:path w="123" h="177" fill="none">
                <a:moveTo>
                  <a:pt x="0" y="177"/>
                </a:moveTo>
                <a:lnTo>
                  <a:pt x="70" y="53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8" name="Straight Connector 647"/>
          <p:cNvSpPr/>
          <p:nvPr/>
        </p:nvSpPr>
        <p:spPr>
          <a:xfrm flipV="1">
            <a:off x="4256640" y="389988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9" name="Straight Connector 648"/>
          <p:cNvSpPr/>
          <p:nvPr/>
        </p:nvSpPr>
        <p:spPr>
          <a:xfrm flipV="1">
            <a:off x="4275720" y="389988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0" name="Freeform: Shape 649"/>
          <p:cNvSpPr/>
          <p:nvPr/>
        </p:nvSpPr>
        <p:spPr>
          <a:xfrm>
            <a:off x="4282200" y="389988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18" y="0"/>
                </a:lnTo>
                <a:lnTo>
                  <a:pt x="35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Straight Connector 650"/>
          <p:cNvSpPr/>
          <p:nvPr/>
        </p:nvSpPr>
        <p:spPr>
          <a:xfrm>
            <a:off x="4288680" y="389988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Freeform: Shape 651"/>
          <p:cNvSpPr/>
          <p:nvPr/>
        </p:nvSpPr>
        <p:spPr>
          <a:xfrm>
            <a:off x="4294800" y="39189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0"/>
                </a:moveTo>
                <a:lnTo>
                  <a:pt x="18" y="53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3" name="Straight Connector 652"/>
          <p:cNvSpPr/>
          <p:nvPr/>
        </p:nvSpPr>
        <p:spPr>
          <a:xfrm>
            <a:off x="4301280" y="39380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Straight Connector 653"/>
          <p:cNvSpPr/>
          <p:nvPr/>
        </p:nvSpPr>
        <p:spPr>
          <a:xfrm>
            <a:off x="4307760" y="39380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5" name="Straight Connector 654"/>
          <p:cNvSpPr/>
          <p:nvPr/>
        </p:nvSpPr>
        <p:spPr>
          <a:xfrm flipV="1">
            <a:off x="4491720" y="38361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6" name="Straight Connector 655"/>
          <p:cNvSpPr/>
          <p:nvPr/>
        </p:nvSpPr>
        <p:spPr>
          <a:xfrm flipV="1">
            <a:off x="4491720" y="38296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7" name="Freeform: Shape 656"/>
          <p:cNvSpPr/>
          <p:nvPr/>
        </p:nvSpPr>
        <p:spPr>
          <a:xfrm>
            <a:off x="4485600" y="3829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Straight Connector 657"/>
          <p:cNvSpPr/>
          <p:nvPr/>
        </p:nvSpPr>
        <p:spPr>
          <a:xfrm flipH="1">
            <a:off x="4479120" y="38296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Straight Connector 658"/>
          <p:cNvSpPr/>
          <p:nvPr/>
        </p:nvSpPr>
        <p:spPr>
          <a:xfrm flipH="1">
            <a:off x="4466520" y="38296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Straight Connector 659"/>
          <p:cNvSpPr/>
          <p:nvPr/>
        </p:nvSpPr>
        <p:spPr>
          <a:xfrm flipH="1">
            <a:off x="4453560" y="382968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1" name="Straight Connector 660"/>
          <p:cNvSpPr/>
          <p:nvPr/>
        </p:nvSpPr>
        <p:spPr>
          <a:xfrm flipH="1">
            <a:off x="4440960" y="384264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Straight Connector 661"/>
          <p:cNvSpPr/>
          <p:nvPr/>
        </p:nvSpPr>
        <p:spPr>
          <a:xfrm flipH="1">
            <a:off x="4428360" y="386172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Straight Connector 662"/>
          <p:cNvSpPr/>
          <p:nvPr/>
        </p:nvSpPr>
        <p:spPr>
          <a:xfrm flipH="1">
            <a:off x="4421880" y="387432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Straight Connector 663"/>
          <p:cNvSpPr/>
          <p:nvPr/>
        </p:nvSpPr>
        <p:spPr>
          <a:xfrm flipH="1">
            <a:off x="4421880" y="389988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5" name="Freeform: Shape 664"/>
          <p:cNvSpPr/>
          <p:nvPr/>
        </p:nvSpPr>
        <p:spPr>
          <a:xfrm>
            <a:off x="4421880" y="392508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0" y="0"/>
                </a:moveTo>
                <a:lnTo>
                  <a:pt x="0" y="89"/>
                </a:lnTo>
                <a:lnTo>
                  <a:pt x="18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6" name="Straight Connector 665"/>
          <p:cNvSpPr/>
          <p:nvPr/>
        </p:nvSpPr>
        <p:spPr>
          <a:xfrm>
            <a:off x="4421880" y="39571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7" name="Straight Connector 666"/>
          <p:cNvSpPr/>
          <p:nvPr/>
        </p:nvSpPr>
        <p:spPr>
          <a:xfrm flipV="1">
            <a:off x="4428360" y="3950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8" name="Freeform: Shape 667"/>
          <p:cNvSpPr/>
          <p:nvPr/>
        </p:nvSpPr>
        <p:spPr>
          <a:xfrm>
            <a:off x="4434480" y="3906000"/>
            <a:ext cx="44640" cy="51120"/>
          </a:xfrm>
          <a:custGeom>
            <a:avLst/>
            <a:gdLst/>
            <a:ahLst/>
            <a:cxnLst/>
            <a:rect l="0" t="0" r="r" b="b"/>
            <a:pathLst>
              <a:path w="124" h="142" fill="none">
                <a:moveTo>
                  <a:pt x="0" y="142"/>
                </a:moveTo>
                <a:lnTo>
                  <a:pt x="36" y="124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9" name="Straight Connector 668"/>
          <p:cNvSpPr/>
          <p:nvPr/>
        </p:nvSpPr>
        <p:spPr>
          <a:xfrm flipV="1">
            <a:off x="4447440" y="3855240"/>
            <a:ext cx="572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0" name="Straight Connector 669"/>
          <p:cNvSpPr/>
          <p:nvPr/>
        </p:nvSpPr>
        <p:spPr>
          <a:xfrm flipV="1">
            <a:off x="4479120" y="384876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1" name="Straight Connector 670"/>
          <p:cNvSpPr/>
          <p:nvPr/>
        </p:nvSpPr>
        <p:spPr>
          <a:xfrm flipV="1">
            <a:off x="4504680" y="377892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Straight Connector 671"/>
          <p:cNvSpPr/>
          <p:nvPr/>
        </p:nvSpPr>
        <p:spPr>
          <a:xfrm flipV="1">
            <a:off x="4504680" y="3721680"/>
            <a:ext cx="316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Freeform: Shape 672"/>
          <p:cNvSpPr/>
          <p:nvPr/>
        </p:nvSpPr>
        <p:spPr>
          <a:xfrm>
            <a:off x="4523760" y="3721680"/>
            <a:ext cx="12600" cy="57240"/>
          </a:xfrm>
          <a:custGeom>
            <a:avLst/>
            <a:gdLst/>
            <a:ahLst/>
            <a:cxnLst/>
            <a:rect l="0" t="0" r="r" b="b"/>
            <a:pathLst>
              <a:path w="35" h="159" fill="none">
                <a:moveTo>
                  <a:pt x="0" y="159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4" name="Straight Connector 673"/>
          <p:cNvSpPr/>
          <p:nvPr/>
        </p:nvSpPr>
        <p:spPr>
          <a:xfrm flipH="1">
            <a:off x="4517280" y="372168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5" name="Straight Connector 674"/>
          <p:cNvSpPr/>
          <p:nvPr/>
        </p:nvSpPr>
        <p:spPr>
          <a:xfrm flipH="1">
            <a:off x="4510800" y="3747240"/>
            <a:ext cx="1296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6" name="Freeform: Shape 675"/>
          <p:cNvSpPr/>
          <p:nvPr/>
        </p:nvSpPr>
        <p:spPr>
          <a:xfrm>
            <a:off x="4510800" y="3778920"/>
            <a:ext cx="32040" cy="165240"/>
          </a:xfrm>
          <a:custGeom>
            <a:avLst/>
            <a:gdLst/>
            <a:ahLst/>
            <a:cxnLst/>
            <a:rect l="0" t="0" r="r" b="b"/>
            <a:pathLst>
              <a:path w="89" h="459" fill="none">
                <a:moveTo>
                  <a:pt x="18" y="0"/>
                </a:moveTo>
                <a:lnTo>
                  <a:pt x="0" y="300"/>
                </a:lnTo>
                <a:lnTo>
                  <a:pt x="89" y="4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7" name="Freeform: Shape 676"/>
          <p:cNvSpPr/>
          <p:nvPr/>
        </p:nvSpPr>
        <p:spPr>
          <a:xfrm>
            <a:off x="4510800" y="3886920"/>
            <a:ext cx="44640" cy="57240"/>
          </a:xfrm>
          <a:custGeom>
            <a:avLst/>
            <a:gdLst/>
            <a:ahLst/>
            <a:cxnLst/>
            <a:rect l="0" t="0" r="r" b="b"/>
            <a:pathLst>
              <a:path w="124" h="159" fill="none">
                <a:moveTo>
                  <a:pt x="0" y="0"/>
                </a:moveTo>
                <a:lnTo>
                  <a:pt x="89" y="159"/>
                </a:lnTo>
                <a:lnTo>
                  <a:pt x="124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Freeform: Shape 677"/>
          <p:cNvSpPr/>
          <p:nvPr/>
        </p:nvSpPr>
        <p:spPr>
          <a:xfrm>
            <a:off x="4542840" y="3912480"/>
            <a:ext cx="50760" cy="31680"/>
          </a:xfrm>
          <a:custGeom>
            <a:avLst/>
            <a:gdLst/>
            <a:ahLst/>
            <a:cxnLst/>
            <a:rect l="0" t="0" r="r" b="b"/>
            <a:pathLst>
              <a:path w="141" h="88" fill="none">
                <a:moveTo>
                  <a:pt x="0" y="88"/>
                </a:moveTo>
                <a:lnTo>
                  <a:pt x="35" y="88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9" name="Freeform: Shape 678"/>
          <p:cNvSpPr/>
          <p:nvPr/>
        </p:nvSpPr>
        <p:spPr>
          <a:xfrm>
            <a:off x="4555440" y="3855240"/>
            <a:ext cx="69840" cy="88920"/>
          </a:xfrm>
          <a:custGeom>
            <a:avLst/>
            <a:gdLst/>
            <a:ahLst/>
            <a:cxnLst/>
            <a:rect l="0" t="0" r="r" b="b"/>
            <a:pathLst>
              <a:path w="194" h="247" fill="none">
                <a:moveTo>
                  <a:pt x="0" y="247"/>
                </a:moveTo>
                <a:lnTo>
                  <a:pt x="106" y="159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0" name="Freeform: Shape 679"/>
          <p:cNvSpPr/>
          <p:nvPr/>
        </p:nvSpPr>
        <p:spPr>
          <a:xfrm>
            <a:off x="4593600" y="385524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159"/>
                </a:moveTo>
                <a:lnTo>
                  <a:pt x="88" y="0"/>
                </a:lnTo>
                <a:lnTo>
                  <a:pt x="10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1" name="Straight Connector 680"/>
          <p:cNvSpPr/>
          <p:nvPr/>
        </p:nvSpPr>
        <p:spPr>
          <a:xfrm>
            <a:off x="4625280" y="385524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2" name="Freeform: Shape 681"/>
          <p:cNvSpPr/>
          <p:nvPr/>
        </p:nvSpPr>
        <p:spPr>
          <a:xfrm>
            <a:off x="4631760" y="38869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0" y="106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3" name="Straight Connector 682"/>
          <p:cNvSpPr/>
          <p:nvPr/>
        </p:nvSpPr>
        <p:spPr>
          <a:xfrm>
            <a:off x="4631760" y="392508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4" name="Straight Connector 683"/>
          <p:cNvSpPr/>
          <p:nvPr/>
        </p:nvSpPr>
        <p:spPr>
          <a:xfrm flipH="1">
            <a:off x="4650840" y="37598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5" name="Freeform: Shape 684"/>
          <p:cNvSpPr/>
          <p:nvPr/>
        </p:nvSpPr>
        <p:spPr>
          <a:xfrm>
            <a:off x="4650840" y="37598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6" name="Straight Connector 685"/>
          <p:cNvSpPr/>
          <p:nvPr/>
        </p:nvSpPr>
        <p:spPr>
          <a:xfrm>
            <a:off x="4650840" y="37598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7" name="Straight Connector 686"/>
          <p:cNvSpPr/>
          <p:nvPr/>
        </p:nvSpPr>
        <p:spPr>
          <a:xfrm>
            <a:off x="4752360" y="3810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8" name="Straight Connector 687"/>
          <p:cNvSpPr/>
          <p:nvPr/>
        </p:nvSpPr>
        <p:spPr>
          <a:xfrm>
            <a:off x="4752360" y="38106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Freeform: Shape 688"/>
          <p:cNvSpPr/>
          <p:nvPr/>
        </p:nvSpPr>
        <p:spPr>
          <a:xfrm>
            <a:off x="4752360" y="3817080"/>
            <a:ext cx="88920" cy="140040"/>
          </a:xfrm>
          <a:custGeom>
            <a:avLst/>
            <a:gdLst/>
            <a:ahLst/>
            <a:cxnLst/>
            <a:rect l="0" t="0" r="r" b="b"/>
            <a:pathLst>
              <a:path w="247" h="389" fill="none">
                <a:moveTo>
                  <a:pt x="0" y="0"/>
                </a:moveTo>
                <a:lnTo>
                  <a:pt x="0" y="106"/>
                </a:lnTo>
                <a:lnTo>
                  <a:pt x="247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0" name="Straight Connector 689"/>
          <p:cNvSpPr/>
          <p:nvPr/>
        </p:nvSpPr>
        <p:spPr>
          <a:xfrm>
            <a:off x="4752360" y="3855240"/>
            <a:ext cx="8892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1" name="Straight Connector 690"/>
          <p:cNvSpPr/>
          <p:nvPr/>
        </p:nvSpPr>
        <p:spPr>
          <a:xfrm>
            <a:off x="4974840" y="38361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2" name="Freeform: Shape 691"/>
          <p:cNvSpPr/>
          <p:nvPr/>
        </p:nvSpPr>
        <p:spPr>
          <a:xfrm>
            <a:off x="4974840" y="3829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3" name="Straight Connector 692"/>
          <p:cNvSpPr/>
          <p:nvPr/>
        </p:nvSpPr>
        <p:spPr>
          <a:xfrm flipV="1">
            <a:off x="4980960" y="38235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4" name="Straight Connector 693"/>
          <p:cNvSpPr/>
          <p:nvPr/>
        </p:nvSpPr>
        <p:spPr>
          <a:xfrm flipV="1">
            <a:off x="4980960" y="3817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5" name="Straight Connector 694"/>
          <p:cNvSpPr/>
          <p:nvPr/>
        </p:nvSpPr>
        <p:spPr>
          <a:xfrm flipV="1">
            <a:off x="4980960" y="3810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6" name="Freeform: Shape 695"/>
          <p:cNvSpPr/>
          <p:nvPr/>
        </p:nvSpPr>
        <p:spPr>
          <a:xfrm>
            <a:off x="4974840" y="38106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7" name="Straight Connector 696"/>
          <p:cNvSpPr/>
          <p:nvPr/>
        </p:nvSpPr>
        <p:spPr>
          <a:xfrm flipH="1">
            <a:off x="4968360" y="38106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Straight Connector 697"/>
          <p:cNvSpPr/>
          <p:nvPr/>
        </p:nvSpPr>
        <p:spPr>
          <a:xfrm flipH="1">
            <a:off x="4949280" y="381060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9" name="Straight Connector 698"/>
          <p:cNvSpPr/>
          <p:nvPr/>
        </p:nvSpPr>
        <p:spPr>
          <a:xfrm flipH="1">
            <a:off x="4936680" y="3817080"/>
            <a:ext cx="316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0" name="Straight Connector 699"/>
          <p:cNvSpPr/>
          <p:nvPr/>
        </p:nvSpPr>
        <p:spPr>
          <a:xfrm flipH="1">
            <a:off x="4923720" y="3842640"/>
            <a:ext cx="255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1" name="Freeform: Shape 700"/>
          <p:cNvSpPr/>
          <p:nvPr/>
        </p:nvSpPr>
        <p:spPr>
          <a:xfrm>
            <a:off x="4923720" y="3867840"/>
            <a:ext cx="12960" cy="51120"/>
          </a:xfrm>
          <a:custGeom>
            <a:avLst/>
            <a:gdLst/>
            <a:ahLst/>
            <a:cxnLst/>
            <a:rect l="0" t="0" r="r" b="b"/>
            <a:pathLst>
              <a:path w="36" h="142" fill="none">
                <a:moveTo>
                  <a:pt x="36" y="0"/>
                </a:moveTo>
                <a:lnTo>
                  <a:pt x="0" y="142"/>
                </a:lnTo>
                <a:lnTo>
                  <a:pt x="18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2" name="Straight Connector 701"/>
          <p:cNvSpPr/>
          <p:nvPr/>
        </p:nvSpPr>
        <p:spPr>
          <a:xfrm flipV="1">
            <a:off x="4923720" y="389340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3" name="Freeform: Shape 702"/>
          <p:cNvSpPr/>
          <p:nvPr/>
        </p:nvSpPr>
        <p:spPr>
          <a:xfrm>
            <a:off x="4930200" y="3886920"/>
            <a:ext cx="38160" cy="25560"/>
          </a:xfrm>
          <a:custGeom>
            <a:avLst/>
            <a:gdLst/>
            <a:ahLst/>
            <a:cxnLst/>
            <a:rect l="0" t="0" r="r" b="b"/>
            <a:pathLst>
              <a:path w="106" h="71" fill="none">
                <a:moveTo>
                  <a:pt x="0" y="71"/>
                </a:moveTo>
                <a:lnTo>
                  <a:pt x="53" y="18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Straight Connector 703"/>
          <p:cNvSpPr/>
          <p:nvPr/>
        </p:nvSpPr>
        <p:spPr>
          <a:xfrm flipV="1">
            <a:off x="4949280" y="38869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5" name="Straight Connector 704"/>
          <p:cNvSpPr/>
          <p:nvPr/>
        </p:nvSpPr>
        <p:spPr>
          <a:xfrm>
            <a:off x="4968360" y="38869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6" name="Freeform: Shape 705"/>
          <p:cNvSpPr/>
          <p:nvPr/>
        </p:nvSpPr>
        <p:spPr>
          <a:xfrm>
            <a:off x="4974840" y="38869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17" y="0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7" name="Straight Connector 706"/>
          <p:cNvSpPr/>
          <p:nvPr/>
        </p:nvSpPr>
        <p:spPr>
          <a:xfrm>
            <a:off x="4980960" y="38869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8" name="Straight Connector 707"/>
          <p:cNvSpPr/>
          <p:nvPr/>
        </p:nvSpPr>
        <p:spPr>
          <a:xfrm>
            <a:off x="4993920" y="3906000"/>
            <a:ext cx="18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Straight Connector 708"/>
          <p:cNvSpPr/>
          <p:nvPr/>
        </p:nvSpPr>
        <p:spPr>
          <a:xfrm>
            <a:off x="5000040" y="391248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0" name="Straight Connector 709"/>
          <p:cNvSpPr/>
          <p:nvPr/>
        </p:nvSpPr>
        <p:spPr>
          <a:xfrm>
            <a:off x="5012640" y="39441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Straight Connector 710"/>
          <p:cNvSpPr/>
          <p:nvPr/>
        </p:nvSpPr>
        <p:spPr>
          <a:xfrm>
            <a:off x="5025600" y="3969720"/>
            <a:ext cx="252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2" name="Straight Connector 711"/>
          <p:cNvSpPr/>
          <p:nvPr/>
        </p:nvSpPr>
        <p:spPr>
          <a:xfrm>
            <a:off x="5031720" y="398232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3" name="Straight Connector 712"/>
          <p:cNvSpPr/>
          <p:nvPr/>
        </p:nvSpPr>
        <p:spPr>
          <a:xfrm>
            <a:off x="5050800" y="40334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4" name="Straight Connector 713"/>
          <p:cNvSpPr/>
          <p:nvPr/>
        </p:nvSpPr>
        <p:spPr>
          <a:xfrm>
            <a:off x="5050800" y="403956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5" name="Straight Connector 714"/>
          <p:cNvSpPr/>
          <p:nvPr/>
        </p:nvSpPr>
        <p:spPr>
          <a:xfrm>
            <a:off x="5057280" y="40525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6" name="Straight Connector 715"/>
          <p:cNvSpPr/>
          <p:nvPr/>
        </p:nvSpPr>
        <p:spPr>
          <a:xfrm>
            <a:off x="5063760" y="4058640"/>
            <a:ext cx="6120" cy="19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7" name="Straight Connector 716"/>
          <p:cNvSpPr/>
          <p:nvPr/>
        </p:nvSpPr>
        <p:spPr>
          <a:xfrm>
            <a:off x="5069880" y="407160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8" name="Freeform: Shape 717"/>
          <p:cNvSpPr/>
          <p:nvPr/>
        </p:nvSpPr>
        <p:spPr>
          <a:xfrm>
            <a:off x="5069880" y="4078080"/>
            <a:ext cx="6480" cy="44280"/>
          </a:xfrm>
          <a:custGeom>
            <a:avLst/>
            <a:gdLst/>
            <a:ahLst/>
            <a:cxnLst/>
            <a:rect l="0" t="0" r="r" b="b"/>
            <a:pathLst>
              <a:path w="18" h="123" fill="none">
                <a:moveTo>
                  <a:pt x="0" y="0"/>
                </a:moveTo>
                <a:lnTo>
                  <a:pt x="18" y="70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9" name="Freeform: Shape 718"/>
          <p:cNvSpPr/>
          <p:nvPr/>
        </p:nvSpPr>
        <p:spPr>
          <a:xfrm>
            <a:off x="5050800" y="4103280"/>
            <a:ext cx="25560" cy="32040"/>
          </a:xfrm>
          <a:custGeom>
            <a:avLst/>
            <a:gdLst/>
            <a:ahLst/>
            <a:cxnLst/>
            <a:rect l="0" t="0" r="r" b="b"/>
            <a:pathLst>
              <a:path w="71" h="89" fill="none">
                <a:moveTo>
                  <a:pt x="71" y="0"/>
                </a:moveTo>
                <a:lnTo>
                  <a:pt x="53" y="53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Straight Connector 719"/>
          <p:cNvSpPr/>
          <p:nvPr/>
        </p:nvSpPr>
        <p:spPr>
          <a:xfrm flipH="1">
            <a:off x="5019120" y="412236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1" name="Straight Connector 720"/>
          <p:cNvSpPr/>
          <p:nvPr/>
        </p:nvSpPr>
        <p:spPr>
          <a:xfrm flipH="1">
            <a:off x="5012640" y="41353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2" name="Straight Connector 721"/>
          <p:cNvSpPr/>
          <p:nvPr/>
        </p:nvSpPr>
        <p:spPr>
          <a:xfrm flipH="1">
            <a:off x="4974840" y="41479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3" name="Freeform: Shape 722"/>
          <p:cNvSpPr/>
          <p:nvPr/>
        </p:nvSpPr>
        <p:spPr>
          <a:xfrm>
            <a:off x="4911120" y="4128840"/>
            <a:ext cx="101520" cy="19080"/>
          </a:xfrm>
          <a:custGeom>
            <a:avLst/>
            <a:gdLst/>
            <a:ahLst/>
            <a:cxnLst/>
            <a:rect l="0" t="0" r="r" b="b"/>
            <a:pathLst>
              <a:path w="282" h="53" fill="none">
                <a:moveTo>
                  <a:pt x="282" y="53"/>
                </a:moveTo>
                <a:lnTo>
                  <a:pt x="177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4" name="Freeform: Shape 723"/>
          <p:cNvSpPr/>
          <p:nvPr/>
        </p:nvSpPr>
        <p:spPr>
          <a:xfrm>
            <a:off x="4879440" y="4103280"/>
            <a:ext cx="95400" cy="44640"/>
          </a:xfrm>
          <a:custGeom>
            <a:avLst/>
            <a:gdLst/>
            <a:ahLst/>
            <a:cxnLst/>
            <a:rect l="0" t="0" r="r" b="b"/>
            <a:pathLst>
              <a:path w="265" h="124" fill="none">
                <a:moveTo>
                  <a:pt x="265" y="124"/>
                </a:moveTo>
                <a:lnTo>
                  <a:pt x="88" y="7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" name="Freeform: Shape 724"/>
          <p:cNvSpPr/>
          <p:nvPr/>
        </p:nvSpPr>
        <p:spPr>
          <a:xfrm>
            <a:off x="4872960" y="4065120"/>
            <a:ext cx="38160" cy="63720"/>
          </a:xfrm>
          <a:custGeom>
            <a:avLst/>
            <a:gdLst/>
            <a:ahLst/>
            <a:cxnLst/>
            <a:rect l="0" t="0" r="r" b="b"/>
            <a:pathLst>
              <a:path w="106" h="177" fill="none">
                <a:moveTo>
                  <a:pt x="106" y="177"/>
                </a:moveTo>
                <a:lnTo>
                  <a:pt x="18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6" name="Straight Connector 725"/>
          <p:cNvSpPr/>
          <p:nvPr/>
        </p:nvSpPr>
        <p:spPr>
          <a:xfrm flipH="1" flipV="1">
            <a:off x="4872960" y="40651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Straight Connector 726"/>
          <p:cNvSpPr/>
          <p:nvPr/>
        </p:nvSpPr>
        <p:spPr>
          <a:xfrm flipV="1">
            <a:off x="5597280" y="36388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Straight Connector 727"/>
          <p:cNvSpPr/>
          <p:nvPr/>
        </p:nvSpPr>
        <p:spPr>
          <a:xfrm flipV="1">
            <a:off x="5597280" y="36262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Straight Connector 728"/>
          <p:cNvSpPr/>
          <p:nvPr/>
        </p:nvSpPr>
        <p:spPr>
          <a:xfrm flipV="1">
            <a:off x="5603760" y="3619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" name="Straight Connector 729"/>
          <p:cNvSpPr/>
          <p:nvPr/>
        </p:nvSpPr>
        <p:spPr>
          <a:xfrm flipV="1">
            <a:off x="5609880" y="3607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1" name="Freeform: Shape 730"/>
          <p:cNvSpPr/>
          <p:nvPr/>
        </p:nvSpPr>
        <p:spPr>
          <a:xfrm>
            <a:off x="5603760" y="360720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17" y="35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2" name="Straight Connector 731"/>
          <p:cNvSpPr/>
          <p:nvPr/>
        </p:nvSpPr>
        <p:spPr>
          <a:xfrm flipH="1" flipV="1">
            <a:off x="5597280" y="36007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3" name="Freeform: Shape 732"/>
          <p:cNvSpPr/>
          <p:nvPr/>
        </p:nvSpPr>
        <p:spPr>
          <a:xfrm>
            <a:off x="5533920" y="3600720"/>
            <a:ext cx="69840" cy="31680"/>
          </a:xfrm>
          <a:custGeom>
            <a:avLst/>
            <a:gdLst/>
            <a:ahLst/>
            <a:cxnLst/>
            <a:rect l="0" t="0" r="r" b="b"/>
            <a:pathLst>
              <a:path w="194" h="88" fill="none">
                <a:moveTo>
                  <a:pt x="194" y="18"/>
                </a:moveTo>
                <a:lnTo>
                  <a:pt x="176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" name="Freeform: Shape 733"/>
          <p:cNvSpPr/>
          <p:nvPr/>
        </p:nvSpPr>
        <p:spPr>
          <a:xfrm>
            <a:off x="5482800" y="3600720"/>
            <a:ext cx="114480" cy="108360"/>
          </a:xfrm>
          <a:custGeom>
            <a:avLst/>
            <a:gdLst/>
            <a:ahLst/>
            <a:cxnLst/>
            <a:rect l="0" t="0" r="r" b="b"/>
            <a:pathLst>
              <a:path w="318" h="301" fill="none">
                <a:moveTo>
                  <a:pt x="318" y="0"/>
                </a:moveTo>
                <a:lnTo>
                  <a:pt x="142" y="88"/>
                </a:lnTo>
                <a:lnTo>
                  <a:pt x="0" y="3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5" name="Freeform: Shape 734"/>
          <p:cNvSpPr/>
          <p:nvPr/>
        </p:nvSpPr>
        <p:spPr>
          <a:xfrm>
            <a:off x="5476680" y="3632400"/>
            <a:ext cx="57240" cy="210240"/>
          </a:xfrm>
          <a:custGeom>
            <a:avLst/>
            <a:gdLst/>
            <a:ahLst/>
            <a:cxnLst/>
            <a:rect l="0" t="0" r="r" b="b"/>
            <a:pathLst>
              <a:path w="159" h="584" fill="none">
                <a:moveTo>
                  <a:pt x="159" y="0"/>
                </a:moveTo>
                <a:lnTo>
                  <a:pt x="17" y="213"/>
                </a:lnTo>
                <a:lnTo>
                  <a:pt x="0" y="58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Freeform: Shape 735"/>
          <p:cNvSpPr/>
          <p:nvPr/>
        </p:nvSpPr>
        <p:spPr>
          <a:xfrm>
            <a:off x="5476680" y="3709080"/>
            <a:ext cx="76320" cy="184320"/>
          </a:xfrm>
          <a:custGeom>
            <a:avLst/>
            <a:gdLst/>
            <a:ahLst/>
            <a:cxnLst/>
            <a:rect l="0" t="0" r="r" b="b"/>
            <a:pathLst>
              <a:path w="212" h="512" fill="none">
                <a:moveTo>
                  <a:pt x="17" y="0"/>
                </a:moveTo>
                <a:lnTo>
                  <a:pt x="0" y="371"/>
                </a:lnTo>
                <a:lnTo>
                  <a:pt x="212" y="5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Freeform: Shape 736"/>
          <p:cNvSpPr/>
          <p:nvPr/>
        </p:nvSpPr>
        <p:spPr>
          <a:xfrm>
            <a:off x="5476680" y="3842640"/>
            <a:ext cx="139680" cy="50760"/>
          </a:xfrm>
          <a:custGeom>
            <a:avLst/>
            <a:gdLst/>
            <a:ahLst/>
            <a:cxnLst/>
            <a:rect l="0" t="0" r="r" b="b"/>
            <a:pathLst>
              <a:path w="388" h="141" fill="none">
                <a:moveTo>
                  <a:pt x="0" y="0"/>
                </a:moveTo>
                <a:lnTo>
                  <a:pt x="212" y="141"/>
                </a:lnTo>
                <a:lnTo>
                  <a:pt x="3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8" name="Straight Connector 737"/>
          <p:cNvSpPr/>
          <p:nvPr/>
        </p:nvSpPr>
        <p:spPr>
          <a:xfrm flipV="1">
            <a:off x="5553000" y="3855240"/>
            <a:ext cx="633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9" name="Straight Connector 738"/>
          <p:cNvSpPr/>
          <p:nvPr/>
        </p:nvSpPr>
        <p:spPr>
          <a:xfrm>
            <a:off x="5572080" y="37980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0" name="Straight Connector 739"/>
          <p:cNvSpPr/>
          <p:nvPr/>
        </p:nvSpPr>
        <p:spPr>
          <a:xfrm>
            <a:off x="5572080" y="3798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1" name="Straight Connector 740"/>
          <p:cNvSpPr/>
          <p:nvPr/>
        </p:nvSpPr>
        <p:spPr>
          <a:xfrm>
            <a:off x="5578200" y="37980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2" name="Straight Connector 741"/>
          <p:cNvSpPr/>
          <p:nvPr/>
        </p:nvSpPr>
        <p:spPr>
          <a:xfrm>
            <a:off x="5584680" y="379800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3" name="Straight Connector 742"/>
          <p:cNvSpPr/>
          <p:nvPr/>
        </p:nvSpPr>
        <p:spPr>
          <a:xfrm>
            <a:off x="5609880" y="38044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4" name="Straight Connector 743"/>
          <p:cNvSpPr/>
          <p:nvPr/>
        </p:nvSpPr>
        <p:spPr>
          <a:xfrm>
            <a:off x="5622840" y="38106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5" name="Freeform: Shape 744"/>
          <p:cNvSpPr/>
          <p:nvPr/>
        </p:nvSpPr>
        <p:spPr>
          <a:xfrm>
            <a:off x="5628960" y="38170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36" y="18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6" name="Straight Connector 745"/>
          <p:cNvSpPr/>
          <p:nvPr/>
        </p:nvSpPr>
        <p:spPr>
          <a:xfrm>
            <a:off x="5641920" y="3823560"/>
            <a:ext cx="252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7" name="Freeform: Shape 746"/>
          <p:cNvSpPr/>
          <p:nvPr/>
        </p:nvSpPr>
        <p:spPr>
          <a:xfrm>
            <a:off x="5648040" y="3836160"/>
            <a:ext cx="19080" cy="146160"/>
          </a:xfrm>
          <a:custGeom>
            <a:avLst/>
            <a:gdLst/>
            <a:ahLst/>
            <a:cxnLst/>
            <a:rect l="0" t="0" r="r" b="b"/>
            <a:pathLst>
              <a:path w="53" h="406" fill="none">
                <a:moveTo>
                  <a:pt x="0" y="0"/>
                </a:moveTo>
                <a:lnTo>
                  <a:pt x="53" y="177"/>
                </a:lnTo>
                <a:lnTo>
                  <a:pt x="53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8" name="Straight Connector 747"/>
          <p:cNvSpPr/>
          <p:nvPr/>
        </p:nvSpPr>
        <p:spPr>
          <a:xfrm>
            <a:off x="5667120" y="389988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9" name="Straight Connector 748"/>
          <p:cNvSpPr/>
          <p:nvPr/>
        </p:nvSpPr>
        <p:spPr>
          <a:xfrm>
            <a:off x="5667120" y="39823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0" name="Straight Connector 749"/>
          <p:cNvSpPr/>
          <p:nvPr/>
        </p:nvSpPr>
        <p:spPr>
          <a:xfrm>
            <a:off x="5788080" y="38044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1" name="Straight Connector 750"/>
          <p:cNvSpPr/>
          <p:nvPr/>
        </p:nvSpPr>
        <p:spPr>
          <a:xfrm>
            <a:off x="5788080" y="380448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Straight Connector 751"/>
          <p:cNvSpPr/>
          <p:nvPr/>
        </p:nvSpPr>
        <p:spPr>
          <a:xfrm>
            <a:off x="5788080" y="381060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" name="Straight Connector 752"/>
          <p:cNvSpPr/>
          <p:nvPr/>
        </p:nvSpPr>
        <p:spPr>
          <a:xfrm>
            <a:off x="5788080" y="382968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4" name="Straight Connector 753"/>
          <p:cNvSpPr/>
          <p:nvPr/>
        </p:nvSpPr>
        <p:spPr>
          <a:xfrm>
            <a:off x="5788080" y="3842640"/>
            <a:ext cx="61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Straight Connector 754"/>
          <p:cNvSpPr/>
          <p:nvPr/>
        </p:nvSpPr>
        <p:spPr>
          <a:xfrm>
            <a:off x="5794200" y="3861720"/>
            <a:ext cx="648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6" name="Straight Connector 755"/>
          <p:cNvSpPr/>
          <p:nvPr/>
        </p:nvSpPr>
        <p:spPr>
          <a:xfrm>
            <a:off x="5794200" y="386784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7" name="Freeform: Shape 756"/>
          <p:cNvSpPr/>
          <p:nvPr/>
        </p:nvSpPr>
        <p:spPr>
          <a:xfrm>
            <a:off x="5800680" y="3925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Straight Connector 757"/>
          <p:cNvSpPr/>
          <p:nvPr/>
        </p:nvSpPr>
        <p:spPr>
          <a:xfrm flipH="1" flipV="1">
            <a:off x="5794200" y="39060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Freeform: Shape 758"/>
          <p:cNvSpPr/>
          <p:nvPr/>
        </p:nvSpPr>
        <p:spPr>
          <a:xfrm>
            <a:off x="5794200" y="3886920"/>
            <a:ext cx="6480" cy="38160"/>
          </a:xfrm>
          <a:custGeom>
            <a:avLst/>
            <a:gdLst/>
            <a:ahLst/>
            <a:cxnLst/>
            <a:rect l="0" t="0" r="r" b="b"/>
            <a:pathLst>
              <a:path w="18" h="106" fill="none">
                <a:moveTo>
                  <a:pt x="18" y="106"/>
                </a:moveTo>
                <a:lnTo>
                  <a:pt x="0" y="53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Freeform: Shape 759"/>
          <p:cNvSpPr/>
          <p:nvPr/>
        </p:nvSpPr>
        <p:spPr>
          <a:xfrm>
            <a:off x="5794200" y="3867840"/>
            <a:ext cx="31680" cy="38160"/>
          </a:xfrm>
          <a:custGeom>
            <a:avLst/>
            <a:gdLst/>
            <a:ahLst/>
            <a:cxnLst/>
            <a:rect l="0" t="0" r="r" b="b"/>
            <a:pathLst>
              <a:path w="88" h="106" fill="none">
                <a:moveTo>
                  <a:pt x="0" y="106"/>
                </a:moveTo>
                <a:lnTo>
                  <a:pt x="18" y="53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Straight Connector 760"/>
          <p:cNvSpPr/>
          <p:nvPr/>
        </p:nvSpPr>
        <p:spPr>
          <a:xfrm flipV="1">
            <a:off x="5800680" y="385524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Straight Connector 761"/>
          <p:cNvSpPr/>
          <p:nvPr/>
        </p:nvSpPr>
        <p:spPr>
          <a:xfrm flipV="1">
            <a:off x="5825880" y="38487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Straight Connector 762"/>
          <p:cNvSpPr/>
          <p:nvPr/>
        </p:nvSpPr>
        <p:spPr>
          <a:xfrm flipV="1">
            <a:off x="5838840" y="384876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Straight Connector 763"/>
          <p:cNvSpPr/>
          <p:nvPr/>
        </p:nvSpPr>
        <p:spPr>
          <a:xfrm flipV="1">
            <a:off x="5857920" y="384264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5" name="Straight Connector 764"/>
          <p:cNvSpPr/>
          <p:nvPr/>
        </p:nvSpPr>
        <p:spPr>
          <a:xfrm flipV="1">
            <a:off x="5870520" y="384264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6" name="Straight Connector 765"/>
          <p:cNvSpPr/>
          <p:nvPr/>
        </p:nvSpPr>
        <p:spPr>
          <a:xfrm>
            <a:off x="5902200" y="38426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7" name="Straight Connector 766"/>
          <p:cNvSpPr/>
          <p:nvPr/>
        </p:nvSpPr>
        <p:spPr>
          <a:xfrm flipH="1" flipV="1">
            <a:off x="6086520" y="3772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8" name="Straight Connector 767"/>
          <p:cNvSpPr/>
          <p:nvPr/>
        </p:nvSpPr>
        <p:spPr>
          <a:xfrm flipH="1" flipV="1">
            <a:off x="6080040" y="37724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9" name="Freeform: Shape 768"/>
          <p:cNvSpPr/>
          <p:nvPr/>
        </p:nvSpPr>
        <p:spPr>
          <a:xfrm>
            <a:off x="6080040" y="3766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" name="Freeform: Shape 769"/>
          <p:cNvSpPr/>
          <p:nvPr/>
        </p:nvSpPr>
        <p:spPr>
          <a:xfrm>
            <a:off x="6073920" y="376632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" name="Straight Connector 770"/>
          <p:cNvSpPr/>
          <p:nvPr/>
        </p:nvSpPr>
        <p:spPr>
          <a:xfrm flipH="1">
            <a:off x="6067440" y="37663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2" name="Freeform: Shape 771"/>
          <p:cNvSpPr/>
          <p:nvPr/>
        </p:nvSpPr>
        <p:spPr>
          <a:xfrm>
            <a:off x="6054840" y="377244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53" y="0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Straight Connector 772"/>
          <p:cNvSpPr/>
          <p:nvPr/>
        </p:nvSpPr>
        <p:spPr>
          <a:xfrm flipH="1">
            <a:off x="6041880" y="3772440"/>
            <a:ext cx="255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4" name="Straight Connector 773"/>
          <p:cNvSpPr/>
          <p:nvPr/>
        </p:nvSpPr>
        <p:spPr>
          <a:xfrm flipH="1">
            <a:off x="6016680" y="3798000"/>
            <a:ext cx="381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5" name="Freeform: Shape 774"/>
          <p:cNvSpPr/>
          <p:nvPr/>
        </p:nvSpPr>
        <p:spPr>
          <a:xfrm>
            <a:off x="6016680" y="3823560"/>
            <a:ext cx="25200" cy="88920"/>
          </a:xfrm>
          <a:custGeom>
            <a:avLst/>
            <a:gdLst/>
            <a:ahLst/>
            <a:cxnLst/>
            <a:rect l="0" t="0" r="r" b="b"/>
            <a:pathLst>
              <a:path w="70" h="247" fill="none">
                <a:moveTo>
                  <a:pt x="70" y="0"/>
                </a:moveTo>
                <a:lnTo>
                  <a:pt x="0" y="194"/>
                </a:lnTo>
                <a:lnTo>
                  <a:pt x="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6" name="Straight Connector 775"/>
          <p:cNvSpPr/>
          <p:nvPr/>
        </p:nvSpPr>
        <p:spPr>
          <a:xfrm>
            <a:off x="6016680" y="38934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Straight Connector 776"/>
          <p:cNvSpPr/>
          <p:nvPr/>
        </p:nvSpPr>
        <p:spPr>
          <a:xfrm>
            <a:off x="6016680" y="39124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8" name="Freeform: Shape 777"/>
          <p:cNvSpPr/>
          <p:nvPr/>
        </p:nvSpPr>
        <p:spPr>
          <a:xfrm>
            <a:off x="6016680" y="3906000"/>
            <a:ext cx="25200" cy="25560"/>
          </a:xfrm>
          <a:custGeom>
            <a:avLst/>
            <a:gdLst/>
            <a:ahLst/>
            <a:cxnLst/>
            <a:rect l="0" t="0" r="r" b="b"/>
            <a:pathLst>
              <a:path w="70" h="71" fill="none">
                <a:moveTo>
                  <a:pt x="0" y="36"/>
                </a:moveTo>
                <a:lnTo>
                  <a:pt x="0" y="71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9" name="Freeform: Shape 778"/>
          <p:cNvSpPr/>
          <p:nvPr/>
        </p:nvSpPr>
        <p:spPr>
          <a:xfrm>
            <a:off x="6016680" y="3848760"/>
            <a:ext cx="63360" cy="82800"/>
          </a:xfrm>
          <a:custGeom>
            <a:avLst/>
            <a:gdLst/>
            <a:ahLst/>
            <a:cxnLst/>
            <a:rect l="0" t="0" r="r" b="b"/>
            <a:pathLst>
              <a:path w="176" h="230" fill="none">
                <a:moveTo>
                  <a:pt x="0" y="230"/>
                </a:moveTo>
                <a:lnTo>
                  <a:pt x="70" y="159"/>
                </a:lnTo>
                <a:lnTo>
                  <a:pt x="17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0" name="Freeform: Shape 779"/>
          <p:cNvSpPr/>
          <p:nvPr/>
        </p:nvSpPr>
        <p:spPr>
          <a:xfrm>
            <a:off x="6041880" y="3848760"/>
            <a:ext cx="57240" cy="57240"/>
          </a:xfrm>
          <a:custGeom>
            <a:avLst/>
            <a:gdLst/>
            <a:ahLst/>
            <a:cxnLst/>
            <a:rect l="0" t="0" r="r" b="b"/>
            <a:pathLst>
              <a:path w="159" h="159" fill="none">
                <a:moveTo>
                  <a:pt x="0" y="159"/>
                </a:moveTo>
                <a:lnTo>
                  <a:pt x="106" y="0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1" name="Freeform: Shape 780"/>
          <p:cNvSpPr/>
          <p:nvPr/>
        </p:nvSpPr>
        <p:spPr>
          <a:xfrm>
            <a:off x="6080040" y="3848760"/>
            <a:ext cx="32040" cy="44640"/>
          </a:xfrm>
          <a:custGeom>
            <a:avLst/>
            <a:gdLst/>
            <a:ahLst/>
            <a:cxnLst/>
            <a:rect l="0" t="0" r="r" b="b"/>
            <a:pathLst>
              <a:path w="89" h="124" fill="none">
                <a:moveTo>
                  <a:pt x="0" y="0"/>
                </a:moveTo>
                <a:lnTo>
                  <a:pt x="53" y="0"/>
                </a:lnTo>
                <a:lnTo>
                  <a:pt x="89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Freeform: Shape 781"/>
          <p:cNvSpPr/>
          <p:nvPr/>
        </p:nvSpPr>
        <p:spPr>
          <a:xfrm>
            <a:off x="6099120" y="3848760"/>
            <a:ext cx="25560" cy="51120"/>
          </a:xfrm>
          <a:custGeom>
            <a:avLst/>
            <a:gdLst/>
            <a:ahLst/>
            <a:cxnLst/>
            <a:rect l="0" t="0" r="r" b="b"/>
            <a:pathLst>
              <a:path w="71" h="142" fill="none">
                <a:moveTo>
                  <a:pt x="0" y="0"/>
                </a:moveTo>
                <a:lnTo>
                  <a:pt x="36" y="124"/>
                </a:lnTo>
                <a:lnTo>
                  <a:pt x="71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Straight Connector 782"/>
          <p:cNvSpPr/>
          <p:nvPr/>
        </p:nvSpPr>
        <p:spPr>
          <a:xfrm>
            <a:off x="6112080" y="38934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" name="Straight Connector 783"/>
          <p:cNvSpPr/>
          <p:nvPr/>
        </p:nvSpPr>
        <p:spPr>
          <a:xfrm>
            <a:off x="6220080" y="378540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5" name="Straight Connector 784"/>
          <p:cNvSpPr/>
          <p:nvPr/>
        </p:nvSpPr>
        <p:spPr>
          <a:xfrm flipH="1">
            <a:off x="6213600" y="3785400"/>
            <a:ext cx="64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" name="Straight Connector 785"/>
          <p:cNvSpPr/>
          <p:nvPr/>
        </p:nvSpPr>
        <p:spPr>
          <a:xfrm flipH="1">
            <a:off x="6213600" y="383616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Straight Connector 786"/>
          <p:cNvSpPr/>
          <p:nvPr/>
        </p:nvSpPr>
        <p:spPr>
          <a:xfrm>
            <a:off x="6213600" y="3912480"/>
            <a:ext cx="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Straight Connector 787"/>
          <p:cNvSpPr/>
          <p:nvPr/>
        </p:nvSpPr>
        <p:spPr>
          <a:xfrm>
            <a:off x="6213600" y="3944160"/>
            <a:ext cx="1260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9" name="Straight Connector 788"/>
          <p:cNvSpPr/>
          <p:nvPr/>
        </p:nvSpPr>
        <p:spPr>
          <a:xfrm>
            <a:off x="6213600" y="397620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0" name="Straight Connector 789"/>
          <p:cNvSpPr/>
          <p:nvPr/>
        </p:nvSpPr>
        <p:spPr>
          <a:xfrm>
            <a:off x="6226200" y="4065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1" name="Straight Connector 790"/>
          <p:cNvSpPr/>
          <p:nvPr/>
        </p:nvSpPr>
        <p:spPr>
          <a:xfrm flipV="1">
            <a:off x="6175440" y="3766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2" name="Straight Connector 791"/>
          <p:cNvSpPr/>
          <p:nvPr/>
        </p:nvSpPr>
        <p:spPr>
          <a:xfrm flipV="1">
            <a:off x="6175440" y="37663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3" name="Straight Connector 792"/>
          <p:cNvSpPr/>
          <p:nvPr/>
        </p:nvSpPr>
        <p:spPr>
          <a:xfrm>
            <a:off x="6181920" y="37663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4" name="Straight Connector 793"/>
          <p:cNvSpPr/>
          <p:nvPr/>
        </p:nvSpPr>
        <p:spPr>
          <a:xfrm>
            <a:off x="6188040" y="37663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5" name="Straight Connector 794"/>
          <p:cNvSpPr/>
          <p:nvPr/>
        </p:nvSpPr>
        <p:spPr>
          <a:xfrm>
            <a:off x="6194520" y="376632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6" name="Straight Connector 795"/>
          <p:cNvSpPr/>
          <p:nvPr/>
        </p:nvSpPr>
        <p:spPr>
          <a:xfrm>
            <a:off x="6213600" y="376632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7" name="Straight Connector 796"/>
          <p:cNvSpPr/>
          <p:nvPr/>
        </p:nvSpPr>
        <p:spPr>
          <a:xfrm>
            <a:off x="6226200" y="377244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8" name="Freeform: Shape 797"/>
          <p:cNvSpPr/>
          <p:nvPr/>
        </p:nvSpPr>
        <p:spPr>
          <a:xfrm>
            <a:off x="6245280" y="3785400"/>
            <a:ext cx="50760" cy="57240"/>
          </a:xfrm>
          <a:custGeom>
            <a:avLst/>
            <a:gdLst/>
            <a:ahLst/>
            <a:cxnLst/>
            <a:rect l="0" t="0" r="r" b="b"/>
            <a:pathLst>
              <a:path w="141" h="159" fill="none">
                <a:moveTo>
                  <a:pt x="0" y="0"/>
                </a:moveTo>
                <a:lnTo>
                  <a:pt x="141" y="123"/>
                </a:lnTo>
                <a:lnTo>
                  <a:pt x="141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9" name="Straight Connector 798"/>
          <p:cNvSpPr/>
          <p:nvPr/>
        </p:nvSpPr>
        <p:spPr>
          <a:xfrm>
            <a:off x="6296040" y="382968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0" name="Freeform: Shape 799"/>
          <p:cNvSpPr/>
          <p:nvPr/>
        </p:nvSpPr>
        <p:spPr>
          <a:xfrm>
            <a:off x="6276960" y="3842640"/>
            <a:ext cx="25560" cy="63360"/>
          </a:xfrm>
          <a:custGeom>
            <a:avLst/>
            <a:gdLst/>
            <a:ahLst/>
            <a:cxnLst/>
            <a:rect l="0" t="0" r="r" b="b"/>
            <a:pathLst>
              <a:path w="71" h="176" fill="none">
                <a:moveTo>
                  <a:pt x="53" y="0"/>
                </a:moveTo>
                <a:lnTo>
                  <a:pt x="71" y="70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1" name="Freeform: Shape 800"/>
          <p:cNvSpPr/>
          <p:nvPr/>
        </p:nvSpPr>
        <p:spPr>
          <a:xfrm>
            <a:off x="6258240" y="3867840"/>
            <a:ext cx="44280" cy="44640"/>
          </a:xfrm>
          <a:custGeom>
            <a:avLst/>
            <a:gdLst/>
            <a:ahLst/>
            <a:cxnLst/>
            <a:rect l="0" t="0" r="r" b="b"/>
            <a:pathLst>
              <a:path w="123" h="124" fill="none">
                <a:moveTo>
                  <a:pt x="123" y="0"/>
                </a:moveTo>
                <a:lnTo>
                  <a:pt x="52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2" name="Straight Connector 801"/>
          <p:cNvSpPr/>
          <p:nvPr/>
        </p:nvSpPr>
        <p:spPr>
          <a:xfrm flipH="1">
            <a:off x="6245280" y="390600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3" name="Straight Connector 802"/>
          <p:cNvSpPr/>
          <p:nvPr/>
        </p:nvSpPr>
        <p:spPr>
          <a:xfrm flipH="1">
            <a:off x="6239160" y="3912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4" name="Straight Connector 803"/>
          <p:cNvSpPr/>
          <p:nvPr/>
        </p:nvSpPr>
        <p:spPr>
          <a:xfrm flipH="1">
            <a:off x="6232680" y="39189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5" name="Straight Connector 804"/>
          <p:cNvSpPr/>
          <p:nvPr/>
        </p:nvSpPr>
        <p:spPr>
          <a:xfrm flipH="1" flipV="1">
            <a:off x="6213600" y="390600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6" name="Straight Connector 805"/>
          <p:cNvSpPr/>
          <p:nvPr/>
        </p:nvSpPr>
        <p:spPr>
          <a:xfrm flipH="1" flipV="1">
            <a:off x="6213600" y="39060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Straight Connector 806"/>
          <p:cNvSpPr/>
          <p:nvPr/>
        </p:nvSpPr>
        <p:spPr>
          <a:xfrm>
            <a:off x="6340680" y="36072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Straight Connector 807"/>
          <p:cNvSpPr/>
          <p:nvPr/>
        </p:nvSpPr>
        <p:spPr>
          <a:xfrm>
            <a:off x="6340680" y="36072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Straight Connector 808"/>
          <p:cNvSpPr/>
          <p:nvPr/>
        </p:nvSpPr>
        <p:spPr>
          <a:xfrm>
            <a:off x="6340680" y="36133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0" name="Straight Connector 809"/>
          <p:cNvSpPr/>
          <p:nvPr/>
        </p:nvSpPr>
        <p:spPr>
          <a:xfrm>
            <a:off x="6340680" y="36198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Straight Connector 810"/>
          <p:cNvSpPr/>
          <p:nvPr/>
        </p:nvSpPr>
        <p:spPr>
          <a:xfrm>
            <a:off x="6340680" y="362628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Straight Connector 811"/>
          <p:cNvSpPr/>
          <p:nvPr/>
        </p:nvSpPr>
        <p:spPr>
          <a:xfrm>
            <a:off x="6340680" y="3645360"/>
            <a:ext cx="648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3" name="Freeform: Shape 812"/>
          <p:cNvSpPr/>
          <p:nvPr/>
        </p:nvSpPr>
        <p:spPr>
          <a:xfrm>
            <a:off x="6340680" y="3715200"/>
            <a:ext cx="19080" cy="76320"/>
          </a:xfrm>
          <a:custGeom>
            <a:avLst/>
            <a:gdLst/>
            <a:ahLst/>
            <a:cxnLst/>
            <a:rect l="0" t="0" r="r" b="b"/>
            <a:pathLst>
              <a:path w="53" h="212" fill="none">
                <a:moveTo>
                  <a:pt x="0" y="0"/>
                </a:moveTo>
                <a:lnTo>
                  <a:pt x="18" y="212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" name="Freeform: Shape 813"/>
          <p:cNvSpPr/>
          <p:nvPr/>
        </p:nvSpPr>
        <p:spPr>
          <a:xfrm>
            <a:off x="6347160" y="3747240"/>
            <a:ext cx="37800" cy="44280"/>
          </a:xfrm>
          <a:custGeom>
            <a:avLst/>
            <a:gdLst/>
            <a:ahLst/>
            <a:cxnLst/>
            <a:rect l="0" t="0" r="r" b="b"/>
            <a:pathLst>
              <a:path w="105" h="123" fill="none">
                <a:moveTo>
                  <a:pt x="0" y="123"/>
                </a:moveTo>
                <a:lnTo>
                  <a:pt x="35" y="35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" name="Freeform: Shape 814"/>
          <p:cNvSpPr/>
          <p:nvPr/>
        </p:nvSpPr>
        <p:spPr>
          <a:xfrm>
            <a:off x="6359760" y="3747240"/>
            <a:ext cx="31680" cy="19080"/>
          </a:xfrm>
          <a:custGeom>
            <a:avLst/>
            <a:gdLst/>
            <a:ahLst/>
            <a:cxnLst/>
            <a:rect l="0" t="0" r="r" b="b"/>
            <a:pathLst>
              <a:path w="88" h="53" fill="none">
                <a:moveTo>
                  <a:pt x="0" y="35"/>
                </a:moveTo>
                <a:lnTo>
                  <a:pt x="70" y="0"/>
                </a:lnTo>
                <a:lnTo>
                  <a:pt x="88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" name="Straight Connector 815"/>
          <p:cNvSpPr/>
          <p:nvPr/>
        </p:nvSpPr>
        <p:spPr>
          <a:xfrm>
            <a:off x="6384960" y="3747240"/>
            <a:ext cx="129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" name="Freeform: Shape 816"/>
          <p:cNvSpPr/>
          <p:nvPr/>
        </p:nvSpPr>
        <p:spPr>
          <a:xfrm>
            <a:off x="6391440" y="37663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8" y="212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Straight Connector 817"/>
          <p:cNvSpPr/>
          <p:nvPr/>
        </p:nvSpPr>
        <p:spPr>
          <a:xfrm>
            <a:off x="6397920" y="38426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Straight Connector 818"/>
          <p:cNvSpPr/>
          <p:nvPr/>
        </p:nvSpPr>
        <p:spPr>
          <a:xfrm flipH="1" flipV="1">
            <a:off x="6620040" y="36453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Freeform: Shape 819"/>
          <p:cNvSpPr/>
          <p:nvPr/>
        </p:nvSpPr>
        <p:spPr>
          <a:xfrm>
            <a:off x="6613920" y="36453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35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Straight Connector 820"/>
          <p:cNvSpPr/>
          <p:nvPr/>
        </p:nvSpPr>
        <p:spPr>
          <a:xfrm flipH="1" flipV="1">
            <a:off x="6607440" y="3638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" name="Freeform: Shape 821"/>
          <p:cNvSpPr/>
          <p:nvPr/>
        </p:nvSpPr>
        <p:spPr>
          <a:xfrm>
            <a:off x="6588360" y="363888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Straight Connector 822"/>
          <p:cNvSpPr/>
          <p:nvPr/>
        </p:nvSpPr>
        <p:spPr>
          <a:xfrm flipH="1">
            <a:off x="6582240" y="3638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Straight Connector 823"/>
          <p:cNvSpPr/>
          <p:nvPr/>
        </p:nvSpPr>
        <p:spPr>
          <a:xfrm flipH="1">
            <a:off x="6569280" y="36453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Straight Connector 824"/>
          <p:cNvSpPr/>
          <p:nvPr/>
        </p:nvSpPr>
        <p:spPr>
          <a:xfrm flipH="1">
            <a:off x="6556680" y="364536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" name="Freeform: Shape 825"/>
          <p:cNvSpPr/>
          <p:nvPr/>
        </p:nvSpPr>
        <p:spPr>
          <a:xfrm>
            <a:off x="6544080" y="365796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70" y="0"/>
                </a:moveTo>
                <a:lnTo>
                  <a:pt x="35" y="3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7" name="Straight Connector 826"/>
          <p:cNvSpPr/>
          <p:nvPr/>
        </p:nvSpPr>
        <p:spPr>
          <a:xfrm flipH="1">
            <a:off x="6537600" y="367092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8" name="Straight Connector 827"/>
          <p:cNvSpPr/>
          <p:nvPr/>
        </p:nvSpPr>
        <p:spPr>
          <a:xfrm flipH="1">
            <a:off x="6531120" y="371520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Freeform: Shape 828"/>
          <p:cNvSpPr/>
          <p:nvPr/>
        </p:nvSpPr>
        <p:spPr>
          <a:xfrm>
            <a:off x="6531120" y="3728160"/>
            <a:ext cx="32040" cy="165240"/>
          </a:xfrm>
          <a:custGeom>
            <a:avLst/>
            <a:gdLst/>
            <a:ahLst/>
            <a:cxnLst/>
            <a:rect l="0" t="0" r="r" b="b"/>
            <a:pathLst>
              <a:path w="89" h="459" fill="none">
                <a:moveTo>
                  <a:pt x="18" y="0"/>
                </a:moveTo>
                <a:lnTo>
                  <a:pt x="0" y="70"/>
                </a:lnTo>
                <a:lnTo>
                  <a:pt x="89" y="4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Freeform: Shape 829"/>
          <p:cNvSpPr/>
          <p:nvPr/>
        </p:nvSpPr>
        <p:spPr>
          <a:xfrm>
            <a:off x="6531120" y="3753360"/>
            <a:ext cx="114480" cy="140040"/>
          </a:xfrm>
          <a:custGeom>
            <a:avLst/>
            <a:gdLst/>
            <a:ahLst/>
            <a:cxnLst/>
            <a:rect l="0" t="0" r="r" b="b"/>
            <a:pathLst>
              <a:path w="318" h="389" fill="none">
                <a:moveTo>
                  <a:pt x="0" y="0"/>
                </a:moveTo>
                <a:lnTo>
                  <a:pt x="89" y="389"/>
                </a:lnTo>
                <a:lnTo>
                  <a:pt x="318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1" name="Freeform: Shape 830"/>
          <p:cNvSpPr/>
          <p:nvPr/>
        </p:nvSpPr>
        <p:spPr>
          <a:xfrm>
            <a:off x="6563160" y="3740760"/>
            <a:ext cx="203040" cy="152640"/>
          </a:xfrm>
          <a:custGeom>
            <a:avLst/>
            <a:gdLst/>
            <a:ahLst/>
            <a:cxnLst/>
            <a:rect l="0" t="0" r="r" b="b"/>
            <a:pathLst>
              <a:path w="564" h="424" fill="none">
                <a:moveTo>
                  <a:pt x="0" y="424"/>
                </a:moveTo>
                <a:lnTo>
                  <a:pt x="229" y="353"/>
                </a:lnTo>
                <a:lnTo>
                  <a:pt x="56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2" name="Freeform: Shape 831"/>
          <p:cNvSpPr/>
          <p:nvPr/>
        </p:nvSpPr>
        <p:spPr>
          <a:xfrm>
            <a:off x="6645600" y="3664440"/>
            <a:ext cx="120600" cy="203400"/>
          </a:xfrm>
          <a:custGeom>
            <a:avLst/>
            <a:gdLst/>
            <a:ahLst/>
            <a:cxnLst/>
            <a:rect l="0" t="0" r="r" b="b"/>
            <a:pathLst>
              <a:path w="335" h="565" fill="none">
                <a:moveTo>
                  <a:pt x="0" y="565"/>
                </a:moveTo>
                <a:lnTo>
                  <a:pt x="335" y="212"/>
                </a:lnTo>
                <a:lnTo>
                  <a:pt x="2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Freeform: Shape 832"/>
          <p:cNvSpPr/>
          <p:nvPr/>
        </p:nvSpPr>
        <p:spPr>
          <a:xfrm>
            <a:off x="6613920" y="3657960"/>
            <a:ext cx="152280" cy="82800"/>
          </a:xfrm>
          <a:custGeom>
            <a:avLst/>
            <a:gdLst/>
            <a:ahLst/>
            <a:cxnLst/>
            <a:rect l="0" t="0" r="r" b="b"/>
            <a:pathLst>
              <a:path w="423" h="230" fill="none">
                <a:moveTo>
                  <a:pt x="423" y="230"/>
                </a:moveTo>
                <a:lnTo>
                  <a:pt x="37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Freeform: Shape 833"/>
          <p:cNvSpPr/>
          <p:nvPr/>
        </p:nvSpPr>
        <p:spPr>
          <a:xfrm>
            <a:off x="6601320" y="3657960"/>
            <a:ext cx="145800" cy="25560"/>
          </a:xfrm>
          <a:custGeom>
            <a:avLst/>
            <a:gdLst/>
            <a:ahLst/>
            <a:cxnLst/>
            <a:rect l="0" t="0" r="r" b="b"/>
            <a:pathLst>
              <a:path w="405" h="71" fill="none">
                <a:moveTo>
                  <a:pt x="405" y="18"/>
                </a:moveTo>
                <a:lnTo>
                  <a:pt x="35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Straight Connector 834"/>
          <p:cNvSpPr/>
          <p:nvPr/>
        </p:nvSpPr>
        <p:spPr>
          <a:xfrm flipH="1">
            <a:off x="6594840" y="36579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Straight Connector 835"/>
          <p:cNvSpPr/>
          <p:nvPr/>
        </p:nvSpPr>
        <p:spPr>
          <a:xfrm flipH="1">
            <a:off x="6594840" y="36835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7" name="Straight Connector 836"/>
          <p:cNvSpPr/>
          <p:nvPr/>
        </p:nvSpPr>
        <p:spPr>
          <a:xfrm>
            <a:off x="6664680" y="3766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8" name="Straight Connector 837"/>
          <p:cNvSpPr/>
          <p:nvPr/>
        </p:nvSpPr>
        <p:spPr>
          <a:xfrm>
            <a:off x="666468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Straight Connector 838"/>
          <p:cNvSpPr/>
          <p:nvPr/>
        </p:nvSpPr>
        <p:spPr>
          <a:xfrm>
            <a:off x="6664680" y="37724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Straight Connector 839"/>
          <p:cNvSpPr/>
          <p:nvPr/>
        </p:nvSpPr>
        <p:spPr>
          <a:xfrm>
            <a:off x="6664680" y="377892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Straight Connector 840"/>
          <p:cNvSpPr/>
          <p:nvPr/>
        </p:nvSpPr>
        <p:spPr>
          <a:xfrm>
            <a:off x="6671160" y="37854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Straight Connector 841"/>
          <p:cNvSpPr/>
          <p:nvPr/>
        </p:nvSpPr>
        <p:spPr>
          <a:xfrm>
            <a:off x="6677280" y="37915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Straight Connector 842"/>
          <p:cNvSpPr/>
          <p:nvPr/>
        </p:nvSpPr>
        <p:spPr>
          <a:xfrm>
            <a:off x="6690240" y="38044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Straight Connector 843"/>
          <p:cNvSpPr/>
          <p:nvPr/>
        </p:nvSpPr>
        <p:spPr>
          <a:xfrm>
            <a:off x="6696360" y="3810600"/>
            <a:ext cx="6372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Straight Connector 844"/>
          <p:cNvSpPr/>
          <p:nvPr/>
        </p:nvSpPr>
        <p:spPr>
          <a:xfrm>
            <a:off x="6906240" y="36388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Straight Connector 845"/>
          <p:cNvSpPr/>
          <p:nvPr/>
        </p:nvSpPr>
        <p:spPr>
          <a:xfrm>
            <a:off x="6906240" y="36388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7" name="Straight Connector 846"/>
          <p:cNvSpPr/>
          <p:nvPr/>
        </p:nvSpPr>
        <p:spPr>
          <a:xfrm>
            <a:off x="6906240" y="364536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8" name="Straight Connector 847"/>
          <p:cNvSpPr/>
          <p:nvPr/>
        </p:nvSpPr>
        <p:spPr>
          <a:xfrm flipH="1">
            <a:off x="6899760" y="36579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9" name="Straight Connector 848"/>
          <p:cNvSpPr/>
          <p:nvPr/>
        </p:nvSpPr>
        <p:spPr>
          <a:xfrm flipH="1">
            <a:off x="6893280" y="3670920"/>
            <a:ext cx="129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Straight Connector 849"/>
          <p:cNvSpPr/>
          <p:nvPr/>
        </p:nvSpPr>
        <p:spPr>
          <a:xfrm flipH="1">
            <a:off x="6893280" y="3696120"/>
            <a:ext cx="6480" cy="178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Freeform: Shape 850"/>
          <p:cNvSpPr/>
          <p:nvPr/>
        </p:nvSpPr>
        <p:spPr>
          <a:xfrm>
            <a:off x="6893280" y="3785400"/>
            <a:ext cx="57240" cy="101520"/>
          </a:xfrm>
          <a:custGeom>
            <a:avLst/>
            <a:gdLst/>
            <a:ahLst/>
            <a:cxnLst/>
            <a:rect l="0" t="0" r="r" b="b"/>
            <a:pathLst>
              <a:path w="159" h="282" fill="none">
                <a:moveTo>
                  <a:pt x="0" y="0"/>
                </a:moveTo>
                <a:lnTo>
                  <a:pt x="0" y="247"/>
                </a:lnTo>
                <a:lnTo>
                  <a:pt x="159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2" name="Freeform: Shape 851"/>
          <p:cNvSpPr/>
          <p:nvPr/>
        </p:nvSpPr>
        <p:spPr>
          <a:xfrm>
            <a:off x="6893280" y="3874320"/>
            <a:ext cx="95400" cy="12600"/>
          </a:xfrm>
          <a:custGeom>
            <a:avLst/>
            <a:gdLst/>
            <a:ahLst/>
            <a:cxnLst/>
            <a:rect l="0" t="0" r="r" b="b"/>
            <a:pathLst>
              <a:path w="265" h="35" fill="none">
                <a:moveTo>
                  <a:pt x="0" y="0"/>
                </a:moveTo>
                <a:lnTo>
                  <a:pt x="159" y="35"/>
                </a:lnTo>
                <a:lnTo>
                  <a:pt x="26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3" name="Straight Connector 852"/>
          <p:cNvSpPr/>
          <p:nvPr/>
        </p:nvSpPr>
        <p:spPr>
          <a:xfrm flipV="1">
            <a:off x="6950520" y="388080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4" name="Straight Connector 853"/>
          <p:cNvSpPr/>
          <p:nvPr/>
        </p:nvSpPr>
        <p:spPr>
          <a:xfrm flipV="1">
            <a:off x="743976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Freeform: Shape 854"/>
          <p:cNvSpPr/>
          <p:nvPr/>
        </p:nvSpPr>
        <p:spPr>
          <a:xfrm>
            <a:off x="7433280" y="369000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6" name="Straight Connector 855"/>
          <p:cNvSpPr/>
          <p:nvPr/>
        </p:nvSpPr>
        <p:spPr>
          <a:xfrm flipH="1" flipV="1">
            <a:off x="7408080" y="36835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7" name="Freeform: Shape 856"/>
          <p:cNvSpPr/>
          <p:nvPr/>
        </p:nvSpPr>
        <p:spPr>
          <a:xfrm>
            <a:off x="7395480" y="3683520"/>
            <a:ext cx="37800" cy="6480"/>
          </a:xfrm>
          <a:custGeom>
            <a:avLst/>
            <a:gdLst/>
            <a:ahLst/>
            <a:cxnLst/>
            <a:rect l="0" t="0" r="r" b="b"/>
            <a:pathLst>
              <a:path w="105" h="18" fill="none">
                <a:moveTo>
                  <a:pt x="105" y="18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8" name="Straight Connector 857"/>
          <p:cNvSpPr/>
          <p:nvPr/>
        </p:nvSpPr>
        <p:spPr>
          <a:xfrm flipH="1">
            <a:off x="7389000" y="36835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9" name="Straight Connector 858"/>
          <p:cNvSpPr/>
          <p:nvPr/>
        </p:nvSpPr>
        <p:spPr>
          <a:xfrm flipH="1">
            <a:off x="7350840" y="369000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0" name="Straight Connector 859"/>
          <p:cNvSpPr/>
          <p:nvPr/>
        </p:nvSpPr>
        <p:spPr>
          <a:xfrm flipH="1">
            <a:off x="7344360" y="3690000"/>
            <a:ext cx="446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1" name="Straight Connector 860"/>
          <p:cNvSpPr/>
          <p:nvPr/>
        </p:nvSpPr>
        <p:spPr>
          <a:xfrm flipH="1">
            <a:off x="7344360" y="37152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2" name="Freeform: Shape 861"/>
          <p:cNvSpPr/>
          <p:nvPr/>
        </p:nvSpPr>
        <p:spPr>
          <a:xfrm>
            <a:off x="7344360" y="37216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0" y="18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3" name="Straight Connector 862"/>
          <p:cNvSpPr/>
          <p:nvPr/>
        </p:nvSpPr>
        <p:spPr>
          <a:xfrm>
            <a:off x="7344360" y="37281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4" name="Straight Connector 863"/>
          <p:cNvSpPr/>
          <p:nvPr/>
        </p:nvSpPr>
        <p:spPr>
          <a:xfrm>
            <a:off x="7363440" y="37407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5" name="Straight Connector 864"/>
          <p:cNvSpPr/>
          <p:nvPr/>
        </p:nvSpPr>
        <p:spPr>
          <a:xfrm>
            <a:off x="7376400" y="3747240"/>
            <a:ext cx="507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6" name="Freeform: Shape 865"/>
          <p:cNvSpPr/>
          <p:nvPr/>
        </p:nvSpPr>
        <p:spPr>
          <a:xfrm>
            <a:off x="7401600" y="375984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0"/>
                </a:moveTo>
                <a:lnTo>
                  <a:pt x="71" y="35"/>
                </a:lnTo>
                <a:lnTo>
                  <a:pt x="10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7" name="Freeform: Shape 866"/>
          <p:cNvSpPr/>
          <p:nvPr/>
        </p:nvSpPr>
        <p:spPr>
          <a:xfrm>
            <a:off x="7427160" y="3772440"/>
            <a:ext cx="12600" cy="44640"/>
          </a:xfrm>
          <a:custGeom>
            <a:avLst/>
            <a:gdLst/>
            <a:ahLst/>
            <a:cxnLst/>
            <a:rect l="0" t="0" r="r" b="b"/>
            <a:pathLst>
              <a:path w="35" h="124" fill="none">
                <a:moveTo>
                  <a:pt x="0" y="0"/>
                </a:moveTo>
                <a:lnTo>
                  <a:pt x="35" y="71"/>
                </a:lnTo>
                <a:lnTo>
                  <a:pt x="3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8" name="Freeform: Shape 867"/>
          <p:cNvSpPr/>
          <p:nvPr/>
        </p:nvSpPr>
        <p:spPr>
          <a:xfrm>
            <a:off x="7427160" y="3798000"/>
            <a:ext cx="12600" cy="50760"/>
          </a:xfrm>
          <a:custGeom>
            <a:avLst/>
            <a:gdLst/>
            <a:ahLst/>
            <a:cxnLst/>
            <a:rect l="0" t="0" r="r" b="b"/>
            <a:pathLst>
              <a:path w="35" h="141" fill="none">
                <a:moveTo>
                  <a:pt x="35" y="0"/>
                </a:moveTo>
                <a:lnTo>
                  <a:pt x="35" y="5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9" name="Freeform: Shape 868"/>
          <p:cNvSpPr/>
          <p:nvPr/>
        </p:nvSpPr>
        <p:spPr>
          <a:xfrm>
            <a:off x="7389000" y="3817080"/>
            <a:ext cx="50760" cy="44640"/>
          </a:xfrm>
          <a:custGeom>
            <a:avLst/>
            <a:gdLst/>
            <a:ahLst/>
            <a:cxnLst/>
            <a:rect l="0" t="0" r="r" b="b"/>
            <a:pathLst>
              <a:path w="141" h="124" fill="none">
                <a:moveTo>
                  <a:pt x="141" y="0"/>
                </a:moveTo>
                <a:lnTo>
                  <a:pt x="106" y="88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0" name="Straight Connector 869"/>
          <p:cNvSpPr/>
          <p:nvPr/>
        </p:nvSpPr>
        <p:spPr>
          <a:xfrm flipH="1">
            <a:off x="736992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1" name="Straight Connector 870"/>
          <p:cNvSpPr/>
          <p:nvPr/>
        </p:nvSpPr>
        <p:spPr>
          <a:xfrm flipH="1">
            <a:off x="7363440" y="38617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2" name="Straight Connector 871"/>
          <p:cNvSpPr/>
          <p:nvPr/>
        </p:nvSpPr>
        <p:spPr>
          <a:xfrm flipH="1">
            <a:off x="7344360" y="38617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3" name="Straight Connector 872"/>
          <p:cNvSpPr/>
          <p:nvPr/>
        </p:nvSpPr>
        <p:spPr>
          <a:xfrm flipH="1" flipV="1">
            <a:off x="730620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4" name="Straight Connector 873"/>
          <p:cNvSpPr/>
          <p:nvPr/>
        </p:nvSpPr>
        <p:spPr>
          <a:xfrm flipH="1" flipV="1">
            <a:off x="7300080" y="38426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Straight Connector 874"/>
          <p:cNvSpPr/>
          <p:nvPr/>
        </p:nvSpPr>
        <p:spPr>
          <a:xfrm flipH="1" flipV="1">
            <a:off x="7300080" y="38426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6" name="Straight Connector 875"/>
          <p:cNvSpPr/>
          <p:nvPr/>
        </p:nvSpPr>
        <p:spPr>
          <a:xfrm>
            <a:off x="757332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7" name="Straight Connector 876"/>
          <p:cNvSpPr/>
          <p:nvPr/>
        </p:nvSpPr>
        <p:spPr>
          <a:xfrm flipH="1">
            <a:off x="7566840" y="36900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Straight Connector 877"/>
          <p:cNvSpPr/>
          <p:nvPr/>
        </p:nvSpPr>
        <p:spPr>
          <a:xfrm flipH="1">
            <a:off x="7547760" y="3696120"/>
            <a:ext cx="255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9" name="Straight Connector 878"/>
          <p:cNvSpPr/>
          <p:nvPr/>
        </p:nvSpPr>
        <p:spPr>
          <a:xfrm flipH="1">
            <a:off x="7541280" y="3709080"/>
            <a:ext cx="2556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0" name="Straight Connector 879"/>
          <p:cNvSpPr/>
          <p:nvPr/>
        </p:nvSpPr>
        <p:spPr>
          <a:xfrm flipH="1">
            <a:off x="7541280" y="37663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1" name="Straight Connector 880"/>
          <p:cNvSpPr/>
          <p:nvPr/>
        </p:nvSpPr>
        <p:spPr>
          <a:xfrm>
            <a:off x="7541280" y="3791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2" name="Straight Connector 881"/>
          <p:cNvSpPr/>
          <p:nvPr/>
        </p:nvSpPr>
        <p:spPr>
          <a:xfrm>
            <a:off x="7541280" y="3804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Straight Connector 882"/>
          <p:cNvSpPr/>
          <p:nvPr/>
        </p:nvSpPr>
        <p:spPr>
          <a:xfrm>
            <a:off x="7541280" y="3810600"/>
            <a:ext cx="129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4" name="Freeform: Shape 883"/>
          <p:cNvSpPr/>
          <p:nvPr/>
        </p:nvSpPr>
        <p:spPr>
          <a:xfrm>
            <a:off x="7541280" y="3817080"/>
            <a:ext cx="25560" cy="25560"/>
          </a:xfrm>
          <a:custGeom>
            <a:avLst/>
            <a:gdLst/>
            <a:ahLst/>
            <a:cxnLst/>
            <a:rect l="0" t="0" r="r" b="b"/>
            <a:pathLst>
              <a:path w="71" h="71" fill="none">
                <a:moveTo>
                  <a:pt x="0" y="0"/>
                </a:moveTo>
                <a:lnTo>
                  <a:pt x="36" y="71"/>
                </a:lnTo>
                <a:lnTo>
                  <a:pt x="71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5" name="Freeform: Shape 884"/>
          <p:cNvSpPr/>
          <p:nvPr/>
        </p:nvSpPr>
        <p:spPr>
          <a:xfrm>
            <a:off x="7554240" y="3817080"/>
            <a:ext cx="44280" cy="25560"/>
          </a:xfrm>
          <a:custGeom>
            <a:avLst/>
            <a:gdLst/>
            <a:ahLst/>
            <a:cxnLst/>
            <a:rect l="0" t="0" r="r" b="b"/>
            <a:pathLst>
              <a:path w="123" h="71" fill="none">
                <a:moveTo>
                  <a:pt x="0" y="71"/>
                </a:moveTo>
                <a:lnTo>
                  <a:pt x="35" y="71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Freeform: Shape 885"/>
          <p:cNvSpPr/>
          <p:nvPr/>
        </p:nvSpPr>
        <p:spPr>
          <a:xfrm>
            <a:off x="7566840" y="38044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88" y="35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7" name="Straight Connector 886"/>
          <p:cNvSpPr/>
          <p:nvPr/>
        </p:nvSpPr>
        <p:spPr>
          <a:xfrm flipV="1">
            <a:off x="7598520" y="37854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8" name="Straight Connector 887"/>
          <p:cNvSpPr/>
          <p:nvPr/>
        </p:nvSpPr>
        <p:spPr>
          <a:xfrm flipV="1">
            <a:off x="7605000" y="376632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" name="Straight Connector 888"/>
          <p:cNvSpPr/>
          <p:nvPr/>
        </p:nvSpPr>
        <p:spPr>
          <a:xfrm flipV="1">
            <a:off x="7624080" y="3753360"/>
            <a:ext cx="25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0" name="Freeform: Shape 889"/>
          <p:cNvSpPr/>
          <p:nvPr/>
        </p:nvSpPr>
        <p:spPr>
          <a:xfrm>
            <a:off x="7636680" y="375336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36"/>
                </a:moveTo>
                <a:lnTo>
                  <a:pt x="35" y="0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1" name="Straight Connector 890"/>
          <p:cNvSpPr/>
          <p:nvPr/>
        </p:nvSpPr>
        <p:spPr>
          <a:xfrm>
            <a:off x="7649280" y="3753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2" name="Straight Connector 891"/>
          <p:cNvSpPr/>
          <p:nvPr/>
        </p:nvSpPr>
        <p:spPr>
          <a:xfrm>
            <a:off x="765576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3" name="Straight Connector 892"/>
          <p:cNvSpPr/>
          <p:nvPr/>
        </p:nvSpPr>
        <p:spPr>
          <a:xfrm>
            <a:off x="7655760" y="377244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4" name="Straight Connector 893"/>
          <p:cNvSpPr/>
          <p:nvPr/>
        </p:nvSpPr>
        <p:spPr>
          <a:xfrm>
            <a:off x="7655760" y="37789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5" name="Straight Connector 894"/>
          <p:cNvSpPr/>
          <p:nvPr/>
        </p:nvSpPr>
        <p:spPr>
          <a:xfrm>
            <a:off x="7662240" y="38106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6" name="Freeform: Shape 895"/>
          <p:cNvSpPr/>
          <p:nvPr/>
        </p:nvSpPr>
        <p:spPr>
          <a:xfrm>
            <a:off x="7662240" y="381708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0"/>
                </a:moveTo>
                <a:lnTo>
                  <a:pt x="35" y="35"/>
                </a:lnTo>
                <a:lnTo>
                  <a:pt x="5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Straight Connector 896"/>
          <p:cNvSpPr/>
          <p:nvPr/>
        </p:nvSpPr>
        <p:spPr>
          <a:xfrm flipV="1">
            <a:off x="7674840" y="382356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8" name="Straight Connector 897"/>
          <p:cNvSpPr/>
          <p:nvPr/>
        </p:nvSpPr>
        <p:spPr>
          <a:xfrm flipV="1">
            <a:off x="7776360" y="3588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9" name="Freeform: Shape 898"/>
          <p:cNvSpPr/>
          <p:nvPr/>
        </p:nvSpPr>
        <p:spPr>
          <a:xfrm>
            <a:off x="7776360" y="35881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0" name="Straight Connector 899"/>
          <p:cNvSpPr/>
          <p:nvPr/>
        </p:nvSpPr>
        <p:spPr>
          <a:xfrm>
            <a:off x="7776360" y="3588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1" name="Straight Connector 900"/>
          <p:cNvSpPr/>
          <p:nvPr/>
        </p:nvSpPr>
        <p:spPr>
          <a:xfrm>
            <a:off x="7782840" y="35942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Straight Connector 901"/>
          <p:cNvSpPr/>
          <p:nvPr/>
        </p:nvSpPr>
        <p:spPr>
          <a:xfrm>
            <a:off x="7782840" y="36007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3" name="Straight Connector 902"/>
          <p:cNvSpPr/>
          <p:nvPr/>
        </p:nvSpPr>
        <p:spPr>
          <a:xfrm>
            <a:off x="7782840" y="3613320"/>
            <a:ext cx="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4" name="Straight Connector 903"/>
          <p:cNvSpPr/>
          <p:nvPr/>
        </p:nvSpPr>
        <p:spPr>
          <a:xfrm>
            <a:off x="7782840" y="3657960"/>
            <a:ext cx="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5" name="Straight Connector 904"/>
          <p:cNvSpPr/>
          <p:nvPr/>
        </p:nvSpPr>
        <p:spPr>
          <a:xfrm>
            <a:off x="7782840" y="3702600"/>
            <a:ext cx="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6" name="Straight Connector 905"/>
          <p:cNvSpPr/>
          <p:nvPr/>
        </p:nvSpPr>
        <p:spPr>
          <a:xfrm>
            <a:off x="7782840" y="377244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7" name="Freeform: Shape 906"/>
          <p:cNvSpPr/>
          <p:nvPr/>
        </p:nvSpPr>
        <p:spPr>
          <a:xfrm>
            <a:off x="7782840" y="3817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8" name="Straight Connector 907"/>
          <p:cNvSpPr/>
          <p:nvPr/>
        </p:nvSpPr>
        <p:spPr>
          <a:xfrm flipV="1">
            <a:off x="7782840" y="377892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9" name="Straight Connector 908"/>
          <p:cNvSpPr/>
          <p:nvPr/>
        </p:nvSpPr>
        <p:spPr>
          <a:xfrm flipV="1">
            <a:off x="7782840" y="376632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Straight Connector 909"/>
          <p:cNvSpPr/>
          <p:nvPr/>
        </p:nvSpPr>
        <p:spPr>
          <a:xfrm flipV="1">
            <a:off x="7782840" y="373428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1" name="Freeform: Shape 910"/>
          <p:cNvSpPr/>
          <p:nvPr/>
        </p:nvSpPr>
        <p:spPr>
          <a:xfrm>
            <a:off x="7782840" y="3721680"/>
            <a:ext cx="25560" cy="44640"/>
          </a:xfrm>
          <a:custGeom>
            <a:avLst/>
            <a:gdLst/>
            <a:ahLst/>
            <a:cxnLst/>
            <a:rect l="0" t="0" r="r" b="b"/>
            <a:pathLst>
              <a:path w="71" h="124" fill="none">
                <a:moveTo>
                  <a:pt x="0" y="124"/>
                </a:moveTo>
                <a:lnTo>
                  <a:pt x="18" y="35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2" name="Freeform: Shape 911"/>
          <p:cNvSpPr/>
          <p:nvPr/>
        </p:nvSpPr>
        <p:spPr>
          <a:xfrm>
            <a:off x="7789320" y="3721680"/>
            <a:ext cx="38160" cy="12600"/>
          </a:xfrm>
          <a:custGeom>
            <a:avLst/>
            <a:gdLst/>
            <a:ahLst/>
            <a:cxnLst/>
            <a:rect l="0" t="0" r="r" b="b"/>
            <a:pathLst>
              <a:path w="106" h="35" fill="none">
                <a:moveTo>
                  <a:pt x="0" y="35"/>
                </a:moveTo>
                <a:lnTo>
                  <a:pt x="53" y="0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3" name="Straight Connector 912"/>
          <p:cNvSpPr/>
          <p:nvPr/>
        </p:nvSpPr>
        <p:spPr>
          <a:xfrm>
            <a:off x="7808400" y="3721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4" name="Straight Connector 913"/>
          <p:cNvSpPr/>
          <p:nvPr/>
        </p:nvSpPr>
        <p:spPr>
          <a:xfrm>
            <a:off x="7827480" y="37216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5" name="Straight Connector 914"/>
          <p:cNvSpPr/>
          <p:nvPr/>
        </p:nvSpPr>
        <p:spPr>
          <a:xfrm>
            <a:off x="7846560" y="372816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6" name="Straight Connector 915"/>
          <p:cNvSpPr/>
          <p:nvPr/>
        </p:nvSpPr>
        <p:spPr>
          <a:xfrm>
            <a:off x="7852680" y="37342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7" name="Straight Connector 916"/>
          <p:cNvSpPr/>
          <p:nvPr/>
        </p:nvSpPr>
        <p:spPr>
          <a:xfrm>
            <a:off x="7852680" y="37407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8" name="Straight Connector 917"/>
          <p:cNvSpPr/>
          <p:nvPr/>
        </p:nvSpPr>
        <p:spPr>
          <a:xfrm>
            <a:off x="7859160" y="37533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Straight Connector 918"/>
          <p:cNvSpPr/>
          <p:nvPr/>
        </p:nvSpPr>
        <p:spPr>
          <a:xfrm>
            <a:off x="7859160" y="37598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0" name="Freeform: Shape 919"/>
          <p:cNvSpPr/>
          <p:nvPr/>
        </p:nvSpPr>
        <p:spPr>
          <a:xfrm>
            <a:off x="7833600" y="3772440"/>
            <a:ext cx="25560" cy="38160"/>
          </a:xfrm>
          <a:custGeom>
            <a:avLst/>
            <a:gdLst/>
            <a:ahLst/>
            <a:cxnLst/>
            <a:rect l="0" t="0" r="r" b="b"/>
            <a:pathLst>
              <a:path w="71" h="106" fill="none">
                <a:moveTo>
                  <a:pt x="71" y="0"/>
                </a:moveTo>
                <a:lnTo>
                  <a:pt x="71" y="36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1" name="Straight Connector 920"/>
          <p:cNvSpPr/>
          <p:nvPr/>
        </p:nvSpPr>
        <p:spPr>
          <a:xfrm flipH="1">
            <a:off x="7801920" y="378540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Straight Connector 921"/>
          <p:cNvSpPr/>
          <p:nvPr/>
        </p:nvSpPr>
        <p:spPr>
          <a:xfrm flipH="1">
            <a:off x="7795440" y="381060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Straight Connector 922"/>
          <p:cNvSpPr/>
          <p:nvPr/>
        </p:nvSpPr>
        <p:spPr>
          <a:xfrm flipH="1">
            <a:off x="7789320" y="38426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Freeform: Shape 923"/>
          <p:cNvSpPr/>
          <p:nvPr/>
        </p:nvSpPr>
        <p:spPr>
          <a:xfrm>
            <a:off x="7770240" y="3842640"/>
            <a:ext cx="25200" cy="6120"/>
          </a:xfrm>
          <a:custGeom>
            <a:avLst/>
            <a:gdLst/>
            <a:ahLst/>
            <a:cxnLst/>
            <a:rect l="0" t="0" r="r" b="b"/>
            <a:pathLst>
              <a:path w="70" h="17" fill="none">
                <a:moveTo>
                  <a:pt x="70" y="0"/>
                </a:moveTo>
                <a:lnTo>
                  <a:pt x="53" y="17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" name="Straight Connector 924"/>
          <p:cNvSpPr/>
          <p:nvPr/>
        </p:nvSpPr>
        <p:spPr>
          <a:xfrm flipH="1">
            <a:off x="7770240" y="38487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6" name="Straight Connector 925"/>
          <p:cNvSpPr/>
          <p:nvPr/>
        </p:nvSpPr>
        <p:spPr>
          <a:xfrm flipH="1">
            <a:off x="8005320" y="37281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7" name="Straight Connector 926"/>
          <p:cNvSpPr/>
          <p:nvPr/>
        </p:nvSpPr>
        <p:spPr>
          <a:xfrm flipH="1">
            <a:off x="7998840" y="3728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8" name="Straight Connector 927"/>
          <p:cNvSpPr/>
          <p:nvPr/>
        </p:nvSpPr>
        <p:spPr>
          <a:xfrm flipH="1" flipV="1">
            <a:off x="7979760" y="37216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Straight Connector 928"/>
          <p:cNvSpPr/>
          <p:nvPr/>
        </p:nvSpPr>
        <p:spPr>
          <a:xfrm flipH="1" flipV="1">
            <a:off x="7973640" y="37216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Straight Connector 929"/>
          <p:cNvSpPr/>
          <p:nvPr/>
        </p:nvSpPr>
        <p:spPr>
          <a:xfrm flipH="1">
            <a:off x="7960680" y="3721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Straight Connector 930"/>
          <p:cNvSpPr/>
          <p:nvPr/>
        </p:nvSpPr>
        <p:spPr>
          <a:xfrm flipH="1">
            <a:off x="7954560" y="3721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" name="Freeform: Shape 931"/>
          <p:cNvSpPr/>
          <p:nvPr/>
        </p:nvSpPr>
        <p:spPr>
          <a:xfrm>
            <a:off x="7954560" y="37216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3" name="Straight Connector 932"/>
          <p:cNvSpPr/>
          <p:nvPr/>
        </p:nvSpPr>
        <p:spPr>
          <a:xfrm flipH="1">
            <a:off x="7948080" y="37216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" name="Straight Connector 933"/>
          <p:cNvSpPr/>
          <p:nvPr/>
        </p:nvSpPr>
        <p:spPr>
          <a:xfrm flipH="1">
            <a:off x="7941600" y="3728160"/>
            <a:ext cx="12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5" name="Freeform: Shape 934"/>
          <p:cNvSpPr/>
          <p:nvPr/>
        </p:nvSpPr>
        <p:spPr>
          <a:xfrm>
            <a:off x="7941600" y="374724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18" y="0"/>
                </a:moveTo>
                <a:lnTo>
                  <a:pt x="0" y="35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6" name="Freeform: Shape 935"/>
          <p:cNvSpPr/>
          <p:nvPr/>
        </p:nvSpPr>
        <p:spPr>
          <a:xfrm>
            <a:off x="7941600" y="3759840"/>
            <a:ext cx="57240" cy="31680"/>
          </a:xfrm>
          <a:custGeom>
            <a:avLst/>
            <a:gdLst/>
            <a:ahLst/>
            <a:cxnLst/>
            <a:rect l="0" t="0" r="r" b="b"/>
            <a:pathLst>
              <a:path w="159" h="88" fill="none">
                <a:moveTo>
                  <a:pt x="0" y="0"/>
                </a:moveTo>
                <a:lnTo>
                  <a:pt x="53" y="71"/>
                </a:lnTo>
                <a:lnTo>
                  <a:pt x="159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7" name="Straight Connector 936"/>
          <p:cNvSpPr/>
          <p:nvPr/>
        </p:nvSpPr>
        <p:spPr>
          <a:xfrm>
            <a:off x="7960680" y="3785400"/>
            <a:ext cx="572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8" name="Straight Connector 937"/>
          <p:cNvSpPr/>
          <p:nvPr/>
        </p:nvSpPr>
        <p:spPr>
          <a:xfrm>
            <a:off x="7998840" y="379152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9" name="Straight Connector 938"/>
          <p:cNvSpPr/>
          <p:nvPr/>
        </p:nvSpPr>
        <p:spPr>
          <a:xfrm>
            <a:off x="8017920" y="379800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0" name="Straight Connector 939"/>
          <p:cNvSpPr/>
          <p:nvPr/>
        </p:nvSpPr>
        <p:spPr>
          <a:xfrm>
            <a:off x="8056080" y="381060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1" name="Straight Connector 940"/>
          <p:cNvSpPr/>
          <p:nvPr/>
        </p:nvSpPr>
        <p:spPr>
          <a:xfrm flipH="1">
            <a:off x="8037000" y="38170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2" name="Freeform: Shape 941"/>
          <p:cNvSpPr/>
          <p:nvPr/>
        </p:nvSpPr>
        <p:spPr>
          <a:xfrm>
            <a:off x="8005320" y="3823560"/>
            <a:ext cx="57240" cy="38160"/>
          </a:xfrm>
          <a:custGeom>
            <a:avLst/>
            <a:gdLst/>
            <a:ahLst/>
            <a:cxnLst/>
            <a:rect l="0" t="0" r="r" b="b"/>
            <a:pathLst>
              <a:path w="159" h="106" fill="none">
                <a:moveTo>
                  <a:pt x="159" y="0"/>
                </a:moveTo>
                <a:lnTo>
                  <a:pt x="88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3" name="Straight Connector 942"/>
          <p:cNvSpPr/>
          <p:nvPr/>
        </p:nvSpPr>
        <p:spPr>
          <a:xfrm flipH="1">
            <a:off x="7998840" y="38487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4" name="Straight Connector 943"/>
          <p:cNvSpPr/>
          <p:nvPr/>
        </p:nvSpPr>
        <p:spPr>
          <a:xfrm flipH="1">
            <a:off x="7967160" y="38617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5" name="Straight Connector 944"/>
          <p:cNvSpPr/>
          <p:nvPr/>
        </p:nvSpPr>
        <p:spPr>
          <a:xfrm flipH="1">
            <a:off x="7929000" y="386784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6" name="Freeform: Shape 945"/>
          <p:cNvSpPr/>
          <p:nvPr/>
        </p:nvSpPr>
        <p:spPr>
          <a:xfrm>
            <a:off x="7890840" y="3861720"/>
            <a:ext cx="76320" cy="12600"/>
          </a:xfrm>
          <a:custGeom>
            <a:avLst/>
            <a:gdLst/>
            <a:ahLst/>
            <a:cxnLst/>
            <a:rect l="0" t="0" r="r" b="b"/>
            <a:pathLst>
              <a:path w="212" h="35" fill="none">
                <a:moveTo>
                  <a:pt x="212" y="35"/>
                </a:moveTo>
                <a:lnTo>
                  <a:pt x="106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7" name="Straight Connector 946"/>
          <p:cNvSpPr/>
          <p:nvPr/>
        </p:nvSpPr>
        <p:spPr>
          <a:xfrm flipH="1" flipV="1">
            <a:off x="7890840" y="38617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8" name="Straight Connector 947"/>
          <p:cNvSpPr/>
          <p:nvPr/>
        </p:nvSpPr>
        <p:spPr>
          <a:xfrm flipH="1">
            <a:off x="8284680" y="37152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9" name="Straight Connector 948"/>
          <p:cNvSpPr/>
          <p:nvPr/>
        </p:nvSpPr>
        <p:spPr>
          <a:xfrm flipH="1">
            <a:off x="827856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0" name="Straight Connector 949"/>
          <p:cNvSpPr/>
          <p:nvPr/>
        </p:nvSpPr>
        <p:spPr>
          <a:xfrm flipH="1">
            <a:off x="827208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1" name="Straight Connector 950"/>
          <p:cNvSpPr/>
          <p:nvPr/>
        </p:nvSpPr>
        <p:spPr>
          <a:xfrm flipH="1">
            <a:off x="8265600" y="37152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2" name="Straight Connector 951"/>
          <p:cNvSpPr/>
          <p:nvPr/>
        </p:nvSpPr>
        <p:spPr>
          <a:xfrm flipH="1">
            <a:off x="8259480" y="3715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3" name="Straight Connector 952"/>
          <p:cNvSpPr/>
          <p:nvPr/>
        </p:nvSpPr>
        <p:spPr>
          <a:xfrm flipH="1">
            <a:off x="8246520" y="37152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Straight Connector 953"/>
          <p:cNvSpPr/>
          <p:nvPr/>
        </p:nvSpPr>
        <p:spPr>
          <a:xfrm flipH="1">
            <a:off x="8195760" y="3715200"/>
            <a:ext cx="63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5" name="Freeform: Shape 954"/>
          <p:cNvSpPr/>
          <p:nvPr/>
        </p:nvSpPr>
        <p:spPr>
          <a:xfrm>
            <a:off x="8164080" y="3721680"/>
            <a:ext cx="82440" cy="95400"/>
          </a:xfrm>
          <a:custGeom>
            <a:avLst/>
            <a:gdLst/>
            <a:ahLst/>
            <a:cxnLst/>
            <a:rect l="0" t="0" r="r" b="b"/>
            <a:pathLst>
              <a:path w="229" h="265" fill="none">
                <a:moveTo>
                  <a:pt x="229" y="0"/>
                </a:moveTo>
                <a:lnTo>
                  <a:pt x="88" y="88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6" name="Freeform: Shape 955"/>
          <p:cNvSpPr/>
          <p:nvPr/>
        </p:nvSpPr>
        <p:spPr>
          <a:xfrm>
            <a:off x="8164080" y="3753360"/>
            <a:ext cx="31680" cy="95400"/>
          </a:xfrm>
          <a:custGeom>
            <a:avLst/>
            <a:gdLst/>
            <a:ahLst/>
            <a:cxnLst/>
            <a:rect l="0" t="0" r="r" b="b"/>
            <a:pathLst>
              <a:path w="88" h="265" fill="none">
                <a:moveTo>
                  <a:pt x="88" y="0"/>
                </a:moveTo>
                <a:lnTo>
                  <a:pt x="0" y="177"/>
                </a:lnTo>
                <a:lnTo>
                  <a:pt x="53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7" name="Freeform: Shape 956"/>
          <p:cNvSpPr/>
          <p:nvPr/>
        </p:nvSpPr>
        <p:spPr>
          <a:xfrm>
            <a:off x="8164080" y="3817080"/>
            <a:ext cx="76320" cy="44640"/>
          </a:xfrm>
          <a:custGeom>
            <a:avLst/>
            <a:gdLst/>
            <a:ahLst/>
            <a:cxnLst/>
            <a:rect l="0" t="0" r="r" b="b"/>
            <a:pathLst>
              <a:path w="212" h="124" fill="none">
                <a:moveTo>
                  <a:pt x="0" y="0"/>
                </a:moveTo>
                <a:lnTo>
                  <a:pt x="53" y="88"/>
                </a:lnTo>
                <a:lnTo>
                  <a:pt x="212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8" name="Straight Connector 957"/>
          <p:cNvSpPr/>
          <p:nvPr/>
        </p:nvSpPr>
        <p:spPr>
          <a:xfrm>
            <a:off x="8183160" y="3848760"/>
            <a:ext cx="572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9" name="Straight Connector 958"/>
          <p:cNvSpPr/>
          <p:nvPr/>
        </p:nvSpPr>
        <p:spPr>
          <a:xfrm>
            <a:off x="8430840" y="37472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0" name="Straight Connector 959"/>
          <p:cNvSpPr/>
          <p:nvPr/>
        </p:nvSpPr>
        <p:spPr>
          <a:xfrm>
            <a:off x="8430840" y="37472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1" name="Straight Connector 960"/>
          <p:cNvSpPr/>
          <p:nvPr/>
        </p:nvSpPr>
        <p:spPr>
          <a:xfrm>
            <a:off x="8430840" y="375336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2" name="Straight Connector 961"/>
          <p:cNvSpPr/>
          <p:nvPr/>
        </p:nvSpPr>
        <p:spPr>
          <a:xfrm>
            <a:off x="8430840" y="37598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3" name="Straight Connector 962"/>
          <p:cNvSpPr/>
          <p:nvPr/>
        </p:nvSpPr>
        <p:spPr>
          <a:xfrm>
            <a:off x="8430840" y="3766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4" name="Straight Connector 963"/>
          <p:cNvSpPr/>
          <p:nvPr/>
        </p:nvSpPr>
        <p:spPr>
          <a:xfrm flipH="1">
            <a:off x="8424720" y="3772440"/>
            <a:ext cx="612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5" name="Straight Connector 964"/>
          <p:cNvSpPr/>
          <p:nvPr/>
        </p:nvSpPr>
        <p:spPr>
          <a:xfrm flipH="1">
            <a:off x="8424720" y="3778920"/>
            <a:ext cx="612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6" name="Freeform: Shape 965"/>
          <p:cNvSpPr/>
          <p:nvPr/>
        </p:nvSpPr>
        <p:spPr>
          <a:xfrm>
            <a:off x="8418240" y="383616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0"/>
                </a:moveTo>
                <a:lnTo>
                  <a:pt x="18" y="53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7" name="Straight Connector 966"/>
          <p:cNvSpPr/>
          <p:nvPr/>
        </p:nvSpPr>
        <p:spPr>
          <a:xfrm flipH="1" flipV="1">
            <a:off x="8418240" y="3842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8" name="Straight Connector 967"/>
          <p:cNvSpPr/>
          <p:nvPr/>
        </p:nvSpPr>
        <p:spPr>
          <a:xfrm flipV="1">
            <a:off x="8418240" y="38361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Straight Connector 968"/>
          <p:cNvSpPr/>
          <p:nvPr/>
        </p:nvSpPr>
        <p:spPr>
          <a:xfrm flipV="1">
            <a:off x="8418240" y="38170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0" name="Straight Connector 969"/>
          <p:cNvSpPr/>
          <p:nvPr/>
        </p:nvSpPr>
        <p:spPr>
          <a:xfrm flipV="1">
            <a:off x="8418240" y="3785400"/>
            <a:ext cx="255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" name="Freeform: Shape 970"/>
          <p:cNvSpPr/>
          <p:nvPr/>
        </p:nvSpPr>
        <p:spPr>
          <a:xfrm>
            <a:off x="8424720" y="3772440"/>
            <a:ext cx="37800" cy="44640"/>
          </a:xfrm>
          <a:custGeom>
            <a:avLst/>
            <a:gdLst/>
            <a:ahLst/>
            <a:cxnLst/>
            <a:rect l="0" t="0" r="r" b="b"/>
            <a:pathLst>
              <a:path w="105" h="124" fill="none">
                <a:moveTo>
                  <a:pt x="0" y="124"/>
                </a:moveTo>
                <a:lnTo>
                  <a:pt x="53" y="36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2" name="Freeform: Shape 971"/>
          <p:cNvSpPr/>
          <p:nvPr/>
        </p:nvSpPr>
        <p:spPr>
          <a:xfrm>
            <a:off x="8443800" y="3772440"/>
            <a:ext cx="50760" cy="12960"/>
          </a:xfrm>
          <a:custGeom>
            <a:avLst/>
            <a:gdLst/>
            <a:ahLst/>
            <a:cxnLst/>
            <a:rect l="0" t="0" r="r" b="b"/>
            <a:pathLst>
              <a:path w="141" h="36" fill="none">
                <a:moveTo>
                  <a:pt x="0" y="36"/>
                </a:moveTo>
                <a:lnTo>
                  <a:pt x="52" y="0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3" name="Straight Connector 972"/>
          <p:cNvSpPr/>
          <p:nvPr/>
        </p:nvSpPr>
        <p:spPr>
          <a:xfrm>
            <a:off x="8462520" y="377244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4" name="Straight Connector 973"/>
          <p:cNvSpPr/>
          <p:nvPr/>
        </p:nvSpPr>
        <p:spPr>
          <a:xfrm>
            <a:off x="8494560" y="37724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5" name="Straight Connector 974"/>
          <p:cNvSpPr/>
          <p:nvPr/>
        </p:nvSpPr>
        <p:spPr>
          <a:xfrm>
            <a:off x="8519760" y="3778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6" name="Straight Connector 975"/>
          <p:cNvSpPr/>
          <p:nvPr/>
        </p:nvSpPr>
        <p:spPr>
          <a:xfrm>
            <a:off x="8672400" y="37789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7" name="Straight Connector 976"/>
          <p:cNvSpPr/>
          <p:nvPr/>
        </p:nvSpPr>
        <p:spPr>
          <a:xfrm>
            <a:off x="8672400" y="3778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8" name="Straight Connector 977"/>
          <p:cNvSpPr/>
          <p:nvPr/>
        </p:nvSpPr>
        <p:spPr>
          <a:xfrm flipH="1">
            <a:off x="8665920" y="3791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9" name="Straight Connector 978"/>
          <p:cNvSpPr/>
          <p:nvPr/>
        </p:nvSpPr>
        <p:spPr>
          <a:xfrm flipH="1">
            <a:off x="8665920" y="37980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0" name="Straight Connector 979"/>
          <p:cNvSpPr/>
          <p:nvPr/>
        </p:nvSpPr>
        <p:spPr>
          <a:xfrm>
            <a:off x="8665920" y="3810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1" name="Straight Connector 980"/>
          <p:cNvSpPr/>
          <p:nvPr/>
        </p:nvSpPr>
        <p:spPr>
          <a:xfrm>
            <a:off x="8665920" y="38235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2" name="Freeform: Shape 981"/>
          <p:cNvSpPr/>
          <p:nvPr/>
        </p:nvSpPr>
        <p:spPr>
          <a:xfrm>
            <a:off x="8672400" y="3855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3" name="Straight Connector 982"/>
          <p:cNvSpPr/>
          <p:nvPr/>
        </p:nvSpPr>
        <p:spPr>
          <a:xfrm>
            <a:off x="8672400" y="38617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" name="Straight Connector 983"/>
          <p:cNvSpPr/>
          <p:nvPr/>
        </p:nvSpPr>
        <p:spPr>
          <a:xfrm flipV="1">
            <a:off x="8653320" y="3645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Freeform: Shape 984"/>
          <p:cNvSpPr/>
          <p:nvPr/>
        </p:nvSpPr>
        <p:spPr>
          <a:xfrm>
            <a:off x="8653320" y="3645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6" name="Straight Connector 985"/>
          <p:cNvSpPr/>
          <p:nvPr/>
        </p:nvSpPr>
        <p:spPr>
          <a:xfrm>
            <a:off x="8653320" y="36453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7" name="Straight Connector 986"/>
          <p:cNvSpPr/>
          <p:nvPr/>
        </p:nvSpPr>
        <p:spPr>
          <a:xfrm>
            <a:off x="8659800" y="36518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8" name="Straight Connector 987"/>
          <p:cNvSpPr/>
          <p:nvPr/>
        </p:nvSpPr>
        <p:spPr>
          <a:xfrm>
            <a:off x="8812080" y="36900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9" name="Straight Connector 988"/>
          <p:cNvSpPr/>
          <p:nvPr/>
        </p:nvSpPr>
        <p:spPr>
          <a:xfrm>
            <a:off x="8812080" y="369000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0" name="Freeform: Shape 989"/>
          <p:cNvSpPr/>
          <p:nvPr/>
        </p:nvSpPr>
        <p:spPr>
          <a:xfrm>
            <a:off x="8812080" y="369612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0" y="0"/>
                </a:moveTo>
                <a:lnTo>
                  <a:pt x="0" y="177"/>
                </a:lnTo>
                <a:lnTo>
                  <a:pt x="35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1" name="Straight Connector 990"/>
          <p:cNvSpPr/>
          <p:nvPr/>
        </p:nvSpPr>
        <p:spPr>
          <a:xfrm>
            <a:off x="8812080" y="3759840"/>
            <a:ext cx="190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Straight Connector 991"/>
          <p:cNvSpPr/>
          <p:nvPr/>
        </p:nvSpPr>
        <p:spPr>
          <a:xfrm>
            <a:off x="8824680" y="385524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3" name="Freeform: Shape 992"/>
          <p:cNvSpPr/>
          <p:nvPr/>
        </p:nvSpPr>
        <p:spPr>
          <a:xfrm>
            <a:off x="8831160" y="3874320"/>
            <a:ext cx="38160" cy="146160"/>
          </a:xfrm>
          <a:custGeom>
            <a:avLst/>
            <a:gdLst/>
            <a:ahLst/>
            <a:cxnLst/>
            <a:rect l="0" t="0" r="r" b="b"/>
            <a:pathLst>
              <a:path w="106" h="406" fill="none">
                <a:moveTo>
                  <a:pt x="0" y="0"/>
                </a:moveTo>
                <a:lnTo>
                  <a:pt x="35" y="194"/>
                </a:lnTo>
                <a:lnTo>
                  <a:pt x="10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4" name="Straight Connector 993"/>
          <p:cNvSpPr/>
          <p:nvPr/>
        </p:nvSpPr>
        <p:spPr>
          <a:xfrm>
            <a:off x="8843760" y="3944160"/>
            <a:ext cx="320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5" name="Straight Connector 994"/>
          <p:cNvSpPr/>
          <p:nvPr/>
        </p:nvSpPr>
        <p:spPr>
          <a:xfrm>
            <a:off x="8869320" y="40204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6" name="Straight Connector 995"/>
          <p:cNvSpPr/>
          <p:nvPr/>
        </p:nvSpPr>
        <p:spPr>
          <a:xfrm flipV="1">
            <a:off x="8818560" y="375336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7" name="Straight Connector 996"/>
          <p:cNvSpPr/>
          <p:nvPr/>
        </p:nvSpPr>
        <p:spPr>
          <a:xfrm flipV="1">
            <a:off x="8818560" y="37472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8" name="Straight Connector 997"/>
          <p:cNvSpPr/>
          <p:nvPr/>
        </p:nvSpPr>
        <p:spPr>
          <a:xfrm flipV="1">
            <a:off x="8824680" y="374076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9" name="Freeform: Shape 998"/>
          <p:cNvSpPr/>
          <p:nvPr/>
        </p:nvSpPr>
        <p:spPr>
          <a:xfrm>
            <a:off x="8837640" y="3740760"/>
            <a:ext cx="69840" cy="25560"/>
          </a:xfrm>
          <a:custGeom>
            <a:avLst/>
            <a:gdLst/>
            <a:ahLst/>
            <a:cxnLst/>
            <a:rect l="0" t="0" r="r" b="b"/>
            <a:pathLst>
              <a:path w="194" h="71" fill="none">
                <a:moveTo>
                  <a:pt x="0" y="18"/>
                </a:moveTo>
                <a:lnTo>
                  <a:pt x="35" y="0"/>
                </a:lnTo>
                <a:lnTo>
                  <a:pt x="194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0" name="Straight Connector 999"/>
          <p:cNvSpPr/>
          <p:nvPr/>
        </p:nvSpPr>
        <p:spPr>
          <a:xfrm>
            <a:off x="8850240" y="3740760"/>
            <a:ext cx="637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1" name="Straight Connector 1000"/>
          <p:cNvSpPr/>
          <p:nvPr/>
        </p:nvSpPr>
        <p:spPr>
          <a:xfrm>
            <a:off x="8907480" y="37663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2" name="Straight Connector 1001"/>
          <p:cNvSpPr/>
          <p:nvPr/>
        </p:nvSpPr>
        <p:spPr>
          <a:xfrm flipH="1">
            <a:off x="8894880" y="3772440"/>
            <a:ext cx="190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3" name="Freeform: Shape 1002"/>
          <p:cNvSpPr/>
          <p:nvPr/>
        </p:nvSpPr>
        <p:spPr>
          <a:xfrm>
            <a:off x="8837640" y="3778920"/>
            <a:ext cx="76320" cy="101880"/>
          </a:xfrm>
          <a:custGeom>
            <a:avLst/>
            <a:gdLst/>
            <a:ahLst/>
            <a:cxnLst/>
            <a:rect l="0" t="0" r="r" b="b"/>
            <a:pathLst>
              <a:path w="212" h="283" fill="none">
                <a:moveTo>
                  <a:pt x="212" y="0"/>
                </a:moveTo>
                <a:lnTo>
                  <a:pt x="159" y="247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4" name="Straight Connector 1003"/>
          <p:cNvSpPr/>
          <p:nvPr/>
        </p:nvSpPr>
        <p:spPr>
          <a:xfrm flipH="1">
            <a:off x="8831160" y="386784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5" name="Straight Connector 1004"/>
          <p:cNvSpPr/>
          <p:nvPr/>
        </p:nvSpPr>
        <p:spPr>
          <a:xfrm flipH="1">
            <a:off x="8831160" y="38808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6" name="Straight Connector 1005"/>
          <p:cNvSpPr/>
          <p:nvPr/>
        </p:nvSpPr>
        <p:spPr>
          <a:xfrm>
            <a:off x="9059760" y="3537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" name="Straight Connector 1006"/>
          <p:cNvSpPr/>
          <p:nvPr/>
        </p:nvSpPr>
        <p:spPr>
          <a:xfrm>
            <a:off x="9059760" y="3537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Straight Connector 1007"/>
          <p:cNvSpPr/>
          <p:nvPr/>
        </p:nvSpPr>
        <p:spPr>
          <a:xfrm>
            <a:off x="9059760" y="3543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9" name="Straight Connector 1008"/>
          <p:cNvSpPr/>
          <p:nvPr/>
        </p:nvSpPr>
        <p:spPr>
          <a:xfrm>
            <a:off x="9059760" y="3549960"/>
            <a:ext cx="190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" name="Freeform: Shape 1009"/>
          <p:cNvSpPr/>
          <p:nvPr/>
        </p:nvSpPr>
        <p:spPr>
          <a:xfrm>
            <a:off x="9059760" y="3556080"/>
            <a:ext cx="19080" cy="165600"/>
          </a:xfrm>
          <a:custGeom>
            <a:avLst/>
            <a:gdLst/>
            <a:ahLst/>
            <a:cxnLst/>
            <a:rect l="0" t="0" r="r" b="b"/>
            <a:pathLst>
              <a:path w="53" h="460" fill="none">
                <a:moveTo>
                  <a:pt x="0" y="0"/>
                </a:moveTo>
                <a:lnTo>
                  <a:pt x="53" y="283"/>
                </a:lnTo>
                <a:lnTo>
                  <a:pt x="53" y="4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1" name="Straight Connector 1010"/>
          <p:cNvSpPr/>
          <p:nvPr/>
        </p:nvSpPr>
        <p:spPr>
          <a:xfrm>
            <a:off x="9078840" y="3657960"/>
            <a:ext cx="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" name="Straight Connector 1011"/>
          <p:cNvSpPr/>
          <p:nvPr/>
        </p:nvSpPr>
        <p:spPr>
          <a:xfrm>
            <a:off x="9078840" y="372168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" name="Straight Connector 1012"/>
          <p:cNvSpPr/>
          <p:nvPr/>
        </p:nvSpPr>
        <p:spPr>
          <a:xfrm>
            <a:off x="9078840" y="377892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" name="Straight Connector 1013"/>
          <p:cNvSpPr/>
          <p:nvPr/>
        </p:nvSpPr>
        <p:spPr>
          <a:xfrm>
            <a:off x="9078840" y="3791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" name="Straight Connector 1014"/>
          <p:cNvSpPr/>
          <p:nvPr/>
        </p:nvSpPr>
        <p:spPr>
          <a:xfrm flipV="1">
            <a:off x="9078840" y="3798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Straight Connector 1015"/>
          <p:cNvSpPr/>
          <p:nvPr/>
        </p:nvSpPr>
        <p:spPr>
          <a:xfrm flipV="1">
            <a:off x="9078840" y="37980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7" name="Straight Connector 1016"/>
          <p:cNvSpPr/>
          <p:nvPr/>
        </p:nvSpPr>
        <p:spPr>
          <a:xfrm>
            <a:off x="9009000" y="37090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8" name="Straight Connector 1017"/>
          <p:cNvSpPr/>
          <p:nvPr/>
        </p:nvSpPr>
        <p:spPr>
          <a:xfrm>
            <a:off x="9009000" y="370908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9" name="Straight Connector 1018"/>
          <p:cNvSpPr/>
          <p:nvPr/>
        </p:nvSpPr>
        <p:spPr>
          <a:xfrm>
            <a:off x="9021960" y="370908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0" name="Straight Connector 1019"/>
          <p:cNvSpPr/>
          <p:nvPr/>
        </p:nvSpPr>
        <p:spPr>
          <a:xfrm>
            <a:off x="9028080" y="371520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" name="Straight Connector 1020"/>
          <p:cNvSpPr/>
          <p:nvPr/>
        </p:nvSpPr>
        <p:spPr>
          <a:xfrm flipV="1">
            <a:off x="9034560" y="3709080"/>
            <a:ext cx="633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" name="Freeform: Shape 1021"/>
          <p:cNvSpPr/>
          <p:nvPr/>
        </p:nvSpPr>
        <p:spPr>
          <a:xfrm>
            <a:off x="9053640" y="369612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53"/>
                </a:moveTo>
                <a:lnTo>
                  <a:pt x="123" y="36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Straight Connector 1022"/>
          <p:cNvSpPr/>
          <p:nvPr/>
        </p:nvSpPr>
        <p:spPr>
          <a:xfrm flipV="1">
            <a:off x="9097920" y="369000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" name="Straight Connector 1023"/>
          <p:cNvSpPr/>
          <p:nvPr/>
        </p:nvSpPr>
        <p:spPr>
          <a:xfrm flipV="1">
            <a:off x="9123480" y="3683520"/>
            <a:ext cx="572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5" name="Freeform: Shape 1024"/>
          <p:cNvSpPr/>
          <p:nvPr/>
        </p:nvSpPr>
        <p:spPr>
          <a:xfrm>
            <a:off x="9142560" y="368352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18"/>
                </a:moveTo>
                <a:lnTo>
                  <a:pt x="106" y="0"/>
                </a:lnTo>
                <a:lnTo>
                  <a:pt x="10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6" name="Straight Connector 1025"/>
          <p:cNvSpPr/>
          <p:nvPr/>
        </p:nvSpPr>
        <p:spPr>
          <a:xfrm>
            <a:off x="9180720" y="3683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7" name="Straight Connector 1026"/>
          <p:cNvSpPr/>
          <p:nvPr/>
        </p:nvSpPr>
        <p:spPr>
          <a:xfrm>
            <a:off x="9180720" y="36900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8" name="Straight Connector 1027"/>
          <p:cNvSpPr/>
          <p:nvPr/>
        </p:nvSpPr>
        <p:spPr>
          <a:xfrm>
            <a:off x="9180720" y="370260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9" name="Straight Connector 1028"/>
          <p:cNvSpPr/>
          <p:nvPr/>
        </p:nvSpPr>
        <p:spPr>
          <a:xfrm>
            <a:off x="9180720" y="371520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0" name="Straight Connector 1029"/>
          <p:cNvSpPr/>
          <p:nvPr/>
        </p:nvSpPr>
        <p:spPr>
          <a:xfrm>
            <a:off x="9186840" y="37342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1" name="Straight Connector 1030"/>
          <p:cNvSpPr/>
          <p:nvPr/>
        </p:nvSpPr>
        <p:spPr>
          <a:xfrm>
            <a:off x="9186840" y="37472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Straight Connector 1031"/>
          <p:cNvSpPr/>
          <p:nvPr/>
        </p:nvSpPr>
        <p:spPr>
          <a:xfrm>
            <a:off x="9186840" y="37533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3" name="Straight Connector 1032"/>
          <p:cNvSpPr/>
          <p:nvPr/>
        </p:nvSpPr>
        <p:spPr>
          <a:xfrm flipH="1">
            <a:off x="9174240" y="3759840"/>
            <a:ext cx="1260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4" name="Freeform: Shape 1033"/>
          <p:cNvSpPr/>
          <p:nvPr/>
        </p:nvSpPr>
        <p:spPr>
          <a:xfrm>
            <a:off x="9174240" y="377244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35" y="0"/>
                </a:moveTo>
                <a:lnTo>
                  <a:pt x="0" y="195"/>
                </a:lnTo>
                <a:lnTo>
                  <a:pt x="18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5" name="Freeform: Shape 1034"/>
          <p:cNvSpPr/>
          <p:nvPr/>
        </p:nvSpPr>
        <p:spPr>
          <a:xfrm>
            <a:off x="9174240" y="384264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0" y="0"/>
                </a:moveTo>
                <a:lnTo>
                  <a:pt x="18" y="17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6" name="Straight Connector 1035"/>
          <p:cNvSpPr/>
          <p:nvPr/>
        </p:nvSpPr>
        <p:spPr>
          <a:xfrm flipV="1">
            <a:off x="9180720" y="38426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7" name="Straight Connector 1036"/>
          <p:cNvSpPr/>
          <p:nvPr/>
        </p:nvSpPr>
        <p:spPr>
          <a:xfrm>
            <a:off x="9186840" y="3842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8" name="Straight Connector 1037"/>
          <p:cNvSpPr/>
          <p:nvPr/>
        </p:nvSpPr>
        <p:spPr>
          <a:xfrm>
            <a:off x="9193320" y="36007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9" name="Straight Connector 1038"/>
          <p:cNvSpPr/>
          <p:nvPr/>
        </p:nvSpPr>
        <p:spPr>
          <a:xfrm>
            <a:off x="9193320" y="3600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0" name="Straight Connector 1039"/>
          <p:cNvSpPr/>
          <p:nvPr/>
        </p:nvSpPr>
        <p:spPr>
          <a:xfrm>
            <a:off x="9199800" y="36133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1" name="Freeform: Shape 1040"/>
          <p:cNvSpPr/>
          <p:nvPr/>
        </p:nvSpPr>
        <p:spPr>
          <a:xfrm>
            <a:off x="9205920" y="36198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0"/>
                </a:moveTo>
                <a:lnTo>
                  <a:pt x="0" y="18"/>
                </a:lnTo>
                <a:lnTo>
                  <a:pt x="36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2" name="Straight Connector 1041"/>
          <p:cNvSpPr/>
          <p:nvPr/>
        </p:nvSpPr>
        <p:spPr>
          <a:xfrm>
            <a:off x="9205920" y="362628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3" name="Straight Connector 1042"/>
          <p:cNvSpPr/>
          <p:nvPr/>
        </p:nvSpPr>
        <p:spPr>
          <a:xfrm>
            <a:off x="9218880" y="363240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4" name="Straight Connector 1043"/>
          <p:cNvSpPr/>
          <p:nvPr/>
        </p:nvSpPr>
        <p:spPr>
          <a:xfrm flipH="1">
            <a:off x="9358560" y="36835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5" name="Straight Connector 1044"/>
          <p:cNvSpPr/>
          <p:nvPr/>
        </p:nvSpPr>
        <p:spPr>
          <a:xfrm flipH="1">
            <a:off x="9352080" y="3683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6" name="Straight Connector 1045"/>
          <p:cNvSpPr/>
          <p:nvPr/>
        </p:nvSpPr>
        <p:spPr>
          <a:xfrm flipH="1">
            <a:off x="9333000" y="368352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7" name="Freeform: Shape 1046"/>
          <p:cNvSpPr/>
          <p:nvPr/>
        </p:nvSpPr>
        <p:spPr>
          <a:xfrm>
            <a:off x="9294840" y="368352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159" y="0"/>
                </a:moveTo>
                <a:lnTo>
                  <a:pt x="106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8" name="Freeform: Shape 1047"/>
          <p:cNvSpPr/>
          <p:nvPr/>
        </p:nvSpPr>
        <p:spPr>
          <a:xfrm>
            <a:off x="9275760" y="3683520"/>
            <a:ext cx="57240" cy="50760"/>
          </a:xfrm>
          <a:custGeom>
            <a:avLst/>
            <a:gdLst/>
            <a:ahLst/>
            <a:cxnLst/>
            <a:rect l="0" t="0" r="r" b="b"/>
            <a:pathLst>
              <a:path w="159" h="141" fill="none">
                <a:moveTo>
                  <a:pt x="159" y="0"/>
                </a:moveTo>
                <a:lnTo>
                  <a:pt x="53" y="5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9" name="Freeform: Shape 1048"/>
          <p:cNvSpPr/>
          <p:nvPr/>
        </p:nvSpPr>
        <p:spPr>
          <a:xfrm>
            <a:off x="9269640" y="3702600"/>
            <a:ext cx="25200" cy="69840"/>
          </a:xfrm>
          <a:custGeom>
            <a:avLst/>
            <a:gdLst/>
            <a:ahLst/>
            <a:cxnLst/>
            <a:rect l="0" t="0" r="r" b="b"/>
            <a:pathLst>
              <a:path w="70" h="194" fill="none">
                <a:moveTo>
                  <a:pt x="70" y="0"/>
                </a:moveTo>
                <a:lnTo>
                  <a:pt x="17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0" name="Freeform: Shape 1049"/>
          <p:cNvSpPr/>
          <p:nvPr/>
        </p:nvSpPr>
        <p:spPr>
          <a:xfrm>
            <a:off x="9269640" y="3734280"/>
            <a:ext cx="6120" cy="63720"/>
          </a:xfrm>
          <a:custGeom>
            <a:avLst/>
            <a:gdLst/>
            <a:ahLst/>
            <a:cxnLst/>
            <a:rect l="0" t="0" r="r" b="b"/>
            <a:pathLst>
              <a:path w="17" h="177" fill="none">
                <a:moveTo>
                  <a:pt x="17" y="0"/>
                </a:moveTo>
                <a:lnTo>
                  <a:pt x="0" y="106"/>
                </a:lnTo>
                <a:lnTo>
                  <a:pt x="17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1" name="Freeform: Shape 1050"/>
          <p:cNvSpPr/>
          <p:nvPr/>
        </p:nvSpPr>
        <p:spPr>
          <a:xfrm>
            <a:off x="9269640" y="3772440"/>
            <a:ext cx="38160" cy="44640"/>
          </a:xfrm>
          <a:custGeom>
            <a:avLst/>
            <a:gdLst/>
            <a:ahLst/>
            <a:cxnLst/>
            <a:rect l="0" t="0" r="r" b="b"/>
            <a:pathLst>
              <a:path w="106" h="124" fill="none">
                <a:moveTo>
                  <a:pt x="0" y="0"/>
                </a:moveTo>
                <a:lnTo>
                  <a:pt x="17" y="71"/>
                </a:lnTo>
                <a:lnTo>
                  <a:pt x="10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2" name="Straight Connector 1051"/>
          <p:cNvSpPr/>
          <p:nvPr/>
        </p:nvSpPr>
        <p:spPr>
          <a:xfrm>
            <a:off x="9275760" y="37980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3" name="Straight Connector 1052"/>
          <p:cNvSpPr/>
          <p:nvPr/>
        </p:nvSpPr>
        <p:spPr>
          <a:xfrm>
            <a:off x="9307800" y="38170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4" name="Freeform: Shape 1053"/>
          <p:cNvSpPr/>
          <p:nvPr/>
        </p:nvSpPr>
        <p:spPr>
          <a:xfrm>
            <a:off x="9313920" y="3734280"/>
            <a:ext cx="57240" cy="82800"/>
          </a:xfrm>
          <a:custGeom>
            <a:avLst/>
            <a:gdLst/>
            <a:ahLst/>
            <a:cxnLst/>
            <a:rect l="0" t="0" r="r" b="b"/>
            <a:pathLst>
              <a:path w="159" h="230" fill="none">
                <a:moveTo>
                  <a:pt x="0" y="230"/>
                </a:moveTo>
                <a:lnTo>
                  <a:pt x="18" y="230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5" name="Freeform: Shape 1054"/>
          <p:cNvSpPr/>
          <p:nvPr/>
        </p:nvSpPr>
        <p:spPr>
          <a:xfrm>
            <a:off x="9320400" y="3721680"/>
            <a:ext cx="50760" cy="95400"/>
          </a:xfrm>
          <a:custGeom>
            <a:avLst/>
            <a:gdLst/>
            <a:ahLst/>
            <a:cxnLst/>
            <a:rect l="0" t="0" r="r" b="b"/>
            <a:pathLst>
              <a:path w="141" h="265" fill="none">
                <a:moveTo>
                  <a:pt x="0" y="265"/>
                </a:moveTo>
                <a:lnTo>
                  <a:pt x="141" y="35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6" name="Freeform: Shape 1055"/>
          <p:cNvSpPr/>
          <p:nvPr/>
        </p:nvSpPr>
        <p:spPr>
          <a:xfrm>
            <a:off x="9352080" y="372168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53" y="35"/>
                </a:moveTo>
                <a:lnTo>
                  <a:pt x="36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7" name="Straight Connector 1056"/>
          <p:cNvSpPr/>
          <p:nvPr/>
        </p:nvSpPr>
        <p:spPr>
          <a:xfrm flipH="1" flipV="1">
            <a:off x="9301320" y="370908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8" name="Straight Connector 1057"/>
          <p:cNvSpPr/>
          <p:nvPr/>
        </p:nvSpPr>
        <p:spPr>
          <a:xfrm flipH="1" flipV="1">
            <a:off x="9301320" y="370908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9" name="Straight Connector 1058"/>
          <p:cNvSpPr/>
          <p:nvPr/>
        </p:nvSpPr>
        <p:spPr>
          <a:xfrm>
            <a:off x="9491760" y="36900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0" name="Straight Connector 1059"/>
          <p:cNvSpPr/>
          <p:nvPr/>
        </p:nvSpPr>
        <p:spPr>
          <a:xfrm>
            <a:off x="9491760" y="36900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1" name="Straight Connector 1060"/>
          <p:cNvSpPr/>
          <p:nvPr/>
        </p:nvSpPr>
        <p:spPr>
          <a:xfrm>
            <a:off x="9491760" y="3715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2" name="Straight Connector 1061"/>
          <p:cNvSpPr/>
          <p:nvPr/>
        </p:nvSpPr>
        <p:spPr>
          <a:xfrm>
            <a:off x="9491760" y="37281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3" name="Straight Connector 1062"/>
          <p:cNvSpPr/>
          <p:nvPr/>
        </p:nvSpPr>
        <p:spPr>
          <a:xfrm flipH="1">
            <a:off x="9485640" y="373428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4" name="Straight Connector 1063"/>
          <p:cNvSpPr/>
          <p:nvPr/>
        </p:nvSpPr>
        <p:spPr>
          <a:xfrm flipH="1">
            <a:off x="9485640" y="374724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5" name="Freeform: Shape 1064"/>
          <p:cNvSpPr/>
          <p:nvPr/>
        </p:nvSpPr>
        <p:spPr>
          <a:xfrm>
            <a:off x="9485640" y="3791520"/>
            <a:ext cx="6120" cy="32040"/>
          </a:xfrm>
          <a:custGeom>
            <a:avLst/>
            <a:gdLst/>
            <a:ahLst/>
            <a:cxnLst/>
            <a:rect l="0" t="0" r="r" b="b"/>
            <a:pathLst>
              <a:path w="17" h="89" fill="none">
                <a:moveTo>
                  <a:pt x="0" y="0"/>
                </a:moveTo>
                <a:lnTo>
                  <a:pt x="0" y="71"/>
                </a:lnTo>
                <a:lnTo>
                  <a:pt x="17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6" name="Freeform: Shape 1065"/>
          <p:cNvSpPr/>
          <p:nvPr/>
        </p:nvSpPr>
        <p:spPr>
          <a:xfrm>
            <a:off x="9485640" y="381060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18"/>
                </a:moveTo>
                <a:lnTo>
                  <a:pt x="17" y="36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7" name="Straight Connector 1066"/>
          <p:cNvSpPr/>
          <p:nvPr/>
        </p:nvSpPr>
        <p:spPr>
          <a:xfrm flipV="1">
            <a:off x="9491760" y="380448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8" name="Straight Connector 1067"/>
          <p:cNvSpPr/>
          <p:nvPr/>
        </p:nvSpPr>
        <p:spPr>
          <a:xfrm flipV="1">
            <a:off x="9504720" y="379800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9" name="Straight Connector 1068"/>
          <p:cNvSpPr/>
          <p:nvPr/>
        </p:nvSpPr>
        <p:spPr>
          <a:xfrm flipV="1">
            <a:off x="9510840" y="37789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0" name="Straight Connector 1069"/>
          <p:cNvSpPr/>
          <p:nvPr/>
        </p:nvSpPr>
        <p:spPr>
          <a:xfrm flipV="1">
            <a:off x="9517320" y="3734280"/>
            <a:ext cx="572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1" name="Straight Connector 1070"/>
          <p:cNvSpPr/>
          <p:nvPr/>
        </p:nvSpPr>
        <p:spPr>
          <a:xfrm flipV="1">
            <a:off x="9529920" y="372816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2" name="Freeform: Shape 1071"/>
          <p:cNvSpPr/>
          <p:nvPr/>
        </p:nvSpPr>
        <p:spPr>
          <a:xfrm>
            <a:off x="9574560" y="3728160"/>
            <a:ext cx="19080" cy="25200"/>
          </a:xfrm>
          <a:custGeom>
            <a:avLst/>
            <a:gdLst/>
            <a:ahLst/>
            <a:cxnLst/>
            <a:rect l="0" t="0" r="r" b="b"/>
            <a:pathLst>
              <a:path w="53" h="70" fill="none">
                <a:moveTo>
                  <a:pt x="0" y="17"/>
                </a:moveTo>
                <a:lnTo>
                  <a:pt x="35" y="0"/>
                </a:lnTo>
                <a:lnTo>
                  <a:pt x="53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3" name="Straight Connector 1072"/>
          <p:cNvSpPr/>
          <p:nvPr/>
        </p:nvSpPr>
        <p:spPr>
          <a:xfrm>
            <a:off x="9587160" y="372816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Freeform: Shape 1073"/>
          <p:cNvSpPr/>
          <p:nvPr/>
        </p:nvSpPr>
        <p:spPr>
          <a:xfrm>
            <a:off x="9587160" y="375336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18" y="124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5" name="Straight Connector 1074"/>
          <p:cNvSpPr/>
          <p:nvPr/>
        </p:nvSpPr>
        <p:spPr>
          <a:xfrm flipH="1">
            <a:off x="9587160" y="37980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6" name="Straight Connector 1075"/>
          <p:cNvSpPr/>
          <p:nvPr/>
        </p:nvSpPr>
        <p:spPr>
          <a:xfrm>
            <a:off x="9587160" y="381708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7" name="Straight Connector 1076"/>
          <p:cNvSpPr/>
          <p:nvPr/>
        </p:nvSpPr>
        <p:spPr>
          <a:xfrm>
            <a:off x="9587160" y="38426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A30B64B-1D99-4E01-B486-12D79154A578}" type="slidenum">
              <a:t>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C96AE7-C0DE-4490-8FE1-B4A8893F178D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Code for the Redux flow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88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actionSource.pipe(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mergeMap(dispatchThunk),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scan(reducer, init_state),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map(view),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).subscribe(render)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B4308DE-6073-4EE4-9E8E-15536D713A3F}" type="slidenum">
              <a:t>30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9AFC69D-9AF7-4926-89BE-E3D7C893A36B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a-DK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Conclusion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RxJS makes event handling concise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It has high level of abstraction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Use marble diagrams + </a:t>
            </a:r>
            <a:r>
              <a:rPr lang="en-DK" sz="2800" b="0" u="sng" strike="noStrike">
                <a:solidFill>
                  <a:schemeClr val="dk1"/>
                </a:solidFill>
                <a:effectLst/>
                <a:uFillTx/>
                <a:latin typeface="Calibri"/>
                <a:hlinkClick r:id="rId2"/>
              </a:rPr>
              <a:t>the operator decision tree </a:t>
            </a: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to design the pipeline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RxJS can theoretically replace the Redux enhanced store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 don't know if you want to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338989B-F949-4DB8-A076-CFFA30EF5022}" type="slidenum">
              <a:t>31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32821C-616E-46AE-AC5C-F5F60A926B97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Observer Pattern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" name="Straight Connector 1078"/>
          <p:cNvSpPr/>
          <p:nvPr/>
        </p:nvSpPr>
        <p:spPr>
          <a:xfrm flipH="1">
            <a:off x="1995120" y="1552320"/>
            <a:ext cx="187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0" name="Straight Connector 1079"/>
          <p:cNvSpPr/>
          <p:nvPr/>
        </p:nvSpPr>
        <p:spPr>
          <a:xfrm flipH="1">
            <a:off x="1969560" y="155232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1" name="Straight Connector 1080"/>
          <p:cNvSpPr/>
          <p:nvPr/>
        </p:nvSpPr>
        <p:spPr>
          <a:xfrm flipH="1">
            <a:off x="1937880" y="157140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2" name="Straight Connector 1081"/>
          <p:cNvSpPr/>
          <p:nvPr/>
        </p:nvSpPr>
        <p:spPr>
          <a:xfrm flipH="1">
            <a:off x="1899720" y="159696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3" name="Straight Connector 1082"/>
          <p:cNvSpPr/>
          <p:nvPr/>
        </p:nvSpPr>
        <p:spPr>
          <a:xfrm flipH="1">
            <a:off x="1887120" y="162216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4" name="Straight Connector 1083"/>
          <p:cNvSpPr/>
          <p:nvPr/>
        </p:nvSpPr>
        <p:spPr>
          <a:xfrm flipH="1">
            <a:off x="1868040" y="1654200"/>
            <a:ext cx="316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5" name="Straight Connector 1084"/>
          <p:cNvSpPr/>
          <p:nvPr/>
        </p:nvSpPr>
        <p:spPr>
          <a:xfrm flipH="1">
            <a:off x="1836000" y="1666800"/>
            <a:ext cx="51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6" name="Straight Connector 1085"/>
          <p:cNvSpPr/>
          <p:nvPr/>
        </p:nvSpPr>
        <p:spPr>
          <a:xfrm flipH="1">
            <a:off x="1829880" y="167940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7" name="Straight Connector 1086"/>
          <p:cNvSpPr/>
          <p:nvPr/>
        </p:nvSpPr>
        <p:spPr>
          <a:xfrm flipH="1">
            <a:off x="1816920" y="171144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8" name="Straight Connector 1087"/>
          <p:cNvSpPr/>
          <p:nvPr/>
        </p:nvSpPr>
        <p:spPr>
          <a:xfrm flipH="1">
            <a:off x="1810800" y="17240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9" name="Freeform: Shape 1088"/>
          <p:cNvSpPr/>
          <p:nvPr/>
        </p:nvSpPr>
        <p:spPr>
          <a:xfrm>
            <a:off x="1810800" y="1736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0" name="Freeform: Shape 1089"/>
          <p:cNvSpPr/>
          <p:nvPr/>
        </p:nvSpPr>
        <p:spPr>
          <a:xfrm>
            <a:off x="1810800" y="173664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0" y="0"/>
                </a:moveTo>
                <a:lnTo>
                  <a:pt x="0" y="18"/>
                </a:lnTo>
                <a:lnTo>
                  <a:pt x="35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1" name="Straight Connector 1090"/>
          <p:cNvSpPr/>
          <p:nvPr/>
        </p:nvSpPr>
        <p:spPr>
          <a:xfrm>
            <a:off x="1810800" y="17431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2" name="Straight Connector 1091"/>
          <p:cNvSpPr/>
          <p:nvPr/>
        </p:nvSpPr>
        <p:spPr>
          <a:xfrm>
            <a:off x="1823400" y="174960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3" name="Freeform: Shape 1092"/>
          <p:cNvSpPr/>
          <p:nvPr/>
        </p:nvSpPr>
        <p:spPr>
          <a:xfrm>
            <a:off x="1829880" y="1755720"/>
            <a:ext cx="63360" cy="44640"/>
          </a:xfrm>
          <a:custGeom>
            <a:avLst/>
            <a:gdLst/>
            <a:ahLst/>
            <a:cxnLst/>
            <a:rect l="0" t="0" r="r" b="b"/>
            <a:pathLst>
              <a:path w="176" h="124" fill="none">
                <a:moveTo>
                  <a:pt x="0" y="0"/>
                </a:moveTo>
                <a:lnTo>
                  <a:pt x="123" y="71"/>
                </a:lnTo>
                <a:lnTo>
                  <a:pt x="17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4" name="Straight Connector 1093"/>
          <p:cNvSpPr/>
          <p:nvPr/>
        </p:nvSpPr>
        <p:spPr>
          <a:xfrm>
            <a:off x="1874160" y="178128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5" name="Straight Connector 1094"/>
          <p:cNvSpPr/>
          <p:nvPr/>
        </p:nvSpPr>
        <p:spPr>
          <a:xfrm>
            <a:off x="1893240" y="18003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6" name="Straight Connector 1095"/>
          <p:cNvSpPr/>
          <p:nvPr/>
        </p:nvSpPr>
        <p:spPr>
          <a:xfrm>
            <a:off x="1899720" y="18003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7" name="Straight Connector 1096"/>
          <p:cNvSpPr/>
          <p:nvPr/>
        </p:nvSpPr>
        <p:spPr>
          <a:xfrm>
            <a:off x="1931400" y="18259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Straight Connector 1097"/>
          <p:cNvSpPr/>
          <p:nvPr/>
        </p:nvSpPr>
        <p:spPr>
          <a:xfrm>
            <a:off x="1937880" y="18320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9" name="Straight Connector 1098"/>
          <p:cNvSpPr/>
          <p:nvPr/>
        </p:nvSpPr>
        <p:spPr>
          <a:xfrm>
            <a:off x="1937880" y="1838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0" name="Straight Connector 1099"/>
          <p:cNvSpPr/>
          <p:nvPr/>
        </p:nvSpPr>
        <p:spPr>
          <a:xfrm>
            <a:off x="1937880" y="1845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1" name="Straight Connector 1100"/>
          <p:cNvSpPr/>
          <p:nvPr/>
        </p:nvSpPr>
        <p:spPr>
          <a:xfrm flipH="1">
            <a:off x="2128320" y="15904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2" name="Straight Connector 1101"/>
          <p:cNvSpPr/>
          <p:nvPr/>
        </p:nvSpPr>
        <p:spPr>
          <a:xfrm flipH="1">
            <a:off x="2122200" y="15904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3" name="Freeform: Shape 1102"/>
          <p:cNvSpPr/>
          <p:nvPr/>
        </p:nvSpPr>
        <p:spPr>
          <a:xfrm>
            <a:off x="2096640" y="159696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71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4" name="Freeform: Shape 1103"/>
          <p:cNvSpPr/>
          <p:nvPr/>
        </p:nvSpPr>
        <p:spPr>
          <a:xfrm>
            <a:off x="2071080" y="1596960"/>
            <a:ext cx="51120" cy="50760"/>
          </a:xfrm>
          <a:custGeom>
            <a:avLst/>
            <a:gdLst/>
            <a:ahLst/>
            <a:cxnLst/>
            <a:rect l="0" t="0" r="r" b="b"/>
            <a:pathLst>
              <a:path w="142" h="141" fill="none">
                <a:moveTo>
                  <a:pt x="142" y="0"/>
                </a:moveTo>
                <a:lnTo>
                  <a:pt x="71" y="88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5" name="Straight Connector 1104"/>
          <p:cNvSpPr/>
          <p:nvPr/>
        </p:nvSpPr>
        <p:spPr>
          <a:xfrm flipH="1">
            <a:off x="2064960" y="16286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6" name="Straight Connector 1105"/>
          <p:cNvSpPr/>
          <p:nvPr/>
        </p:nvSpPr>
        <p:spPr>
          <a:xfrm flipH="1">
            <a:off x="2026800" y="164772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7" name="Straight Connector 1106"/>
          <p:cNvSpPr/>
          <p:nvPr/>
        </p:nvSpPr>
        <p:spPr>
          <a:xfrm flipH="1">
            <a:off x="2007720" y="165420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8" name="Freeform: Shape 1107"/>
          <p:cNvSpPr/>
          <p:nvPr/>
        </p:nvSpPr>
        <p:spPr>
          <a:xfrm>
            <a:off x="2007720" y="1692360"/>
            <a:ext cx="19080" cy="25200"/>
          </a:xfrm>
          <a:custGeom>
            <a:avLst/>
            <a:gdLst/>
            <a:ahLst/>
            <a:cxnLst/>
            <a:rect l="0" t="0" r="r" b="b"/>
            <a:pathLst>
              <a:path w="53" h="70" fill="none">
                <a:moveTo>
                  <a:pt x="53" y="0"/>
                </a:moveTo>
                <a:lnTo>
                  <a:pt x="0" y="35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9" name="Straight Connector 1108"/>
          <p:cNvSpPr/>
          <p:nvPr/>
        </p:nvSpPr>
        <p:spPr>
          <a:xfrm flipH="1">
            <a:off x="2001240" y="1704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0" name="Straight Connector 1109"/>
          <p:cNvSpPr/>
          <p:nvPr/>
        </p:nvSpPr>
        <p:spPr>
          <a:xfrm flipH="1">
            <a:off x="1969560" y="1717560"/>
            <a:ext cx="381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1" name="Freeform: Shape 1110"/>
          <p:cNvSpPr/>
          <p:nvPr/>
        </p:nvSpPr>
        <p:spPr>
          <a:xfrm>
            <a:off x="1969560" y="1724040"/>
            <a:ext cx="31680" cy="63720"/>
          </a:xfrm>
          <a:custGeom>
            <a:avLst/>
            <a:gdLst/>
            <a:ahLst/>
            <a:cxnLst/>
            <a:rect l="0" t="0" r="r" b="b"/>
            <a:pathLst>
              <a:path w="88" h="177" fill="none">
                <a:moveTo>
                  <a:pt x="88" y="0"/>
                </a:moveTo>
                <a:lnTo>
                  <a:pt x="0" y="141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2" name="Freeform: Shape 1111"/>
          <p:cNvSpPr/>
          <p:nvPr/>
        </p:nvSpPr>
        <p:spPr>
          <a:xfrm>
            <a:off x="1969560" y="177480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0" y="0"/>
                </a:moveTo>
                <a:lnTo>
                  <a:pt x="18" y="36"/>
                </a:lnTo>
                <a:lnTo>
                  <a:pt x="71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3" name="Straight Connector 1112"/>
          <p:cNvSpPr/>
          <p:nvPr/>
        </p:nvSpPr>
        <p:spPr>
          <a:xfrm>
            <a:off x="1976040" y="1787760"/>
            <a:ext cx="316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4" name="Straight Connector 1113"/>
          <p:cNvSpPr/>
          <p:nvPr/>
        </p:nvSpPr>
        <p:spPr>
          <a:xfrm>
            <a:off x="199512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5" name="Straight Connector 1114"/>
          <p:cNvSpPr/>
          <p:nvPr/>
        </p:nvSpPr>
        <p:spPr>
          <a:xfrm>
            <a:off x="2007720" y="18003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6" name="Straight Connector 1115"/>
          <p:cNvSpPr/>
          <p:nvPr/>
        </p:nvSpPr>
        <p:spPr>
          <a:xfrm flipV="1">
            <a:off x="2020320" y="17938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7" name="Straight Connector 1116"/>
          <p:cNvSpPr/>
          <p:nvPr/>
        </p:nvSpPr>
        <p:spPr>
          <a:xfrm flipV="1">
            <a:off x="202680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8" name="Straight Connector 1117"/>
          <p:cNvSpPr/>
          <p:nvPr/>
        </p:nvSpPr>
        <p:spPr>
          <a:xfrm>
            <a:off x="2045880" y="1793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9" name="Straight Connector 1118"/>
          <p:cNvSpPr/>
          <p:nvPr/>
        </p:nvSpPr>
        <p:spPr>
          <a:xfrm>
            <a:off x="2052000" y="17938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0" name="Straight Connector 1119"/>
          <p:cNvSpPr/>
          <p:nvPr/>
        </p:nvSpPr>
        <p:spPr>
          <a:xfrm>
            <a:off x="2058480" y="1793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1" name="Straight Connector 1120"/>
          <p:cNvSpPr/>
          <p:nvPr/>
        </p:nvSpPr>
        <p:spPr>
          <a:xfrm>
            <a:off x="206496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" name="Straight Connector 1121"/>
          <p:cNvSpPr/>
          <p:nvPr/>
        </p:nvSpPr>
        <p:spPr>
          <a:xfrm>
            <a:off x="2071080" y="179388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3" name="Straight Connector 1122"/>
          <p:cNvSpPr/>
          <p:nvPr/>
        </p:nvSpPr>
        <p:spPr>
          <a:xfrm>
            <a:off x="2090160" y="180036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4" name="Straight Connector 1123"/>
          <p:cNvSpPr/>
          <p:nvPr/>
        </p:nvSpPr>
        <p:spPr>
          <a:xfrm flipV="1">
            <a:off x="2369880" y="1647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5" name="Straight Connector 1124"/>
          <p:cNvSpPr/>
          <p:nvPr/>
        </p:nvSpPr>
        <p:spPr>
          <a:xfrm flipV="1">
            <a:off x="2369880" y="16412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6" name="Freeform: Shape 1125"/>
          <p:cNvSpPr/>
          <p:nvPr/>
        </p:nvSpPr>
        <p:spPr>
          <a:xfrm>
            <a:off x="2363400" y="1641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7" name="Straight Connector 1126"/>
          <p:cNvSpPr/>
          <p:nvPr/>
        </p:nvSpPr>
        <p:spPr>
          <a:xfrm flipH="1" flipV="1">
            <a:off x="2350800" y="16351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8" name="Straight Connector 1127"/>
          <p:cNvSpPr/>
          <p:nvPr/>
        </p:nvSpPr>
        <p:spPr>
          <a:xfrm flipH="1" flipV="1">
            <a:off x="2325240" y="16351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9" name="Freeform: Shape 1128"/>
          <p:cNvSpPr/>
          <p:nvPr/>
        </p:nvSpPr>
        <p:spPr>
          <a:xfrm>
            <a:off x="2306160" y="1635120"/>
            <a:ext cx="44640" cy="12600"/>
          </a:xfrm>
          <a:custGeom>
            <a:avLst/>
            <a:gdLst/>
            <a:ahLst/>
            <a:cxnLst/>
            <a:rect l="0" t="0" r="r" b="b"/>
            <a:pathLst>
              <a:path w="124" h="35" fill="none">
                <a:moveTo>
                  <a:pt x="124" y="0"/>
                </a:moveTo>
                <a:lnTo>
                  <a:pt x="53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0" name="Straight Connector 1129"/>
          <p:cNvSpPr/>
          <p:nvPr/>
        </p:nvSpPr>
        <p:spPr>
          <a:xfrm flipH="1">
            <a:off x="2300040" y="163512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1" name="Straight Connector 1130"/>
          <p:cNvSpPr/>
          <p:nvPr/>
        </p:nvSpPr>
        <p:spPr>
          <a:xfrm flipH="1">
            <a:off x="2280960" y="164772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2" name="Straight Connector 1131"/>
          <p:cNvSpPr/>
          <p:nvPr/>
        </p:nvSpPr>
        <p:spPr>
          <a:xfrm flipH="1">
            <a:off x="2274480" y="165420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3" name="Straight Connector 1132"/>
          <p:cNvSpPr/>
          <p:nvPr/>
        </p:nvSpPr>
        <p:spPr>
          <a:xfrm flipH="1">
            <a:off x="2268000" y="167328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4" name="Straight Connector 1133"/>
          <p:cNvSpPr/>
          <p:nvPr/>
        </p:nvSpPr>
        <p:spPr>
          <a:xfrm flipH="1">
            <a:off x="2242800" y="167940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5" name="Freeform: Shape 1134"/>
          <p:cNvSpPr/>
          <p:nvPr/>
        </p:nvSpPr>
        <p:spPr>
          <a:xfrm>
            <a:off x="2242800" y="1685880"/>
            <a:ext cx="25200" cy="108000"/>
          </a:xfrm>
          <a:custGeom>
            <a:avLst/>
            <a:gdLst/>
            <a:ahLst/>
            <a:cxnLst/>
            <a:rect l="0" t="0" r="r" b="b"/>
            <a:pathLst>
              <a:path w="70" h="300" fill="none">
                <a:moveTo>
                  <a:pt x="70" y="0"/>
                </a:moveTo>
                <a:lnTo>
                  <a:pt x="0" y="141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6" name="Freeform: Shape 1135"/>
          <p:cNvSpPr/>
          <p:nvPr/>
        </p:nvSpPr>
        <p:spPr>
          <a:xfrm>
            <a:off x="2242800" y="1736640"/>
            <a:ext cx="6120" cy="70200"/>
          </a:xfrm>
          <a:custGeom>
            <a:avLst/>
            <a:gdLst/>
            <a:ahLst/>
            <a:cxnLst/>
            <a:rect l="0" t="0" r="r" b="b"/>
            <a:pathLst>
              <a:path w="17" h="195" fill="none">
                <a:moveTo>
                  <a:pt x="0" y="0"/>
                </a:moveTo>
                <a:lnTo>
                  <a:pt x="0" y="159"/>
                </a:lnTo>
                <a:lnTo>
                  <a:pt x="17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7" name="Freeform: Shape 1136"/>
          <p:cNvSpPr/>
          <p:nvPr/>
        </p:nvSpPr>
        <p:spPr>
          <a:xfrm>
            <a:off x="2242800" y="179388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7" y="36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8" name="Freeform: Shape 1137"/>
          <p:cNvSpPr/>
          <p:nvPr/>
        </p:nvSpPr>
        <p:spPr>
          <a:xfrm>
            <a:off x="2248920" y="1749600"/>
            <a:ext cx="89280" cy="57240"/>
          </a:xfrm>
          <a:custGeom>
            <a:avLst/>
            <a:gdLst/>
            <a:ahLst/>
            <a:cxnLst/>
            <a:rect l="0" t="0" r="r" b="b"/>
            <a:pathLst>
              <a:path w="248" h="159" fill="none">
                <a:moveTo>
                  <a:pt x="0" y="159"/>
                </a:moveTo>
                <a:lnTo>
                  <a:pt x="142" y="123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9" name="Straight Connector 1138"/>
          <p:cNvSpPr/>
          <p:nvPr/>
        </p:nvSpPr>
        <p:spPr>
          <a:xfrm flipV="1">
            <a:off x="2300040" y="1730520"/>
            <a:ext cx="5724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0" name="Freeform: Shape 1139"/>
          <p:cNvSpPr/>
          <p:nvPr/>
        </p:nvSpPr>
        <p:spPr>
          <a:xfrm>
            <a:off x="2338200" y="17305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53"/>
                </a:moveTo>
                <a:lnTo>
                  <a:pt x="53" y="0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1" name="Straight Connector 1140"/>
          <p:cNvSpPr/>
          <p:nvPr/>
        </p:nvSpPr>
        <p:spPr>
          <a:xfrm>
            <a:off x="2357280" y="17305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2" name="Straight Connector 1141"/>
          <p:cNvSpPr/>
          <p:nvPr/>
        </p:nvSpPr>
        <p:spPr>
          <a:xfrm>
            <a:off x="2357280" y="1743120"/>
            <a:ext cx="187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3" name="Freeform: Shape 1142"/>
          <p:cNvSpPr/>
          <p:nvPr/>
        </p:nvSpPr>
        <p:spPr>
          <a:xfrm>
            <a:off x="2357280" y="1755720"/>
            <a:ext cx="50760" cy="44640"/>
          </a:xfrm>
          <a:custGeom>
            <a:avLst/>
            <a:gdLst/>
            <a:ahLst/>
            <a:cxnLst/>
            <a:rect l="0" t="0" r="r" b="b"/>
            <a:pathLst>
              <a:path w="141" h="124" fill="none">
                <a:moveTo>
                  <a:pt x="0" y="0"/>
                </a:moveTo>
                <a:lnTo>
                  <a:pt x="52" y="124"/>
                </a:lnTo>
                <a:lnTo>
                  <a:pt x="14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4" name="Straight Connector 1143"/>
          <p:cNvSpPr/>
          <p:nvPr/>
        </p:nvSpPr>
        <p:spPr>
          <a:xfrm flipV="1">
            <a:off x="2376000" y="179388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5" name="Straight Connector 1144"/>
          <p:cNvSpPr/>
          <p:nvPr/>
        </p:nvSpPr>
        <p:spPr>
          <a:xfrm flipH="1">
            <a:off x="2496960" y="14950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6" name="Freeform: Shape 1145"/>
          <p:cNvSpPr/>
          <p:nvPr/>
        </p:nvSpPr>
        <p:spPr>
          <a:xfrm>
            <a:off x="2496960" y="14886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7" name="Freeform: Shape 1146"/>
          <p:cNvSpPr/>
          <p:nvPr/>
        </p:nvSpPr>
        <p:spPr>
          <a:xfrm>
            <a:off x="2496960" y="1495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8" name="Straight Connector 1147"/>
          <p:cNvSpPr/>
          <p:nvPr/>
        </p:nvSpPr>
        <p:spPr>
          <a:xfrm>
            <a:off x="2496960" y="1488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9" name="Freeform: Shape 1148"/>
          <p:cNvSpPr/>
          <p:nvPr/>
        </p:nvSpPr>
        <p:spPr>
          <a:xfrm>
            <a:off x="2496960" y="14950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0" name="Freeform: Shape 1149"/>
          <p:cNvSpPr/>
          <p:nvPr/>
        </p:nvSpPr>
        <p:spPr>
          <a:xfrm>
            <a:off x="2496960" y="1501560"/>
            <a:ext cx="12600" cy="25200"/>
          </a:xfrm>
          <a:custGeom>
            <a:avLst/>
            <a:gdLst/>
            <a:ahLst/>
            <a:cxnLst/>
            <a:rect l="0" t="0" r="r" b="b"/>
            <a:pathLst>
              <a:path w="35" h="70" fill="none">
                <a:moveTo>
                  <a:pt x="0" y="0"/>
                </a:moveTo>
                <a:lnTo>
                  <a:pt x="17" y="0"/>
                </a:lnTo>
                <a:lnTo>
                  <a:pt x="35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1" name="Straight Connector 1150"/>
          <p:cNvSpPr/>
          <p:nvPr/>
        </p:nvSpPr>
        <p:spPr>
          <a:xfrm>
            <a:off x="2503080" y="15015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2" name="Straight Connector 1151"/>
          <p:cNvSpPr/>
          <p:nvPr/>
        </p:nvSpPr>
        <p:spPr>
          <a:xfrm>
            <a:off x="2509560" y="152676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3" name="Straight Connector 1152"/>
          <p:cNvSpPr/>
          <p:nvPr/>
        </p:nvSpPr>
        <p:spPr>
          <a:xfrm>
            <a:off x="2509560" y="153972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4" name="Straight Connector 1153"/>
          <p:cNvSpPr/>
          <p:nvPr/>
        </p:nvSpPr>
        <p:spPr>
          <a:xfrm>
            <a:off x="2509560" y="1552320"/>
            <a:ext cx="2556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5" name="Straight Connector 1154"/>
          <p:cNvSpPr/>
          <p:nvPr/>
        </p:nvSpPr>
        <p:spPr>
          <a:xfrm>
            <a:off x="2522160" y="1635120"/>
            <a:ext cx="1908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6" name="Straight Connector 1155"/>
          <p:cNvSpPr/>
          <p:nvPr/>
        </p:nvSpPr>
        <p:spPr>
          <a:xfrm>
            <a:off x="2535120" y="172404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7" name="Straight Connector 1156"/>
          <p:cNvSpPr/>
          <p:nvPr/>
        </p:nvSpPr>
        <p:spPr>
          <a:xfrm>
            <a:off x="2516040" y="16603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8" name="Straight Connector 1157"/>
          <p:cNvSpPr/>
          <p:nvPr/>
        </p:nvSpPr>
        <p:spPr>
          <a:xfrm>
            <a:off x="2516040" y="16603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9" name="Straight Connector 1158"/>
          <p:cNvSpPr/>
          <p:nvPr/>
        </p:nvSpPr>
        <p:spPr>
          <a:xfrm>
            <a:off x="2522160" y="1660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0" name="Straight Connector 1159"/>
          <p:cNvSpPr/>
          <p:nvPr/>
        </p:nvSpPr>
        <p:spPr>
          <a:xfrm>
            <a:off x="2528640" y="166032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1" name="Straight Connector 1160"/>
          <p:cNvSpPr/>
          <p:nvPr/>
        </p:nvSpPr>
        <p:spPr>
          <a:xfrm>
            <a:off x="2566800" y="1660320"/>
            <a:ext cx="633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2" name="Freeform: Shape 1161"/>
          <p:cNvSpPr/>
          <p:nvPr/>
        </p:nvSpPr>
        <p:spPr>
          <a:xfrm>
            <a:off x="2592000" y="1666800"/>
            <a:ext cx="70200" cy="44640"/>
          </a:xfrm>
          <a:custGeom>
            <a:avLst/>
            <a:gdLst/>
            <a:ahLst/>
            <a:cxnLst/>
            <a:rect l="0" t="0" r="r" b="b"/>
            <a:pathLst>
              <a:path w="195" h="124" fill="none">
                <a:moveTo>
                  <a:pt x="0" y="0"/>
                </a:moveTo>
                <a:lnTo>
                  <a:pt x="106" y="53"/>
                </a:lnTo>
                <a:lnTo>
                  <a:pt x="19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3" name="Freeform: Shape 1162"/>
          <p:cNvSpPr/>
          <p:nvPr/>
        </p:nvSpPr>
        <p:spPr>
          <a:xfrm>
            <a:off x="2630160" y="1685880"/>
            <a:ext cx="44640" cy="44640"/>
          </a:xfrm>
          <a:custGeom>
            <a:avLst/>
            <a:gdLst/>
            <a:ahLst/>
            <a:cxnLst/>
            <a:rect l="0" t="0" r="r" b="b"/>
            <a:pathLst>
              <a:path w="124" h="124" fill="none">
                <a:moveTo>
                  <a:pt x="0" y="0"/>
                </a:moveTo>
                <a:lnTo>
                  <a:pt x="89" y="71"/>
                </a:lnTo>
                <a:lnTo>
                  <a:pt x="124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4" name="Freeform: Shape 1163"/>
          <p:cNvSpPr/>
          <p:nvPr/>
        </p:nvSpPr>
        <p:spPr>
          <a:xfrm>
            <a:off x="2662200" y="1711440"/>
            <a:ext cx="12600" cy="44280"/>
          </a:xfrm>
          <a:custGeom>
            <a:avLst/>
            <a:gdLst/>
            <a:ahLst/>
            <a:cxnLst/>
            <a:rect l="0" t="0" r="r" b="b"/>
            <a:pathLst>
              <a:path w="35" h="123" fill="none">
                <a:moveTo>
                  <a:pt x="0" y="0"/>
                </a:moveTo>
                <a:lnTo>
                  <a:pt x="35" y="53"/>
                </a:lnTo>
                <a:lnTo>
                  <a:pt x="35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5" name="Freeform: Shape 1164"/>
          <p:cNvSpPr/>
          <p:nvPr/>
        </p:nvSpPr>
        <p:spPr>
          <a:xfrm>
            <a:off x="2662200" y="173052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35" y="0"/>
                </a:moveTo>
                <a:lnTo>
                  <a:pt x="35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6" name="Straight Connector 1165"/>
          <p:cNvSpPr/>
          <p:nvPr/>
        </p:nvSpPr>
        <p:spPr>
          <a:xfrm flipH="1">
            <a:off x="2630160" y="1755720"/>
            <a:ext cx="446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" name="Freeform: Shape 1166"/>
          <p:cNvSpPr/>
          <p:nvPr/>
        </p:nvSpPr>
        <p:spPr>
          <a:xfrm>
            <a:off x="2585880" y="1768680"/>
            <a:ext cx="76320" cy="31680"/>
          </a:xfrm>
          <a:custGeom>
            <a:avLst/>
            <a:gdLst/>
            <a:ahLst/>
            <a:cxnLst/>
            <a:rect l="0" t="0" r="r" b="b"/>
            <a:pathLst>
              <a:path w="212" h="88" fill="none">
                <a:moveTo>
                  <a:pt x="212" y="0"/>
                </a:moveTo>
                <a:lnTo>
                  <a:pt x="123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8" name="Straight Connector 1167"/>
          <p:cNvSpPr/>
          <p:nvPr/>
        </p:nvSpPr>
        <p:spPr>
          <a:xfrm flipH="1">
            <a:off x="2547720" y="1787760"/>
            <a:ext cx="82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9" name="Straight Connector 1168"/>
          <p:cNvSpPr/>
          <p:nvPr/>
        </p:nvSpPr>
        <p:spPr>
          <a:xfrm flipH="1">
            <a:off x="2535120" y="180036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0" name="Straight Connector 1169"/>
          <p:cNvSpPr/>
          <p:nvPr/>
        </p:nvSpPr>
        <p:spPr>
          <a:xfrm flipH="1">
            <a:off x="2503080" y="180684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1" name="Straight Connector 1170"/>
          <p:cNvSpPr/>
          <p:nvPr/>
        </p:nvSpPr>
        <p:spPr>
          <a:xfrm flipH="1">
            <a:off x="2503080" y="181296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2" name="Straight Connector 1171"/>
          <p:cNvSpPr/>
          <p:nvPr/>
        </p:nvSpPr>
        <p:spPr>
          <a:xfrm flipH="1" flipV="1">
            <a:off x="2852640" y="16286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3" name="Straight Connector 1172"/>
          <p:cNvSpPr/>
          <p:nvPr/>
        </p:nvSpPr>
        <p:spPr>
          <a:xfrm flipH="1" flipV="1">
            <a:off x="2846160" y="16286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4" name="Straight Connector 1173"/>
          <p:cNvSpPr/>
          <p:nvPr/>
        </p:nvSpPr>
        <p:spPr>
          <a:xfrm flipH="1">
            <a:off x="2820960" y="16286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5" name="Freeform: Shape 1174"/>
          <p:cNvSpPr/>
          <p:nvPr/>
        </p:nvSpPr>
        <p:spPr>
          <a:xfrm>
            <a:off x="2801880" y="1628640"/>
            <a:ext cx="44280" cy="12600"/>
          </a:xfrm>
          <a:custGeom>
            <a:avLst/>
            <a:gdLst/>
            <a:ahLst/>
            <a:cxnLst/>
            <a:rect l="0" t="0" r="r" b="b"/>
            <a:pathLst>
              <a:path w="123" h="35" fill="none">
                <a:moveTo>
                  <a:pt x="123" y="0"/>
                </a:moveTo>
                <a:lnTo>
                  <a:pt x="53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6" name="Straight Connector 1175"/>
          <p:cNvSpPr/>
          <p:nvPr/>
        </p:nvSpPr>
        <p:spPr>
          <a:xfrm flipH="1">
            <a:off x="2782800" y="162864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7" name="Freeform: Shape 1176"/>
          <p:cNvSpPr/>
          <p:nvPr/>
        </p:nvSpPr>
        <p:spPr>
          <a:xfrm>
            <a:off x="2744640" y="1641240"/>
            <a:ext cx="57240" cy="63720"/>
          </a:xfrm>
          <a:custGeom>
            <a:avLst/>
            <a:gdLst/>
            <a:ahLst/>
            <a:cxnLst/>
            <a:rect l="0" t="0" r="r" b="b"/>
            <a:pathLst>
              <a:path w="159" h="177" fill="none">
                <a:moveTo>
                  <a:pt x="159" y="0"/>
                </a:moveTo>
                <a:lnTo>
                  <a:pt x="106" y="36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8" name="Freeform: Shape 1177"/>
          <p:cNvSpPr/>
          <p:nvPr/>
        </p:nvSpPr>
        <p:spPr>
          <a:xfrm>
            <a:off x="2744640" y="165420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 fill="none">
                <a:moveTo>
                  <a:pt x="106" y="0"/>
                </a:moveTo>
                <a:lnTo>
                  <a:pt x="0" y="141"/>
                </a:lnTo>
                <a:lnTo>
                  <a:pt x="212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9" name="Straight Connector 1178"/>
          <p:cNvSpPr/>
          <p:nvPr/>
        </p:nvSpPr>
        <p:spPr>
          <a:xfrm>
            <a:off x="2744640" y="1704960"/>
            <a:ext cx="114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Freeform: Shape 1179"/>
          <p:cNvSpPr/>
          <p:nvPr/>
        </p:nvSpPr>
        <p:spPr>
          <a:xfrm>
            <a:off x="2820960" y="1730520"/>
            <a:ext cx="76320" cy="38160"/>
          </a:xfrm>
          <a:custGeom>
            <a:avLst/>
            <a:gdLst/>
            <a:ahLst/>
            <a:cxnLst/>
            <a:rect l="0" t="0" r="r" b="b"/>
            <a:pathLst>
              <a:path w="212" h="106" fill="none">
                <a:moveTo>
                  <a:pt x="0" y="0"/>
                </a:moveTo>
                <a:lnTo>
                  <a:pt x="106" y="17"/>
                </a:lnTo>
                <a:lnTo>
                  <a:pt x="212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1" name="Freeform: Shape 1180"/>
          <p:cNvSpPr/>
          <p:nvPr/>
        </p:nvSpPr>
        <p:spPr>
          <a:xfrm>
            <a:off x="2846160" y="1736640"/>
            <a:ext cx="51120" cy="89280"/>
          </a:xfrm>
          <a:custGeom>
            <a:avLst/>
            <a:gdLst/>
            <a:ahLst/>
            <a:cxnLst/>
            <a:rect l="0" t="0" r="r" b="b"/>
            <a:pathLst>
              <a:path w="142" h="248" fill="none">
                <a:moveTo>
                  <a:pt x="36" y="0"/>
                </a:moveTo>
                <a:lnTo>
                  <a:pt x="142" y="89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2" name="Freeform: Shape 1181"/>
          <p:cNvSpPr/>
          <p:nvPr/>
        </p:nvSpPr>
        <p:spPr>
          <a:xfrm>
            <a:off x="2776320" y="1768680"/>
            <a:ext cx="120960" cy="76320"/>
          </a:xfrm>
          <a:custGeom>
            <a:avLst/>
            <a:gdLst/>
            <a:ahLst/>
            <a:cxnLst/>
            <a:rect l="0" t="0" r="r" b="b"/>
            <a:pathLst>
              <a:path w="336" h="212" fill="none">
                <a:moveTo>
                  <a:pt x="336" y="0"/>
                </a:moveTo>
                <a:lnTo>
                  <a:pt x="194" y="159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3" name="Freeform: Shape 1182"/>
          <p:cNvSpPr/>
          <p:nvPr/>
        </p:nvSpPr>
        <p:spPr>
          <a:xfrm>
            <a:off x="2732040" y="1825920"/>
            <a:ext cx="114120" cy="19080"/>
          </a:xfrm>
          <a:custGeom>
            <a:avLst/>
            <a:gdLst/>
            <a:ahLst/>
            <a:cxnLst/>
            <a:rect l="0" t="0" r="r" b="b"/>
            <a:pathLst>
              <a:path w="317" h="53" fill="none">
                <a:moveTo>
                  <a:pt x="317" y="0"/>
                </a:moveTo>
                <a:lnTo>
                  <a:pt x="123" y="53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4" name="Straight Connector 1183"/>
          <p:cNvSpPr/>
          <p:nvPr/>
        </p:nvSpPr>
        <p:spPr>
          <a:xfrm flipH="1" flipV="1">
            <a:off x="2732040" y="1832040"/>
            <a:ext cx="442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Straight Connector 1184"/>
          <p:cNvSpPr/>
          <p:nvPr/>
        </p:nvSpPr>
        <p:spPr>
          <a:xfrm>
            <a:off x="3068640" y="14439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Straight Connector 1185"/>
          <p:cNvSpPr/>
          <p:nvPr/>
        </p:nvSpPr>
        <p:spPr>
          <a:xfrm>
            <a:off x="3068640" y="14439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7" name="Straight Connector 1186"/>
          <p:cNvSpPr/>
          <p:nvPr/>
        </p:nvSpPr>
        <p:spPr>
          <a:xfrm>
            <a:off x="3075120" y="14504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8" name="Straight Connector 1187"/>
          <p:cNvSpPr/>
          <p:nvPr/>
        </p:nvSpPr>
        <p:spPr>
          <a:xfrm flipH="1">
            <a:off x="3068640" y="14569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9" name="Straight Connector 1188"/>
          <p:cNvSpPr/>
          <p:nvPr/>
        </p:nvSpPr>
        <p:spPr>
          <a:xfrm flipH="1">
            <a:off x="3062160" y="1463040"/>
            <a:ext cx="12960" cy="127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0" name="Straight Connector 1189"/>
          <p:cNvSpPr/>
          <p:nvPr/>
        </p:nvSpPr>
        <p:spPr>
          <a:xfrm flipH="1">
            <a:off x="3056040" y="1539720"/>
            <a:ext cx="1260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1" name="Straight Connector 1190"/>
          <p:cNvSpPr/>
          <p:nvPr/>
        </p:nvSpPr>
        <p:spPr>
          <a:xfrm flipH="1">
            <a:off x="3049560" y="1590480"/>
            <a:ext cx="1260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" name="Straight Connector 1191"/>
          <p:cNvSpPr/>
          <p:nvPr/>
        </p:nvSpPr>
        <p:spPr>
          <a:xfrm flipH="1">
            <a:off x="3043440" y="164772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3" name="Straight Connector 1192"/>
          <p:cNvSpPr/>
          <p:nvPr/>
        </p:nvSpPr>
        <p:spPr>
          <a:xfrm flipH="1">
            <a:off x="3043440" y="1679400"/>
            <a:ext cx="612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4" name="Straight Connector 1193"/>
          <p:cNvSpPr/>
          <p:nvPr/>
        </p:nvSpPr>
        <p:spPr>
          <a:xfrm>
            <a:off x="3043440" y="17431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Freeform: Shape 1194"/>
          <p:cNvSpPr/>
          <p:nvPr/>
        </p:nvSpPr>
        <p:spPr>
          <a:xfrm>
            <a:off x="3043440" y="176868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0"/>
                </a:moveTo>
                <a:lnTo>
                  <a:pt x="0" y="35"/>
                </a:lnTo>
                <a:lnTo>
                  <a:pt x="17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" name="Straight Connector 1195"/>
          <p:cNvSpPr/>
          <p:nvPr/>
        </p:nvSpPr>
        <p:spPr>
          <a:xfrm>
            <a:off x="3043440" y="17812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7" name="Straight Connector 1196"/>
          <p:cNvSpPr/>
          <p:nvPr/>
        </p:nvSpPr>
        <p:spPr>
          <a:xfrm>
            <a:off x="3049560" y="17812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Straight Connector 1197"/>
          <p:cNvSpPr/>
          <p:nvPr/>
        </p:nvSpPr>
        <p:spPr>
          <a:xfrm flipV="1">
            <a:off x="3075120" y="176220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" name="Freeform: Shape 1198"/>
          <p:cNvSpPr/>
          <p:nvPr/>
        </p:nvSpPr>
        <p:spPr>
          <a:xfrm>
            <a:off x="3081240" y="1762200"/>
            <a:ext cx="70200" cy="19080"/>
          </a:xfrm>
          <a:custGeom>
            <a:avLst/>
            <a:gdLst/>
            <a:ahLst/>
            <a:cxnLst/>
            <a:rect l="0" t="0" r="r" b="b"/>
            <a:pathLst>
              <a:path w="195" h="53" fill="none">
                <a:moveTo>
                  <a:pt x="0" y="53"/>
                </a:moveTo>
                <a:lnTo>
                  <a:pt x="142" y="0"/>
                </a:lnTo>
                <a:lnTo>
                  <a:pt x="19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0" name="Straight Connector 1199"/>
          <p:cNvSpPr/>
          <p:nvPr/>
        </p:nvSpPr>
        <p:spPr>
          <a:xfrm>
            <a:off x="3132360" y="17622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1" name="Straight Connector 1200"/>
          <p:cNvSpPr/>
          <p:nvPr/>
        </p:nvSpPr>
        <p:spPr>
          <a:xfrm>
            <a:off x="2986200" y="16542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2" name="Straight Connector 1201"/>
          <p:cNvSpPr/>
          <p:nvPr/>
        </p:nvSpPr>
        <p:spPr>
          <a:xfrm>
            <a:off x="2986200" y="1654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3" name="Straight Connector 1202"/>
          <p:cNvSpPr/>
          <p:nvPr/>
        </p:nvSpPr>
        <p:spPr>
          <a:xfrm>
            <a:off x="2992320" y="16542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4" name="Straight Connector 1203"/>
          <p:cNvSpPr/>
          <p:nvPr/>
        </p:nvSpPr>
        <p:spPr>
          <a:xfrm>
            <a:off x="2998800" y="165420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5" name="Straight Connector 1204"/>
          <p:cNvSpPr/>
          <p:nvPr/>
        </p:nvSpPr>
        <p:spPr>
          <a:xfrm>
            <a:off x="3005280" y="165420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6" name="Straight Connector 1205"/>
          <p:cNvSpPr/>
          <p:nvPr/>
        </p:nvSpPr>
        <p:spPr>
          <a:xfrm>
            <a:off x="3246480" y="15969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7" name="Straight Connector 1206"/>
          <p:cNvSpPr/>
          <p:nvPr/>
        </p:nvSpPr>
        <p:spPr>
          <a:xfrm>
            <a:off x="3246480" y="15969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8" name="Freeform: Shape 1207"/>
          <p:cNvSpPr/>
          <p:nvPr/>
        </p:nvSpPr>
        <p:spPr>
          <a:xfrm>
            <a:off x="3246480" y="160308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0" y="0"/>
                </a:moveTo>
                <a:lnTo>
                  <a:pt x="18" y="18"/>
                </a:lnTo>
                <a:lnTo>
                  <a:pt x="18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9" name="Straight Connector 1208"/>
          <p:cNvSpPr/>
          <p:nvPr/>
        </p:nvSpPr>
        <p:spPr>
          <a:xfrm>
            <a:off x="3252960" y="16095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0" name="Straight Connector 1209"/>
          <p:cNvSpPr/>
          <p:nvPr/>
        </p:nvSpPr>
        <p:spPr>
          <a:xfrm>
            <a:off x="3252960" y="1635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1" name="Straight Connector 1210"/>
          <p:cNvSpPr/>
          <p:nvPr/>
        </p:nvSpPr>
        <p:spPr>
          <a:xfrm>
            <a:off x="3252960" y="164772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2" name="Straight Connector 1211"/>
          <p:cNvSpPr/>
          <p:nvPr/>
        </p:nvSpPr>
        <p:spPr>
          <a:xfrm>
            <a:off x="3252960" y="165420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3" name="Freeform: Shape 1212"/>
          <p:cNvSpPr/>
          <p:nvPr/>
        </p:nvSpPr>
        <p:spPr>
          <a:xfrm>
            <a:off x="3259440" y="175572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4" name="Straight Connector 1213"/>
          <p:cNvSpPr/>
          <p:nvPr/>
        </p:nvSpPr>
        <p:spPr>
          <a:xfrm flipV="1">
            <a:off x="3259440" y="1749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Straight Connector 1214"/>
          <p:cNvSpPr/>
          <p:nvPr/>
        </p:nvSpPr>
        <p:spPr>
          <a:xfrm flipV="1">
            <a:off x="3259440" y="1673280"/>
            <a:ext cx="4428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6" name="Freeform: Shape 1215"/>
          <p:cNvSpPr/>
          <p:nvPr/>
        </p:nvSpPr>
        <p:spPr>
          <a:xfrm>
            <a:off x="3259440" y="1647720"/>
            <a:ext cx="88920" cy="101880"/>
          </a:xfrm>
          <a:custGeom>
            <a:avLst/>
            <a:gdLst/>
            <a:ahLst/>
            <a:cxnLst/>
            <a:rect l="0" t="0" r="r" b="b"/>
            <a:pathLst>
              <a:path w="247" h="283" fill="none">
                <a:moveTo>
                  <a:pt x="0" y="283"/>
                </a:moveTo>
                <a:lnTo>
                  <a:pt x="123" y="71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7" name="Straight Connector 1216"/>
          <p:cNvSpPr/>
          <p:nvPr/>
        </p:nvSpPr>
        <p:spPr>
          <a:xfrm flipV="1">
            <a:off x="3303720" y="1622160"/>
            <a:ext cx="828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8" name="Freeform: Shape 1217"/>
          <p:cNvSpPr/>
          <p:nvPr/>
        </p:nvSpPr>
        <p:spPr>
          <a:xfrm>
            <a:off x="3348360" y="1616040"/>
            <a:ext cx="75960" cy="31680"/>
          </a:xfrm>
          <a:custGeom>
            <a:avLst/>
            <a:gdLst/>
            <a:ahLst/>
            <a:cxnLst/>
            <a:rect l="0" t="0" r="r" b="b"/>
            <a:pathLst>
              <a:path w="211" h="88" fill="none">
                <a:moveTo>
                  <a:pt x="0" y="88"/>
                </a:moveTo>
                <a:lnTo>
                  <a:pt x="106" y="17"/>
                </a:lnTo>
                <a:lnTo>
                  <a:pt x="21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9" name="Straight Connector 1218"/>
          <p:cNvSpPr/>
          <p:nvPr/>
        </p:nvSpPr>
        <p:spPr>
          <a:xfrm flipV="1">
            <a:off x="3386520" y="1616040"/>
            <a:ext cx="568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0" name="Straight Connector 1219"/>
          <p:cNvSpPr/>
          <p:nvPr/>
        </p:nvSpPr>
        <p:spPr>
          <a:xfrm>
            <a:off x="3424320" y="1616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1" name="Straight Connector 1220"/>
          <p:cNvSpPr/>
          <p:nvPr/>
        </p:nvSpPr>
        <p:spPr>
          <a:xfrm flipV="1">
            <a:off x="3602520" y="1635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2" name="Freeform: Shape 1221"/>
          <p:cNvSpPr/>
          <p:nvPr/>
        </p:nvSpPr>
        <p:spPr>
          <a:xfrm>
            <a:off x="3596040" y="16351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3" name="Straight Connector 1222"/>
          <p:cNvSpPr/>
          <p:nvPr/>
        </p:nvSpPr>
        <p:spPr>
          <a:xfrm flipH="1" flipV="1">
            <a:off x="3583440" y="1628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4" name="Straight Connector 1223"/>
          <p:cNvSpPr/>
          <p:nvPr/>
        </p:nvSpPr>
        <p:spPr>
          <a:xfrm flipH="1" flipV="1">
            <a:off x="3576960" y="1628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5" name="Straight Connector 1224"/>
          <p:cNvSpPr/>
          <p:nvPr/>
        </p:nvSpPr>
        <p:spPr>
          <a:xfrm flipH="1">
            <a:off x="3570480" y="16286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6" name="Straight Connector 1225"/>
          <p:cNvSpPr/>
          <p:nvPr/>
        </p:nvSpPr>
        <p:spPr>
          <a:xfrm flipH="1">
            <a:off x="3564360" y="16286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7" name="Straight Connector 1226"/>
          <p:cNvSpPr/>
          <p:nvPr/>
        </p:nvSpPr>
        <p:spPr>
          <a:xfrm flipH="1">
            <a:off x="3519720" y="162864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8" name="Freeform: Shape 1227"/>
          <p:cNvSpPr/>
          <p:nvPr/>
        </p:nvSpPr>
        <p:spPr>
          <a:xfrm>
            <a:off x="3494520" y="1628640"/>
            <a:ext cx="69840" cy="57240"/>
          </a:xfrm>
          <a:custGeom>
            <a:avLst/>
            <a:gdLst/>
            <a:ahLst/>
            <a:cxnLst/>
            <a:rect l="0" t="0" r="r" b="b"/>
            <a:pathLst>
              <a:path w="194" h="159" fill="none">
                <a:moveTo>
                  <a:pt x="194" y="0"/>
                </a:moveTo>
                <a:lnTo>
                  <a:pt x="70" y="71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9" name="Freeform: Shape 1228"/>
          <p:cNvSpPr/>
          <p:nvPr/>
        </p:nvSpPr>
        <p:spPr>
          <a:xfrm>
            <a:off x="3488040" y="1654200"/>
            <a:ext cx="31680" cy="69840"/>
          </a:xfrm>
          <a:custGeom>
            <a:avLst/>
            <a:gdLst/>
            <a:ahLst/>
            <a:cxnLst/>
            <a:rect l="0" t="0" r="r" b="b"/>
            <a:pathLst>
              <a:path w="88" h="194" fill="none">
                <a:moveTo>
                  <a:pt x="88" y="0"/>
                </a:moveTo>
                <a:lnTo>
                  <a:pt x="18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0" name="Straight Connector 1229"/>
          <p:cNvSpPr/>
          <p:nvPr/>
        </p:nvSpPr>
        <p:spPr>
          <a:xfrm flipH="1">
            <a:off x="3481560" y="1685880"/>
            <a:ext cx="129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1" name="Freeform: Shape 1230"/>
          <p:cNvSpPr/>
          <p:nvPr/>
        </p:nvSpPr>
        <p:spPr>
          <a:xfrm>
            <a:off x="3481560" y="1724040"/>
            <a:ext cx="6480" cy="25560"/>
          </a:xfrm>
          <a:custGeom>
            <a:avLst/>
            <a:gdLst/>
            <a:ahLst/>
            <a:cxnLst/>
            <a:rect l="0" t="0" r="r" b="b"/>
            <a:pathLst>
              <a:path w="18" h="71" fill="none">
                <a:moveTo>
                  <a:pt x="18" y="0"/>
                </a:moveTo>
                <a:lnTo>
                  <a:pt x="0" y="35"/>
                </a:lnTo>
                <a:lnTo>
                  <a:pt x="18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2" name="Freeform: Shape 1231"/>
          <p:cNvSpPr/>
          <p:nvPr/>
        </p:nvSpPr>
        <p:spPr>
          <a:xfrm>
            <a:off x="3481560" y="173664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0"/>
                </a:moveTo>
                <a:lnTo>
                  <a:pt x="18" y="36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3" name="Straight Connector 1232"/>
          <p:cNvSpPr/>
          <p:nvPr/>
        </p:nvSpPr>
        <p:spPr>
          <a:xfrm>
            <a:off x="3488040" y="1749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4" name="Straight Connector 1233"/>
          <p:cNvSpPr/>
          <p:nvPr/>
        </p:nvSpPr>
        <p:spPr>
          <a:xfrm>
            <a:off x="3500640" y="17496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5" name="Straight Connector 1234"/>
          <p:cNvSpPr/>
          <p:nvPr/>
        </p:nvSpPr>
        <p:spPr>
          <a:xfrm flipV="1">
            <a:off x="3507120" y="17431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6" name="Straight Connector 1235"/>
          <p:cNvSpPr/>
          <p:nvPr/>
        </p:nvSpPr>
        <p:spPr>
          <a:xfrm flipV="1">
            <a:off x="3513240" y="1711440"/>
            <a:ext cx="70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7" name="Straight Connector 1236"/>
          <p:cNvSpPr/>
          <p:nvPr/>
        </p:nvSpPr>
        <p:spPr>
          <a:xfrm flipV="1">
            <a:off x="3519720" y="1711440"/>
            <a:ext cx="698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8" name="Straight Connector 1237"/>
          <p:cNvSpPr/>
          <p:nvPr/>
        </p:nvSpPr>
        <p:spPr>
          <a:xfrm>
            <a:off x="3583440" y="17114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9" name="Freeform: Shape 1238"/>
          <p:cNvSpPr/>
          <p:nvPr/>
        </p:nvSpPr>
        <p:spPr>
          <a:xfrm>
            <a:off x="3589560" y="171144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0" y="0"/>
                </a:moveTo>
                <a:lnTo>
                  <a:pt x="18" y="0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0" name="Straight Connector 1239"/>
          <p:cNvSpPr/>
          <p:nvPr/>
        </p:nvSpPr>
        <p:spPr>
          <a:xfrm>
            <a:off x="3596040" y="171144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1" name="Freeform: Shape 1240"/>
          <p:cNvSpPr/>
          <p:nvPr/>
        </p:nvSpPr>
        <p:spPr>
          <a:xfrm>
            <a:off x="3608640" y="174960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0"/>
                </a:moveTo>
                <a:lnTo>
                  <a:pt x="18" y="53"/>
                </a:lnTo>
                <a:lnTo>
                  <a:pt x="10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2" name="Freeform: Shape 1241"/>
          <p:cNvSpPr/>
          <p:nvPr/>
        </p:nvSpPr>
        <p:spPr>
          <a:xfrm>
            <a:off x="3615120" y="176220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18"/>
                </a:moveTo>
                <a:lnTo>
                  <a:pt x="88" y="18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3" name="Straight Connector 1242"/>
          <p:cNvSpPr/>
          <p:nvPr/>
        </p:nvSpPr>
        <p:spPr>
          <a:xfrm flipV="1">
            <a:off x="3646800" y="175572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4" name="Straight Connector 1243"/>
          <p:cNvSpPr/>
          <p:nvPr/>
        </p:nvSpPr>
        <p:spPr>
          <a:xfrm flipV="1">
            <a:off x="3653280" y="175572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5" name="Straight Connector 1244"/>
          <p:cNvSpPr/>
          <p:nvPr/>
        </p:nvSpPr>
        <p:spPr>
          <a:xfrm flipH="1" flipV="1">
            <a:off x="3831120" y="16351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6" name="Freeform: Shape 1245"/>
          <p:cNvSpPr/>
          <p:nvPr/>
        </p:nvSpPr>
        <p:spPr>
          <a:xfrm>
            <a:off x="3805560" y="1635120"/>
            <a:ext cx="32040" cy="12600"/>
          </a:xfrm>
          <a:custGeom>
            <a:avLst/>
            <a:gdLst/>
            <a:ahLst/>
            <a:cxnLst/>
            <a:rect l="0" t="0" r="r" b="b"/>
            <a:pathLst>
              <a:path w="89" h="35" fill="none">
                <a:moveTo>
                  <a:pt x="89" y="17"/>
                </a:moveTo>
                <a:lnTo>
                  <a:pt x="71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7" name="Straight Connector 1246"/>
          <p:cNvSpPr/>
          <p:nvPr/>
        </p:nvSpPr>
        <p:spPr>
          <a:xfrm flipH="1">
            <a:off x="3799440" y="1635120"/>
            <a:ext cx="316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8" name="Straight Connector 1247"/>
          <p:cNvSpPr/>
          <p:nvPr/>
        </p:nvSpPr>
        <p:spPr>
          <a:xfrm flipH="1">
            <a:off x="3786480" y="16477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9" name="Straight Connector 1248"/>
          <p:cNvSpPr/>
          <p:nvPr/>
        </p:nvSpPr>
        <p:spPr>
          <a:xfrm flipH="1">
            <a:off x="3761280" y="164772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0" name="Straight Connector 1249"/>
          <p:cNvSpPr/>
          <p:nvPr/>
        </p:nvSpPr>
        <p:spPr>
          <a:xfrm flipH="1">
            <a:off x="3754800" y="166032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1" name="Straight Connector 1250"/>
          <p:cNvSpPr/>
          <p:nvPr/>
        </p:nvSpPr>
        <p:spPr>
          <a:xfrm flipH="1">
            <a:off x="3742200" y="1692360"/>
            <a:ext cx="190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2" name="Straight Connector 1251"/>
          <p:cNvSpPr/>
          <p:nvPr/>
        </p:nvSpPr>
        <p:spPr>
          <a:xfrm flipH="1">
            <a:off x="3742200" y="1698480"/>
            <a:ext cx="126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3" name="Freeform: Shape 1252"/>
          <p:cNvSpPr/>
          <p:nvPr/>
        </p:nvSpPr>
        <p:spPr>
          <a:xfrm>
            <a:off x="3742200" y="1736640"/>
            <a:ext cx="25200" cy="38160"/>
          </a:xfrm>
          <a:custGeom>
            <a:avLst/>
            <a:gdLst/>
            <a:ahLst/>
            <a:cxnLst/>
            <a:rect l="0" t="0" r="r" b="b"/>
            <a:pathLst>
              <a:path w="70" h="106" fill="none">
                <a:moveTo>
                  <a:pt x="0" y="0"/>
                </a:moveTo>
                <a:lnTo>
                  <a:pt x="0" y="36"/>
                </a:lnTo>
                <a:lnTo>
                  <a:pt x="7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4" name="Straight Connector 1253"/>
          <p:cNvSpPr/>
          <p:nvPr/>
        </p:nvSpPr>
        <p:spPr>
          <a:xfrm>
            <a:off x="3742200" y="174960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5" name="Straight Connector 1254"/>
          <p:cNvSpPr/>
          <p:nvPr/>
        </p:nvSpPr>
        <p:spPr>
          <a:xfrm>
            <a:off x="3767400" y="17748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6" name="Straight Connector 1255"/>
          <p:cNvSpPr/>
          <p:nvPr/>
        </p:nvSpPr>
        <p:spPr>
          <a:xfrm flipV="1">
            <a:off x="3780360" y="177480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7" name="Straight Connector 1256"/>
          <p:cNvSpPr/>
          <p:nvPr/>
        </p:nvSpPr>
        <p:spPr>
          <a:xfrm flipV="1">
            <a:off x="3805560" y="176220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8" name="Straight Connector 1257"/>
          <p:cNvSpPr/>
          <p:nvPr/>
        </p:nvSpPr>
        <p:spPr>
          <a:xfrm flipV="1">
            <a:off x="3837600" y="176220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9" name="Straight Connector 1258"/>
          <p:cNvSpPr/>
          <p:nvPr/>
        </p:nvSpPr>
        <p:spPr>
          <a:xfrm>
            <a:off x="4002480" y="14248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0" name="Straight Connector 1259"/>
          <p:cNvSpPr/>
          <p:nvPr/>
        </p:nvSpPr>
        <p:spPr>
          <a:xfrm flipH="1">
            <a:off x="3996360" y="142488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1" name="Straight Connector 1260"/>
          <p:cNvSpPr/>
          <p:nvPr/>
        </p:nvSpPr>
        <p:spPr>
          <a:xfrm flipH="1">
            <a:off x="3996360" y="143136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2" name="Straight Connector 1261"/>
          <p:cNvSpPr/>
          <p:nvPr/>
        </p:nvSpPr>
        <p:spPr>
          <a:xfrm flipH="1">
            <a:off x="3989880" y="14504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3" name="Freeform: Shape 1262"/>
          <p:cNvSpPr/>
          <p:nvPr/>
        </p:nvSpPr>
        <p:spPr>
          <a:xfrm>
            <a:off x="3989880" y="145692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53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4" name="Freeform: Shape 1263"/>
          <p:cNvSpPr/>
          <p:nvPr/>
        </p:nvSpPr>
        <p:spPr>
          <a:xfrm>
            <a:off x="3983400" y="1476000"/>
            <a:ext cx="6480" cy="57240"/>
          </a:xfrm>
          <a:custGeom>
            <a:avLst/>
            <a:gdLst/>
            <a:ahLst/>
            <a:cxnLst/>
            <a:rect l="0" t="0" r="r" b="b"/>
            <a:pathLst>
              <a:path w="18" h="159" fill="none">
                <a:moveTo>
                  <a:pt x="18" y="0"/>
                </a:moveTo>
                <a:lnTo>
                  <a:pt x="18" y="124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5" name="Freeform: Shape 1264"/>
          <p:cNvSpPr/>
          <p:nvPr/>
        </p:nvSpPr>
        <p:spPr>
          <a:xfrm>
            <a:off x="3983400" y="152064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18" y="0"/>
                </a:moveTo>
                <a:lnTo>
                  <a:pt x="0" y="35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6" name="Straight Connector 1265"/>
          <p:cNvSpPr/>
          <p:nvPr/>
        </p:nvSpPr>
        <p:spPr>
          <a:xfrm flipH="1">
            <a:off x="3977280" y="1533240"/>
            <a:ext cx="6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7" name="Straight Connector 1266"/>
          <p:cNvSpPr/>
          <p:nvPr/>
        </p:nvSpPr>
        <p:spPr>
          <a:xfrm flipH="1">
            <a:off x="3977280" y="1616040"/>
            <a:ext cx="612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8" name="Straight Connector 1267"/>
          <p:cNvSpPr/>
          <p:nvPr/>
        </p:nvSpPr>
        <p:spPr>
          <a:xfrm>
            <a:off x="3977280" y="166680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9" name="Straight Connector 1268"/>
          <p:cNvSpPr/>
          <p:nvPr/>
        </p:nvSpPr>
        <p:spPr>
          <a:xfrm>
            <a:off x="3977280" y="17240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0" name="Freeform: Shape 1269"/>
          <p:cNvSpPr/>
          <p:nvPr/>
        </p:nvSpPr>
        <p:spPr>
          <a:xfrm>
            <a:off x="3977280" y="174312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1" name="Straight Connector 1270"/>
          <p:cNvSpPr/>
          <p:nvPr/>
        </p:nvSpPr>
        <p:spPr>
          <a:xfrm flipV="1">
            <a:off x="3977280" y="17240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2" name="Freeform: Shape 1271"/>
          <p:cNvSpPr/>
          <p:nvPr/>
        </p:nvSpPr>
        <p:spPr>
          <a:xfrm>
            <a:off x="3958200" y="169236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53" y="141"/>
                </a:moveTo>
                <a:lnTo>
                  <a:pt x="53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3" name="Straight Connector 1272"/>
          <p:cNvSpPr/>
          <p:nvPr/>
        </p:nvSpPr>
        <p:spPr>
          <a:xfrm flipH="1" flipV="1">
            <a:off x="3932640" y="165420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4" name="Straight Connector 1273"/>
          <p:cNvSpPr/>
          <p:nvPr/>
        </p:nvSpPr>
        <p:spPr>
          <a:xfrm flipH="1" flipV="1">
            <a:off x="3913560" y="1628640"/>
            <a:ext cx="446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5" name="Freeform: Shape 1274"/>
          <p:cNvSpPr/>
          <p:nvPr/>
        </p:nvSpPr>
        <p:spPr>
          <a:xfrm>
            <a:off x="3913560" y="162864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53" y="71"/>
                </a:moveTo>
                <a:lnTo>
                  <a:pt x="0" y="0"/>
                </a:lnTo>
                <a:lnTo>
                  <a:pt x="53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6" name="Freeform: Shape 1275"/>
          <p:cNvSpPr/>
          <p:nvPr/>
        </p:nvSpPr>
        <p:spPr>
          <a:xfrm>
            <a:off x="3913560" y="1628640"/>
            <a:ext cx="38160" cy="44640"/>
          </a:xfrm>
          <a:custGeom>
            <a:avLst/>
            <a:gdLst/>
            <a:ahLst/>
            <a:cxnLst/>
            <a:rect l="0" t="0" r="r" b="b"/>
            <a:pathLst>
              <a:path w="106" h="124" fill="none">
                <a:moveTo>
                  <a:pt x="0" y="0"/>
                </a:moveTo>
                <a:lnTo>
                  <a:pt x="53" y="88"/>
                </a:lnTo>
                <a:lnTo>
                  <a:pt x="10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7" name="Straight Connector 1276"/>
          <p:cNvSpPr/>
          <p:nvPr/>
        </p:nvSpPr>
        <p:spPr>
          <a:xfrm>
            <a:off x="3932640" y="166032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8" name="Straight Connector 1277"/>
          <p:cNvSpPr/>
          <p:nvPr/>
        </p:nvSpPr>
        <p:spPr>
          <a:xfrm>
            <a:off x="3951720" y="167328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9" name="Straight Connector 1278"/>
          <p:cNvSpPr/>
          <p:nvPr/>
        </p:nvSpPr>
        <p:spPr>
          <a:xfrm>
            <a:off x="3977280" y="168588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0" name="Straight Connector 1279"/>
          <p:cNvSpPr/>
          <p:nvPr/>
        </p:nvSpPr>
        <p:spPr>
          <a:xfrm>
            <a:off x="4002480" y="16923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1" name="Straight Connector 1280"/>
          <p:cNvSpPr/>
          <p:nvPr/>
        </p:nvSpPr>
        <p:spPr>
          <a:xfrm>
            <a:off x="4097880" y="15076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2" name="Straight Connector 1281"/>
          <p:cNvSpPr/>
          <p:nvPr/>
        </p:nvSpPr>
        <p:spPr>
          <a:xfrm>
            <a:off x="4097880" y="15076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3" name="Straight Connector 1282"/>
          <p:cNvSpPr/>
          <p:nvPr/>
        </p:nvSpPr>
        <p:spPr>
          <a:xfrm>
            <a:off x="4104360" y="15141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4" name="Straight Connector 1283"/>
          <p:cNvSpPr/>
          <p:nvPr/>
        </p:nvSpPr>
        <p:spPr>
          <a:xfrm>
            <a:off x="4110480" y="15141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5" name="Straight Connector 1284"/>
          <p:cNvSpPr/>
          <p:nvPr/>
        </p:nvSpPr>
        <p:spPr>
          <a:xfrm>
            <a:off x="4116960" y="1520640"/>
            <a:ext cx="954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6" name="Straight Connector 1285"/>
          <p:cNvSpPr/>
          <p:nvPr/>
        </p:nvSpPr>
        <p:spPr>
          <a:xfrm>
            <a:off x="4142520" y="1533240"/>
            <a:ext cx="114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7" name="Freeform: Shape 1286"/>
          <p:cNvSpPr/>
          <p:nvPr/>
        </p:nvSpPr>
        <p:spPr>
          <a:xfrm>
            <a:off x="4212360" y="1564920"/>
            <a:ext cx="44280" cy="82800"/>
          </a:xfrm>
          <a:custGeom>
            <a:avLst/>
            <a:gdLst/>
            <a:ahLst/>
            <a:cxnLst/>
            <a:rect l="0" t="0" r="r" b="b"/>
            <a:pathLst>
              <a:path w="123" h="230" fill="none">
                <a:moveTo>
                  <a:pt x="0" y="0"/>
                </a:moveTo>
                <a:lnTo>
                  <a:pt x="123" y="71"/>
                </a:lnTo>
                <a:lnTo>
                  <a:pt x="106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8" name="Freeform: Shape 1287"/>
          <p:cNvSpPr/>
          <p:nvPr/>
        </p:nvSpPr>
        <p:spPr>
          <a:xfrm>
            <a:off x="4193280" y="1590480"/>
            <a:ext cx="63360" cy="152640"/>
          </a:xfrm>
          <a:custGeom>
            <a:avLst/>
            <a:gdLst/>
            <a:ahLst/>
            <a:cxnLst/>
            <a:rect l="0" t="0" r="r" b="b"/>
            <a:pathLst>
              <a:path w="176" h="424" fill="none">
                <a:moveTo>
                  <a:pt x="176" y="0"/>
                </a:moveTo>
                <a:lnTo>
                  <a:pt x="159" y="159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9" name="Freeform: Shape 1288"/>
          <p:cNvSpPr/>
          <p:nvPr/>
        </p:nvSpPr>
        <p:spPr>
          <a:xfrm>
            <a:off x="4167720" y="1647720"/>
            <a:ext cx="82800" cy="108000"/>
          </a:xfrm>
          <a:custGeom>
            <a:avLst/>
            <a:gdLst/>
            <a:ahLst/>
            <a:cxnLst/>
            <a:rect l="0" t="0" r="r" b="b"/>
            <a:pathLst>
              <a:path w="230" h="300" fill="none">
                <a:moveTo>
                  <a:pt x="230" y="0"/>
                </a:moveTo>
                <a:lnTo>
                  <a:pt x="71" y="265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0" name="Freeform: Shape 1289"/>
          <p:cNvSpPr/>
          <p:nvPr/>
        </p:nvSpPr>
        <p:spPr>
          <a:xfrm>
            <a:off x="4123440" y="174312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194" y="0"/>
                </a:moveTo>
                <a:lnTo>
                  <a:pt x="123" y="35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1" name="Freeform: Shape 1290"/>
          <p:cNvSpPr/>
          <p:nvPr/>
        </p:nvSpPr>
        <p:spPr>
          <a:xfrm>
            <a:off x="4116960" y="1755720"/>
            <a:ext cx="50760" cy="6480"/>
          </a:xfrm>
          <a:custGeom>
            <a:avLst/>
            <a:gdLst/>
            <a:ahLst/>
            <a:cxnLst/>
            <a:rect l="0" t="0" r="r" b="b"/>
            <a:pathLst>
              <a:path w="141" h="18" fill="none">
                <a:moveTo>
                  <a:pt x="141" y="0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2" name="Straight Connector 1291"/>
          <p:cNvSpPr/>
          <p:nvPr/>
        </p:nvSpPr>
        <p:spPr>
          <a:xfrm flipH="1" flipV="1">
            <a:off x="4116960" y="17557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3" name="Straight Connector 1292"/>
          <p:cNvSpPr/>
          <p:nvPr/>
        </p:nvSpPr>
        <p:spPr>
          <a:xfrm flipH="1">
            <a:off x="4301280" y="14695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Straight Connector 1293"/>
          <p:cNvSpPr/>
          <p:nvPr/>
        </p:nvSpPr>
        <p:spPr>
          <a:xfrm flipH="1">
            <a:off x="4294800" y="1469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5" name="Freeform: Shape 1294"/>
          <p:cNvSpPr/>
          <p:nvPr/>
        </p:nvSpPr>
        <p:spPr>
          <a:xfrm>
            <a:off x="4294800" y="14630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Freeform: Shape 1295"/>
          <p:cNvSpPr/>
          <p:nvPr/>
        </p:nvSpPr>
        <p:spPr>
          <a:xfrm>
            <a:off x="4288680" y="14630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Straight Connector 1296"/>
          <p:cNvSpPr/>
          <p:nvPr/>
        </p:nvSpPr>
        <p:spPr>
          <a:xfrm flipH="1">
            <a:off x="4282200" y="146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8" name="Straight Connector 1297"/>
          <p:cNvSpPr/>
          <p:nvPr/>
        </p:nvSpPr>
        <p:spPr>
          <a:xfrm flipH="1">
            <a:off x="4275720" y="14630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9" name="Straight Connector 1298"/>
          <p:cNvSpPr/>
          <p:nvPr/>
        </p:nvSpPr>
        <p:spPr>
          <a:xfrm flipH="1">
            <a:off x="4269600" y="146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Straight Connector 1299"/>
          <p:cNvSpPr/>
          <p:nvPr/>
        </p:nvSpPr>
        <p:spPr>
          <a:xfrm flipH="1">
            <a:off x="425664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1" name="Straight Connector 1300"/>
          <p:cNvSpPr/>
          <p:nvPr/>
        </p:nvSpPr>
        <p:spPr>
          <a:xfrm flipH="1">
            <a:off x="425052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2" name="Freeform: Shape 1301"/>
          <p:cNvSpPr/>
          <p:nvPr/>
        </p:nvSpPr>
        <p:spPr>
          <a:xfrm>
            <a:off x="4256640" y="146304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3" name="Straight Connector 1302"/>
          <p:cNvSpPr/>
          <p:nvPr/>
        </p:nvSpPr>
        <p:spPr>
          <a:xfrm>
            <a:off x="4250520" y="14630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4" name="Straight Connector 1303"/>
          <p:cNvSpPr/>
          <p:nvPr/>
        </p:nvSpPr>
        <p:spPr>
          <a:xfrm>
            <a:off x="4256640" y="146304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5" name="Straight Connector 1304"/>
          <p:cNvSpPr/>
          <p:nvPr/>
        </p:nvSpPr>
        <p:spPr>
          <a:xfrm>
            <a:off x="4263120" y="1469520"/>
            <a:ext cx="57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6" name="Straight Connector 1305"/>
          <p:cNvSpPr/>
          <p:nvPr/>
        </p:nvSpPr>
        <p:spPr>
          <a:xfrm>
            <a:off x="4282200" y="1482120"/>
            <a:ext cx="442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7" name="Straight Connector 1306"/>
          <p:cNvSpPr/>
          <p:nvPr/>
        </p:nvSpPr>
        <p:spPr>
          <a:xfrm>
            <a:off x="4320360" y="150156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8" name="Straight Connector 1307"/>
          <p:cNvSpPr/>
          <p:nvPr/>
        </p:nvSpPr>
        <p:spPr>
          <a:xfrm>
            <a:off x="4326480" y="1507680"/>
            <a:ext cx="70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9" name="Straight Connector 1308"/>
          <p:cNvSpPr/>
          <p:nvPr/>
        </p:nvSpPr>
        <p:spPr>
          <a:xfrm>
            <a:off x="4332960" y="150768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0" name="Straight Connector 1309"/>
          <p:cNvSpPr/>
          <p:nvPr/>
        </p:nvSpPr>
        <p:spPr>
          <a:xfrm>
            <a:off x="4396680" y="1539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1" name="Straight Connector 1310"/>
          <p:cNvSpPr/>
          <p:nvPr/>
        </p:nvSpPr>
        <p:spPr>
          <a:xfrm>
            <a:off x="4402800" y="1545840"/>
            <a:ext cx="129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2" name="Freeform: Shape 1311"/>
          <p:cNvSpPr/>
          <p:nvPr/>
        </p:nvSpPr>
        <p:spPr>
          <a:xfrm>
            <a:off x="4396680" y="155880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35" y="0"/>
                </a:moveTo>
                <a:lnTo>
                  <a:pt x="53" y="88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3" name="Straight Connector 1312"/>
          <p:cNvSpPr/>
          <p:nvPr/>
        </p:nvSpPr>
        <p:spPr>
          <a:xfrm flipH="1">
            <a:off x="4364640" y="1590480"/>
            <a:ext cx="51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4" name="Freeform: Shape 1313"/>
          <p:cNvSpPr/>
          <p:nvPr/>
        </p:nvSpPr>
        <p:spPr>
          <a:xfrm>
            <a:off x="4313880" y="1622160"/>
            <a:ext cx="82800" cy="82800"/>
          </a:xfrm>
          <a:custGeom>
            <a:avLst/>
            <a:gdLst/>
            <a:ahLst/>
            <a:cxnLst/>
            <a:rect l="0" t="0" r="r" b="b"/>
            <a:pathLst>
              <a:path w="230" h="230" fill="none">
                <a:moveTo>
                  <a:pt x="230" y="0"/>
                </a:moveTo>
                <a:lnTo>
                  <a:pt x="141" y="106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5" name="Straight Connector 1314"/>
          <p:cNvSpPr/>
          <p:nvPr/>
        </p:nvSpPr>
        <p:spPr>
          <a:xfrm flipH="1">
            <a:off x="4282200" y="1660320"/>
            <a:ext cx="824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6" name="Straight Connector 1315"/>
          <p:cNvSpPr/>
          <p:nvPr/>
        </p:nvSpPr>
        <p:spPr>
          <a:xfrm flipH="1">
            <a:off x="4275720" y="17049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7" name="Straight Connector 1316"/>
          <p:cNvSpPr/>
          <p:nvPr/>
        </p:nvSpPr>
        <p:spPr>
          <a:xfrm flipH="1">
            <a:off x="4275720" y="17240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8" name="Straight Connector 1317"/>
          <p:cNvSpPr/>
          <p:nvPr/>
        </p:nvSpPr>
        <p:spPr>
          <a:xfrm flipH="1">
            <a:off x="2052000" y="21121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9" name="Freeform: Shape 1318"/>
          <p:cNvSpPr/>
          <p:nvPr/>
        </p:nvSpPr>
        <p:spPr>
          <a:xfrm>
            <a:off x="2052000" y="21056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0" name="Straight Connector 1319"/>
          <p:cNvSpPr/>
          <p:nvPr/>
        </p:nvSpPr>
        <p:spPr>
          <a:xfrm flipV="1">
            <a:off x="2052000" y="20995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1" name="Straight Connector 1320"/>
          <p:cNvSpPr/>
          <p:nvPr/>
        </p:nvSpPr>
        <p:spPr>
          <a:xfrm flipH="1" flipV="1">
            <a:off x="2045880" y="20930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2" name="Straight Connector 1321"/>
          <p:cNvSpPr/>
          <p:nvPr/>
        </p:nvSpPr>
        <p:spPr>
          <a:xfrm flipH="1" flipV="1">
            <a:off x="2039400" y="20930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3" name="Straight Connector 1322"/>
          <p:cNvSpPr/>
          <p:nvPr/>
        </p:nvSpPr>
        <p:spPr>
          <a:xfrm flipH="1">
            <a:off x="2032920" y="20930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4" name="Straight Connector 1323"/>
          <p:cNvSpPr/>
          <p:nvPr/>
        </p:nvSpPr>
        <p:spPr>
          <a:xfrm flipH="1">
            <a:off x="2013840" y="209304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5" name="Straight Connector 1324"/>
          <p:cNvSpPr/>
          <p:nvPr/>
        </p:nvSpPr>
        <p:spPr>
          <a:xfrm flipH="1">
            <a:off x="1995120" y="2093040"/>
            <a:ext cx="37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6" name="Straight Connector 1325"/>
          <p:cNvSpPr/>
          <p:nvPr/>
        </p:nvSpPr>
        <p:spPr>
          <a:xfrm flipH="1">
            <a:off x="1976040" y="2099520"/>
            <a:ext cx="37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7" name="Straight Connector 1326"/>
          <p:cNvSpPr/>
          <p:nvPr/>
        </p:nvSpPr>
        <p:spPr>
          <a:xfrm flipH="1">
            <a:off x="1976040" y="21121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8" name="Straight Connector 1327"/>
          <p:cNvSpPr/>
          <p:nvPr/>
        </p:nvSpPr>
        <p:spPr>
          <a:xfrm flipH="1">
            <a:off x="1969560" y="2131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9" name="Straight Connector 1328"/>
          <p:cNvSpPr/>
          <p:nvPr/>
        </p:nvSpPr>
        <p:spPr>
          <a:xfrm flipH="1">
            <a:off x="1963080" y="213768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0" name="Straight Connector 1329"/>
          <p:cNvSpPr/>
          <p:nvPr/>
        </p:nvSpPr>
        <p:spPr>
          <a:xfrm flipH="1">
            <a:off x="1950480" y="214380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1" name="Straight Connector 1330"/>
          <p:cNvSpPr/>
          <p:nvPr/>
        </p:nvSpPr>
        <p:spPr>
          <a:xfrm flipH="1">
            <a:off x="1937880" y="215028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2" name="Straight Connector 1331"/>
          <p:cNvSpPr/>
          <p:nvPr/>
        </p:nvSpPr>
        <p:spPr>
          <a:xfrm flipH="1">
            <a:off x="1937880" y="21758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3" name="Straight Connector 1332"/>
          <p:cNvSpPr/>
          <p:nvPr/>
        </p:nvSpPr>
        <p:spPr>
          <a:xfrm>
            <a:off x="1937880" y="219492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4" name="Freeform: Shape 1333"/>
          <p:cNvSpPr/>
          <p:nvPr/>
        </p:nvSpPr>
        <p:spPr>
          <a:xfrm>
            <a:off x="1937880" y="2201040"/>
            <a:ext cx="12600" cy="63720"/>
          </a:xfrm>
          <a:custGeom>
            <a:avLst/>
            <a:gdLst/>
            <a:ahLst/>
            <a:cxnLst/>
            <a:rect l="0" t="0" r="r" b="b"/>
            <a:pathLst>
              <a:path w="35" h="177" fill="none">
                <a:moveTo>
                  <a:pt x="0" y="0"/>
                </a:moveTo>
                <a:lnTo>
                  <a:pt x="0" y="124"/>
                </a:lnTo>
                <a:lnTo>
                  <a:pt x="35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5" name="Freeform: Shape 1334"/>
          <p:cNvSpPr/>
          <p:nvPr/>
        </p:nvSpPr>
        <p:spPr>
          <a:xfrm>
            <a:off x="1937880" y="2245680"/>
            <a:ext cx="69840" cy="63720"/>
          </a:xfrm>
          <a:custGeom>
            <a:avLst/>
            <a:gdLst/>
            <a:ahLst/>
            <a:cxnLst/>
            <a:rect l="0" t="0" r="r" b="b"/>
            <a:pathLst>
              <a:path w="194" h="177" fill="none">
                <a:moveTo>
                  <a:pt x="0" y="0"/>
                </a:moveTo>
                <a:lnTo>
                  <a:pt x="35" y="53"/>
                </a:lnTo>
                <a:lnTo>
                  <a:pt x="194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6" name="Freeform: Shape 1335"/>
          <p:cNvSpPr/>
          <p:nvPr/>
        </p:nvSpPr>
        <p:spPr>
          <a:xfrm>
            <a:off x="1950480" y="2264760"/>
            <a:ext cx="139680" cy="44640"/>
          </a:xfrm>
          <a:custGeom>
            <a:avLst/>
            <a:gdLst/>
            <a:ahLst/>
            <a:cxnLst/>
            <a:rect l="0" t="0" r="r" b="b"/>
            <a:pathLst>
              <a:path w="388" h="124" fill="none">
                <a:moveTo>
                  <a:pt x="0" y="0"/>
                </a:moveTo>
                <a:lnTo>
                  <a:pt x="159" y="124"/>
                </a:lnTo>
                <a:lnTo>
                  <a:pt x="388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7" name="Freeform: Shape 1336"/>
          <p:cNvSpPr/>
          <p:nvPr/>
        </p:nvSpPr>
        <p:spPr>
          <a:xfrm>
            <a:off x="2007720" y="2290320"/>
            <a:ext cx="120600" cy="19080"/>
          </a:xfrm>
          <a:custGeom>
            <a:avLst/>
            <a:gdLst/>
            <a:ahLst/>
            <a:cxnLst/>
            <a:rect l="0" t="0" r="r" b="b"/>
            <a:pathLst>
              <a:path w="335" h="53" fill="none">
                <a:moveTo>
                  <a:pt x="0" y="53"/>
                </a:moveTo>
                <a:lnTo>
                  <a:pt x="229" y="53"/>
                </a:lnTo>
                <a:lnTo>
                  <a:pt x="3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8" name="Freeform: Shape 1337"/>
          <p:cNvSpPr/>
          <p:nvPr/>
        </p:nvSpPr>
        <p:spPr>
          <a:xfrm>
            <a:off x="2090160" y="2233080"/>
            <a:ext cx="101880" cy="76320"/>
          </a:xfrm>
          <a:custGeom>
            <a:avLst/>
            <a:gdLst/>
            <a:ahLst/>
            <a:cxnLst/>
            <a:rect l="0" t="0" r="r" b="b"/>
            <a:pathLst>
              <a:path w="283" h="212" fill="none">
                <a:moveTo>
                  <a:pt x="0" y="212"/>
                </a:moveTo>
                <a:lnTo>
                  <a:pt x="106" y="159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9" name="Freeform: Shape 1338"/>
          <p:cNvSpPr/>
          <p:nvPr/>
        </p:nvSpPr>
        <p:spPr>
          <a:xfrm>
            <a:off x="2128320" y="2137680"/>
            <a:ext cx="88920" cy="152640"/>
          </a:xfrm>
          <a:custGeom>
            <a:avLst/>
            <a:gdLst/>
            <a:ahLst/>
            <a:cxnLst/>
            <a:rect l="0" t="0" r="r" b="b"/>
            <a:pathLst>
              <a:path w="247" h="424" fill="none">
                <a:moveTo>
                  <a:pt x="0" y="424"/>
                </a:moveTo>
                <a:lnTo>
                  <a:pt x="177" y="265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0" name="Straight Connector 1339"/>
          <p:cNvSpPr/>
          <p:nvPr/>
        </p:nvSpPr>
        <p:spPr>
          <a:xfrm flipV="1">
            <a:off x="2192040" y="2131200"/>
            <a:ext cx="252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1" name="Straight Connector 1340"/>
          <p:cNvSpPr/>
          <p:nvPr/>
        </p:nvSpPr>
        <p:spPr>
          <a:xfrm flipH="1" flipV="1">
            <a:off x="2204640" y="211212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2" name="Freeform: Shape 1341"/>
          <p:cNvSpPr/>
          <p:nvPr/>
        </p:nvSpPr>
        <p:spPr>
          <a:xfrm>
            <a:off x="2084040" y="2073960"/>
            <a:ext cx="133200" cy="57240"/>
          </a:xfrm>
          <a:custGeom>
            <a:avLst/>
            <a:gdLst/>
            <a:ahLst/>
            <a:cxnLst/>
            <a:rect l="0" t="0" r="r" b="b"/>
            <a:pathLst>
              <a:path w="370" h="159" fill="none">
                <a:moveTo>
                  <a:pt x="370" y="159"/>
                </a:moveTo>
                <a:lnTo>
                  <a:pt x="335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3" name="Freeform: Shape 1342"/>
          <p:cNvSpPr/>
          <p:nvPr/>
        </p:nvSpPr>
        <p:spPr>
          <a:xfrm>
            <a:off x="1995120" y="2073960"/>
            <a:ext cx="209520" cy="38160"/>
          </a:xfrm>
          <a:custGeom>
            <a:avLst/>
            <a:gdLst/>
            <a:ahLst/>
            <a:cxnLst/>
            <a:rect l="0" t="0" r="r" b="b"/>
            <a:pathLst>
              <a:path w="582" h="106" fill="none">
                <a:moveTo>
                  <a:pt x="582" y="106"/>
                </a:moveTo>
                <a:lnTo>
                  <a:pt x="247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4" name="Freeform: Shape 1343"/>
          <p:cNvSpPr/>
          <p:nvPr/>
        </p:nvSpPr>
        <p:spPr>
          <a:xfrm>
            <a:off x="1988640" y="2073960"/>
            <a:ext cx="95400" cy="44640"/>
          </a:xfrm>
          <a:custGeom>
            <a:avLst/>
            <a:gdLst/>
            <a:ahLst/>
            <a:cxnLst/>
            <a:rect l="0" t="0" r="r" b="b"/>
            <a:pathLst>
              <a:path w="265" h="124" fill="none">
                <a:moveTo>
                  <a:pt x="265" y="0"/>
                </a:moveTo>
                <a:lnTo>
                  <a:pt x="18" y="71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5" name="Straight Connector 1344"/>
          <p:cNvSpPr/>
          <p:nvPr/>
        </p:nvSpPr>
        <p:spPr>
          <a:xfrm flipH="1">
            <a:off x="1988640" y="2099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6" name="Straight Connector 1345"/>
          <p:cNvSpPr/>
          <p:nvPr/>
        </p:nvSpPr>
        <p:spPr>
          <a:xfrm>
            <a:off x="2306160" y="2010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7" name="Straight Connector 1346"/>
          <p:cNvSpPr/>
          <p:nvPr/>
        </p:nvSpPr>
        <p:spPr>
          <a:xfrm>
            <a:off x="2306160" y="20102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8" name="Straight Connector 1347"/>
          <p:cNvSpPr/>
          <p:nvPr/>
        </p:nvSpPr>
        <p:spPr>
          <a:xfrm>
            <a:off x="2306160" y="2016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9" name="Straight Connector 1348"/>
          <p:cNvSpPr/>
          <p:nvPr/>
        </p:nvSpPr>
        <p:spPr>
          <a:xfrm>
            <a:off x="2306160" y="2023200"/>
            <a:ext cx="64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0" name="Straight Connector 1349"/>
          <p:cNvSpPr/>
          <p:nvPr/>
        </p:nvSpPr>
        <p:spPr>
          <a:xfrm>
            <a:off x="2306160" y="203580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1" name="Straight Connector 1350"/>
          <p:cNvSpPr/>
          <p:nvPr/>
        </p:nvSpPr>
        <p:spPr>
          <a:xfrm>
            <a:off x="2312640" y="21247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2" name="Straight Connector 1351"/>
          <p:cNvSpPr/>
          <p:nvPr/>
        </p:nvSpPr>
        <p:spPr>
          <a:xfrm>
            <a:off x="2312640" y="2143800"/>
            <a:ext cx="1908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3" name="Freeform: Shape 1352"/>
          <p:cNvSpPr/>
          <p:nvPr/>
        </p:nvSpPr>
        <p:spPr>
          <a:xfrm>
            <a:off x="2312640" y="2162880"/>
            <a:ext cx="25560" cy="133560"/>
          </a:xfrm>
          <a:custGeom>
            <a:avLst/>
            <a:gdLst/>
            <a:ahLst/>
            <a:cxnLst/>
            <a:rect l="0" t="0" r="r" b="b"/>
            <a:pathLst>
              <a:path w="71" h="371" fill="none">
                <a:moveTo>
                  <a:pt x="0" y="0"/>
                </a:moveTo>
                <a:lnTo>
                  <a:pt x="53" y="354"/>
                </a:lnTo>
                <a:lnTo>
                  <a:pt x="71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4" name="Straight Connector 1353"/>
          <p:cNvSpPr/>
          <p:nvPr/>
        </p:nvSpPr>
        <p:spPr>
          <a:xfrm>
            <a:off x="2331720" y="2290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5" name="Straight Connector 1354"/>
          <p:cNvSpPr/>
          <p:nvPr/>
        </p:nvSpPr>
        <p:spPr>
          <a:xfrm flipV="1">
            <a:off x="2338200" y="218196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6" name="Straight Connector 1355"/>
          <p:cNvSpPr/>
          <p:nvPr/>
        </p:nvSpPr>
        <p:spPr>
          <a:xfrm flipV="1">
            <a:off x="2338200" y="2181960"/>
            <a:ext cx="378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7" name="Straight Connector 1356"/>
          <p:cNvSpPr/>
          <p:nvPr/>
        </p:nvSpPr>
        <p:spPr>
          <a:xfrm flipV="1">
            <a:off x="2369880" y="21758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8" name="Freeform: Shape 1357"/>
          <p:cNvSpPr/>
          <p:nvPr/>
        </p:nvSpPr>
        <p:spPr>
          <a:xfrm>
            <a:off x="2376000" y="2175840"/>
            <a:ext cx="89280" cy="6120"/>
          </a:xfrm>
          <a:custGeom>
            <a:avLst/>
            <a:gdLst/>
            <a:ahLst/>
            <a:cxnLst/>
            <a:rect l="0" t="0" r="r" b="b"/>
            <a:pathLst>
              <a:path w="248" h="17" fill="none">
                <a:moveTo>
                  <a:pt x="0" y="17"/>
                </a:moveTo>
                <a:lnTo>
                  <a:pt x="18" y="0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9" name="Freeform: Shape 1358"/>
          <p:cNvSpPr/>
          <p:nvPr/>
        </p:nvSpPr>
        <p:spPr>
          <a:xfrm>
            <a:off x="2382480" y="2175840"/>
            <a:ext cx="108000" cy="31680"/>
          </a:xfrm>
          <a:custGeom>
            <a:avLst/>
            <a:gdLst/>
            <a:ahLst/>
            <a:cxnLst/>
            <a:rect l="0" t="0" r="r" b="b"/>
            <a:pathLst>
              <a:path w="300" h="88" fill="none">
                <a:moveTo>
                  <a:pt x="0" y="0"/>
                </a:moveTo>
                <a:lnTo>
                  <a:pt x="230" y="0"/>
                </a:lnTo>
                <a:lnTo>
                  <a:pt x="30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0" name="Freeform: Shape 1359"/>
          <p:cNvSpPr/>
          <p:nvPr/>
        </p:nvSpPr>
        <p:spPr>
          <a:xfrm>
            <a:off x="2465280" y="2175840"/>
            <a:ext cx="25200" cy="50760"/>
          </a:xfrm>
          <a:custGeom>
            <a:avLst/>
            <a:gdLst/>
            <a:ahLst/>
            <a:cxnLst/>
            <a:rect l="0" t="0" r="r" b="b"/>
            <a:pathLst>
              <a:path w="70" h="141" fill="none">
                <a:moveTo>
                  <a:pt x="0" y="0"/>
                </a:moveTo>
                <a:lnTo>
                  <a:pt x="70" y="88"/>
                </a:lnTo>
                <a:lnTo>
                  <a:pt x="7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1" name="Straight Connector 1360"/>
          <p:cNvSpPr/>
          <p:nvPr/>
        </p:nvSpPr>
        <p:spPr>
          <a:xfrm>
            <a:off x="2490480" y="2207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2" name="Straight Connector 1361"/>
          <p:cNvSpPr/>
          <p:nvPr/>
        </p:nvSpPr>
        <p:spPr>
          <a:xfrm flipH="1">
            <a:off x="2484000" y="2226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3" name="Freeform: Shape 1362"/>
          <p:cNvSpPr/>
          <p:nvPr/>
        </p:nvSpPr>
        <p:spPr>
          <a:xfrm>
            <a:off x="2471400" y="223308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53" y="0"/>
                </a:moveTo>
                <a:lnTo>
                  <a:pt x="35" y="106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4" name="Straight Connector 1363"/>
          <p:cNvSpPr/>
          <p:nvPr/>
        </p:nvSpPr>
        <p:spPr>
          <a:xfrm flipH="1">
            <a:off x="2465280" y="2271240"/>
            <a:ext cx="187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5" name="Straight Connector 1364"/>
          <p:cNvSpPr/>
          <p:nvPr/>
        </p:nvSpPr>
        <p:spPr>
          <a:xfrm flipH="1">
            <a:off x="2446200" y="2296440"/>
            <a:ext cx="25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6" name="Straight Connector 1365"/>
          <p:cNvSpPr/>
          <p:nvPr/>
        </p:nvSpPr>
        <p:spPr>
          <a:xfrm flipH="1">
            <a:off x="2433240" y="230292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7" name="Straight Connector 1366"/>
          <p:cNvSpPr/>
          <p:nvPr/>
        </p:nvSpPr>
        <p:spPr>
          <a:xfrm flipH="1">
            <a:off x="2427120" y="23284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8" name="Straight Connector 1367"/>
          <p:cNvSpPr/>
          <p:nvPr/>
        </p:nvSpPr>
        <p:spPr>
          <a:xfrm flipH="1">
            <a:off x="2382480" y="234108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9" name="Straight Connector 1368"/>
          <p:cNvSpPr/>
          <p:nvPr/>
        </p:nvSpPr>
        <p:spPr>
          <a:xfrm flipH="1">
            <a:off x="2376000" y="2341080"/>
            <a:ext cx="51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0" name="Straight Connector 1369"/>
          <p:cNvSpPr/>
          <p:nvPr/>
        </p:nvSpPr>
        <p:spPr>
          <a:xfrm flipH="1">
            <a:off x="2363400" y="2353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1" name="Straight Connector 1370"/>
          <p:cNvSpPr/>
          <p:nvPr/>
        </p:nvSpPr>
        <p:spPr>
          <a:xfrm flipH="1">
            <a:off x="2338200" y="2353680"/>
            <a:ext cx="378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2" name="Straight Connector 1371"/>
          <p:cNvSpPr/>
          <p:nvPr/>
        </p:nvSpPr>
        <p:spPr>
          <a:xfrm flipH="1" flipV="1">
            <a:off x="2319120" y="23475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3" name="Straight Connector 1372"/>
          <p:cNvSpPr/>
          <p:nvPr/>
        </p:nvSpPr>
        <p:spPr>
          <a:xfrm flipH="1" flipV="1">
            <a:off x="2319120" y="23475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4" name="Straight Connector 1373"/>
          <p:cNvSpPr/>
          <p:nvPr/>
        </p:nvSpPr>
        <p:spPr>
          <a:xfrm flipV="1">
            <a:off x="263016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5" name="Freeform: Shape 1374"/>
          <p:cNvSpPr/>
          <p:nvPr/>
        </p:nvSpPr>
        <p:spPr>
          <a:xfrm>
            <a:off x="2624040" y="2124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6" name="Straight Connector 1375"/>
          <p:cNvSpPr/>
          <p:nvPr/>
        </p:nvSpPr>
        <p:spPr>
          <a:xfrm flipH="1" flipV="1">
            <a:off x="261756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7" name="Freeform: Shape 1376"/>
          <p:cNvSpPr/>
          <p:nvPr/>
        </p:nvSpPr>
        <p:spPr>
          <a:xfrm>
            <a:off x="2573280" y="2118600"/>
            <a:ext cx="50760" cy="6120"/>
          </a:xfrm>
          <a:custGeom>
            <a:avLst/>
            <a:gdLst/>
            <a:ahLst/>
            <a:cxnLst/>
            <a:rect l="0" t="0" r="r" b="b"/>
            <a:pathLst>
              <a:path w="141" h="17" fill="none">
                <a:moveTo>
                  <a:pt x="141" y="17"/>
                </a:moveTo>
                <a:lnTo>
                  <a:pt x="123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8" name="Freeform: Shape 1377"/>
          <p:cNvSpPr/>
          <p:nvPr/>
        </p:nvSpPr>
        <p:spPr>
          <a:xfrm>
            <a:off x="2566800" y="211860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41" y="0"/>
                </a:moveTo>
                <a:lnTo>
                  <a:pt x="18" y="17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9" name="Straight Connector 1378"/>
          <p:cNvSpPr/>
          <p:nvPr/>
        </p:nvSpPr>
        <p:spPr>
          <a:xfrm flipH="1">
            <a:off x="2554200" y="21247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0" name="Straight Connector 1379"/>
          <p:cNvSpPr/>
          <p:nvPr/>
        </p:nvSpPr>
        <p:spPr>
          <a:xfrm flipH="1">
            <a:off x="2547720" y="21312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1" name="Straight Connector 1380"/>
          <p:cNvSpPr/>
          <p:nvPr/>
        </p:nvSpPr>
        <p:spPr>
          <a:xfrm flipH="1">
            <a:off x="2547720" y="21438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2" name="Freeform: Shape 1381"/>
          <p:cNvSpPr/>
          <p:nvPr/>
        </p:nvSpPr>
        <p:spPr>
          <a:xfrm>
            <a:off x="2547720" y="2156760"/>
            <a:ext cx="31680" cy="38160"/>
          </a:xfrm>
          <a:custGeom>
            <a:avLst/>
            <a:gdLst/>
            <a:ahLst/>
            <a:cxnLst/>
            <a:rect l="0" t="0" r="r" b="b"/>
            <a:pathLst>
              <a:path w="88" h="106" fill="none">
                <a:moveTo>
                  <a:pt x="0" y="0"/>
                </a:moveTo>
                <a:lnTo>
                  <a:pt x="0" y="35"/>
                </a:lnTo>
                <a:lnTo>
                  <a:pt x="88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3" name="Straight Connector 1382"/>
          <p:cNvSpPr/>
          <p:nvPr/>
        </p:nvSpPr>
        <p:spPr>
          <a:xfrm>
            <a:off x="2547720" y="216936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4" name="Straight Connector 1383"/>
          <p:cNvSpPr/>
          <p:nvPr/>
        </p:nvSpPr>
        <p:spPr>
          <a:xfrm>
            <a:off x="2579400" y="219492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5" name="Straight Connector 1384"/>
          <p:cNvSpPr/>
          <p:nvPr/>
        </p:nvSpPr>
        <p:spPr>
          <a:xfrm>
            <a:off x="2598480" y="220752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6" name="Straight Connector 1385"/>
          <p:cNvSpPr/>
          <p:nvPr/>
        </p:nvSpPr>
        <p:spPr>
          <a:xfrm>
            <a:off x="2611080" y="221400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Freeform: Shape 1386"/>
          <p:cNvSpPr/>
          <p:nvPr/>
        </p:nvSpPr>
        <p:spPr>
          <a:xfrm>
            <a:off x="2624040" y="222012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0"/>
                </a:moveTo>
                <a:lnTo>
                  <a:pt x="88" y="53"/>
                </a:lnTo>
                <a:lnTo>
                  <a:pt x="106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8" name="Freeform: Shape 1387"/>
          <p:cNvSpPr/>
          <p:nvPr/>
        </p:nvSpPr>
        <p:spPr>
          <a:xfrm>
            <a:off x="2643120" y="223920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35" y="0"/>
                </a:moveTo>
                <a:lnTo>
                  <a:pt x="53" y="10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9" name="Straight Connector 1388"/>
          <p:cNvSpPr/>
          <p:nvPr/>
        </p:nvSpPr>
        <p:spPr>
          <a:xfrm flipH="1">
            <a:off x="2624040" y="227736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0" name="Straight Connector 1389"/>
          <p:cNvSpPr/>
          <p:nvPr/>
        </p:nvSpPr>
        <p:spPr>
          <a:xfrm flipH="1">
            <a:off x="2611080" y="229644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1" name="Straight Connector 1390"/>
          <p:cNvSpPr/>
          <p:nvPr/>
        </p:nvSpPr>
        <p:spPr>
          <a:xfrm flipH="1">
            <a:off x="2573280" y="230940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2" name="Straight Connector 1391"/>
          <p:cNvSpPr/>
          <p:nvPr/>
        </p:nvSpPr>
        <p:spPr>
          <a:xfrm flipH="1">
            <a:off x="2541240" y="23155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3" name="Straight Connector 1392"/>
          <p:cNvSpPr/>
          <p:nvPr/>
        </p:nvSpPr>
        <p:spPr>
          <a:xfrm flipH="1">
            <a:off x="2516040" y="232848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4" name="Straight Connector 1393"/>
          <p:cNvSpPr/>
          <p:nvPr/>
        </p:nvSpPr>
        <p:spPr>
          <a:xfrm flipH="1">
            <a:off x="2516040" y="23346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5" name="Straight Connector 1394"/>
          <p:cNvSpPr/>
          <p:nvPr/>
        </p:nvSpPr>
        <p:spPr>
          <a:xfrm>
            <a:off x="2674800" y="21758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6" name="Straight Connector 1395"/>
          <p:cNvSpPr/>
          <p:nvPr/>
        </p:nvSpPr>
        <p:spPr>
          <a:xfrm>
            <a:off x="267480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7" name="Straight Connector 1396"/>
          <p:cNvSpPr/>
          <p:nvPr/>
        </p:nvSpPr>
        <p:spPr>
          <a:xfrm flipV="1">
            <a:off x="2681280" y="216288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8" name="Straight Connector 1397"/>
          <p:cNvSpPr/>
          <p:nvPr/>
        </p:nvSpPr>
        <p:spPr>
          <a:xfrm flipV="1">
            <a:off x="2687400" y="2150280"/>
            <a:ext cx="57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9" name="Freeform: Shape 1398"/>
          <p:cNvSpPr/>
          <p:nvPr/>
        </p:nvSpPr>
        <p:spPr>
          <a:xfrm>
            <a:off x="2706480" y="2118600"/>
            <a:ext cx="82800" cy="44280"/>
          </a:xfrm>
          <a:custGeom>
            <a:avLst/>
            <a:gdLst/>
            <a:ahLst/>
            <a:cxnLst/>
            <a:rect l="0" t="0" r="r" b="b"/>
            <a:pathLst>
              <a:path w="230" h="123" fill="none">
                <a:moveTo>
                  <a:pt x="0" y="123"/>
                </a:moveTo>
                <a:lnTo>
                  <a:pt x="106" y="88"/>
                </a:lnTo>
                <a:lnTo>
                  <a:pt x="23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0" name="Straight Connector 1399"/>
          <p:cNvSpPr/>
          <p:nvPr/>
        </p:nvSpPr>
        <p:spPr>
          <a:xfrm flipV="1">
            <a:off x="2744640" y="2093040"/>
            <a:ext cx="763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1" name="Freeform: Shape 1400"/>
          <p:cNvSpPr/>
          <p:nvPr/>
        </p:nvSpPr>
        <p:spPr>
          <a:xfrm>
            <a:off x="2789280" y="2067480"/>
            <a:ext cx="44280" cy="51120"/>
          </a:xfrm>
          <a:custGeom>
            <a:avLst/>
            <a:gdLst/>
            <a:ahLst/>
            <a:cxnLst/>
            <a:rect l="0" t="0" r="r" b="b"/>
            <a:pathLst>
              <a:path w="123" h="142" fill="none">
                <a:moveTo>
                  <a:pt x="0" y="142"/>
                </a:moveTo>
                <a:lnTo>
                  <a:pt x="88" y="71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2" name="Straight Connector 1401"/>
          <p:cNvSpPr/>
          <p:nvPr/>
        </p:nvSpPr>
        <p:spPr>
          <a:xfrm flipV="1">
            <a:off x="2820960" y="206136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3" name="Freeform: Shape 1402"/>
          <p:cNvSpPr/>
          <p:nvPr/>
        </p:nvSpPr>
        <p:spPr>
          <a:xfrm>
            <a:off x="2820960" y="206136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35" y="17"/>
                </a:moveTo>
                <a:lnTo>
                  <a:pt x="35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4" name="Straight Connector 1403"/>
          <p:cNvSpPr/>
          <p:nvPr/>
        </p:nvSpPr>
        <p:spPr>
          <a:xfrm flipH="1">
            <a:off x="2808360" y="206136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5" name="Freeform: Shape 1404"/>
          <p:cNvSpPr/>
          <p:nvPr/>
        </p:nvSpPr>
        <p:spPr>
          <a:xfrm>
            <a:off x="2770200" y="2061360"/>
            <a:ext cx="50760" cy="19080"/>
          </a:xfrm>
          <a:custGeom>
            <a:avLst/>
            <a:gdLst/>
            <a:ahLst/>
            <a:cxnLst/>
            <a:rect l="0" t="0" r="r" b="b"/>
            <a:pathLst>
              <a:path w="141" h="53" fill="none">
                <a:moveTo>
                  <a:pt x="141" y="0"/>
                </a:moveTo>
                <a:lnTo>
                  <a:pt x="106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6" name="Freeform: Shape 1405"/>
          <p:cNvSpPr/>
          <p:nvPr/>
        </p:nvSpPr>
        <p:spPr>
          <a:xfrm>
            <a:off x="2738160" y="2061360"/>
            <a:ext cx="70200" cy="76320"/>
          </a:xfrm>
          <a:custGeom>
            <a:avLst/>
            <a:gdLst/>
            <a:ahLst/>
            <a:cxnLst/>
            <a:rect l="0" t="0" r="r" b="b"/>
            <a:pathLst>
              <a:path w="195" h="212" fill="none">
                <a:moveTo>
                  <a:pt x="195" y="0"/>
                </a:moveTo>
                <a:lnTo>
                  <a:pt x="89" y="53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7" name="Freeform: Shape 1406"/>
          <p:cNvSpPr/>
          <p:nvPr/>
        </p:nvSpPr>
        <p:spPr>
          <a:xfrm>
            <a:off x="2738160" y="2080440"/>
            <a:ext cx="32040" cy="69840"/>
          </a:xfrm>
          <a:custGeom>
            <a:avLst/>
            <a:gdLst/>
            <a:ahLst/>
            <a:cxnLst/>
            <a:rect l="0" t="0" r="r" b="b"/>
            <a:pathLst>
              <a:path w="89" h="194" fill="none">
                <a:moveTo>
                  <a:pt x="89" y="0"/>
                </a:moveTo>
                <a:lnTo>
                  <a:pt x="0" y="159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8" name="Straight Connector 1407"/>
          <p:cNvSpPr/>
          <p:nvPr/>
        </p:nvSpPr>
        <p:spPr>
          <a:xfrm>
            <a:off x="2738160" y="213768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9" name="Freeform: Shape 1408"/>
          <p:cNvSpPr/>
          <p:nvPr/>
        </p:nvSpPr>
        <p:spPr>
          <a:xfrm>
            <a:off x="2738160" y="2150280"/>
            <a:ext cx="63720" cy="88920"/>
          </a:xfrm>
          <a:custGeom>
            <a:avLst/>
            <a:gdLst/>
            <a:ahLst/>
            <a:cxnLst/>
            <a:rect l="0" t="0" r="r" b="b"/>
            <a:pathLst>
              <a:path w="177" h="247" fill="none">
                <a:moveTo>
                  <a:pt x="0" y="0"/>
                </a:moveTo>
                <a:lnTo>
                  <a:pt x="36" y="71"/>
                </a:lnTo>
                <a:lnTo>
                  <a:pt x="177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0" name="Freeform: Shape 1409"/>
          <p:cNvSpPr/>
          <p:nvPr/>
        </p:nvSpPr>
        <p:spPr>
          <a:xfrm>
            <a:off x="2751120" y="2175840"/>
            <a:ext cx="146160" cy="63360"/>
          </a:xfrm>
          <a:custGeom>
            <a:avLst/>
            <a:gdLst/>
            <a:ahLst/>
            <a:cxnLst/>
            <a:rect l="0" t="0" r="r" b="b"/>
            <a:pathLst>
              <a:path w="406" h="176" fill="none">
                <a:moveTo>
                  <a:pt x="0" y="0"/>
                </a:moveTo>
                <a:lnTo>
                  <a:pt x="141" y="176"/>
                </a:lnTo>
                <a:lnTo>
                  <a:pt x="406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1" name="Straight Connector 1410"/>
          <p:cNvSpPr/>
          <p:nvPr/>
        </p:nvSpPr>
        <p:spPr>
          <a:xfrm>
            <a:off x="2801880" y="223920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2" name="Straight Connector 1411"/>
          <p:cNvSpPr/>
          <p:nvPr/>
        </p:nvSpPr>
        <p:spPr>
          <a:xfrm flipH="1">
            <a:off x="2973240" y="20739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3" name="Freeform: Shape 1412"/>
          <p:cNvSpPr/>
          <p:nvPr/>
        </p:nvSpPr>
        <p:spPr>
          <a:xfrm>
            <a:off x="2973240" y="20739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4" name="Straight Connector 1413"/>
          <p:cNvSpPr/>
          <p:nvPr/>
        </p:nvSpPr>
        <p:spPr>
          <a:xfrm>
            <a:off x="2973240" y="20739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5" name="Straight Connector 1414"/>
          <p:cNvSpPr/>
          <p:nvPr/>
        </p:nvSpPr>
        <p:spPr>
          <a:xfrm>
            <a:off x="2973240" y="20804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6" name="Straight Connector 1415"/>
          <p:cNvSpPr/>
          <p:nvPr/>
        </p:nvSpPr>
        <p:spPr>
          <a:xfrm>
            <a:off x="2973240" y="20930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7" name="Straight Connector 1416"/>
          <p:cNvSpPr/>
          <p:nvPr/>
        </p:nvSpPr>
        <p:spPr>
          <a:xfrm>
            <a:off x="2979720" y="213768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8" name="Straight Connector 1417"/>
          <p:cNvSpPr/>
          <p:nvPr/>
        </p:nvSpPr>
        <p:spPr>
          <a:xfrm>
            <a:off x="2979720" y="21502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9" name="Straight Connector 1418"/>
          <p:cNvSpPr/>
          <p:nvPr/>
        </p:nvSpPr>
        <p:spPr>
          <a:xfrm>
            <a:off x="2986200" y="2162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0" name="Straight Connector 1419"/>
          <p:cNvSpPr/>
          <p:nvPr/>
        </p:nvSpPr>
        <p:spPr>
          <a:xfrm>
            <a:off x="2986200" y="217584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1" name="Freeform: Shape 1420"/>
          <p:cNvSpPr/>
          <p:nvPr/>
        </p:nvSpPr>
        <p:spPr>
          <a:xfrm>
            <a:off x="2986200" y="218844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0" y="0"/>
                </a:moveTo>
                <a:lnTo>
                  <a:pt x="17" y="18"/>
                </a:lnTo>
                <a:lnTo>
                  <a:pt x="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2" name="Freeform: Shape 1421"/>
          <p:cNvSpPr/>
          <p:nvPr/>
        </p:nvSpPr>
        <p:spPr>
          <a:xfrm>
            <a:off x="2992320" y="2194920"/>
            <a:ext cx="6480" cy="44280"/>
          </a:xfrm>
          <a:custGeom>
            <a:avLst/>
            <a:gdLst/>
            <a:ahLst/>
            <a:cxnLst/>
            <a:rect l="0" t="0" r="r" b="b"/>
            <a:pathLst>
              <a:path w="18" h="123" fill="none">
                <a:moveTo>
                  <a:pt x="0" y="0"/>
                </a:moveTo>
                <a:lnTo>
                  <a:pt x="0" y="106"/>
                </a:lnTo>
                <a:lnTo>
                  <a:pt x="18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3" name="Straight Connector 1422"/>
          <p:cNvSpPr/>
          <p:nvPr/>
        </p:nvSpPr>
        <p:spPr>
          <a:xfrm>
            <a:off x="2992320" y="22330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4" name="Freeform: Shape 1423"/>
          <p:cNvSpPr/>
          <p:nvPr/>
        </p:nvSpPr>
        <p:spPr>
          <a:xfrm>
            <a:off x="2998800" y="22392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5" name="Straight Connector 1424"/>
          <p:cNvSpPr/>
          <p:nvPr/>
        </p:nvSpPr>
        <p:spPr>
          <a:xfrm flipH="1" flipV="1">
            <a:off x="2992320" y="221400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6" name="Straight Connector 1425"/>
          <p:cNvSpPr/>
          <p:nvPr/>
        </p:nvSpPr>
        <p:spPr>
          <a:xfrm flipH="1" flipV="1">
            <a:off x="2986200" y="22075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7" name="Straight Connector 1426"/>
          <p:cNvSpPr/>
          <p:nvPr/>
        </p:nvSpPr>
        <p:spPr>
          <a:xfrm flipH="1" flipV="1">
            <a:off x="2986200" y="220104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8" name="Straight Connector 1427"/>
          <p:cNvSpPr/>
          <p:nvPr/>
        </p:nvSpPr>
        <p:spPr>
          <a:xfrm flipV="1">
            <a:off x="2986200" y="21884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9" name="Straight Connector 1428"/>
          <p:cNvSpPr/>
          <p:nvPr/>
        </p:nvSpPr>
        <p:spPr>
          <a:xfrm flipH="1" flipV="1">
            <a:off x="2979720" y="2181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0" name="Freeform: Shape 1429"/>
          <p:cNvSpPr/>
          <p:nvPr/>
        </p:nvSpPr>
        <p:spPr>
          <a:xfrm>
            <a:off x="2979720" y="2175840"/>
            <a:ext cx="6480" cy="12600"/>
          </a:xfrm>
          <a:custGeom>
            <a:avLst/>
            <a:gdLst/>
            <a:ahLst/>
            <a:cxnLst/>
            <a:rect l="0" t="0" r="r" b="b"/>
            <a:pathLst>
              <a:path w="18" h="35" fill="none">
                <a:moveTo>
                  <a:pt x="18" y="35"/>
                </a:moveTo>
                <a:lnTo>
                  <a:pt x="0" y="17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1" name="Straight Connector 1430"/>
          <p:cNvSpPr/>
          <p:nvPr/>
        </p:nvSpPr>
        <p:spPr>
          <a:xfrm flipV="1">
            <a:off x="2979720" y="2137680"/>
            <a:ext cx="255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2" name="Freeform: Shape 1431"/>
          <p:cNvSpPr/>
          <p:nvPr/>
        </p:nvSpPr>
        <p:spPr>
          <a:xfrm>
            <a:off x="2986200" y="211860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159"/>
                </a:moveTo>
                <a:lnTo>
                  <a:pt x="53" y="53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3" name="Freeform: Shape 1432"/>
          <p:cNvSpPr/>
          <p:nvPr/>
        </p:nvSpPr>
        <p:spPr>
          <a:xfrm>
            <a:off x="3005280" y="2080440"/>
            <a:ext cx="114120" cy="57240"/>
          </a:xfrm>
          <a:custGeom>
            <a:avLst/>
            <a:gdLst/>
            <a:ahLst/>
            <a:cxnLst/>
            <a:rect l="0" t="0" r="r" b="b"/>
            <a:pathLst>
              <a:path w="317" h="159" fill="none">
                <a:moveTo>
                  <a:pt x="0" y="159"/>
                </a:moveTo>
                <a:lnTo>
                  <a:pt x="53" y="106"/>
                </a:lnTo>
                <a:lnTo>
                  <a:pt x="3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4" name="Freeform: Shape 1433"/>
          <p:cNvSpPr/>
          <p:nvPr/>
        </p:nvSpPr>
        <p:spPr>
          <a:xfrm>
            <a:off x="3024360" y="2080440"/>
            <a:ext cx="139680" cy="38160"/>
          </a:xfrm>
          <a:custGeom>
            <a:avLst/>
            <a:gdLst/>
            <a:ahLst/>
            <a:cxnLst/>
            <a:rect l="0" t="0" r="r" b="b"/>
            <a:pathLst>
              <a:path w="388" h="106" fill="none">
                <a:moveTo>
                  <a:pt x="0" y="106"/>
                </a:moveTo>
                <a:lnTo>
                  <a:pt x="264" y="0"/>
                </a:lnTo>
                <a:lnTo>
                  <a:pt x="3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5" name="Straight Connector 1434"/>
          <p:cNvSpPr/>
          <p:nvPr/>
        </p:nvSpPr>
        <p:spPr>
          <a:xfrm>
            <a:off x="3119400" y="208044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6" name="Straight Connector 1435"/>
          <p:cNvSpPr/>
          <p:nvPr/>
        </p:nvSpPr>
        <p:spPr>
          <a:xfrm>
            <a:off x="3221280" y="211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7" name="Straight Connector 1436"/>
          <p:cNvSpPr/>
          <p:nvPr/>
        </p:nvSpPr>
        <p:spPr>
          <a:xfrm>
            <a:off x="3221280" y="2112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8" name="Straight Connector 1437"/>
          <p:cNvSpPr/>
          <p:nvPr/>
        </p:nvSpPr>
        <p:spPr>
          <a:xfrm>
            <a:off x="322128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9" name="Straight Connector 1438"/>
          <p:cNvSpPr/>
          <p:nvPr/>
        </p:nvSpPr>
        <p:spPr>
          <a:xfrm>
            <a:off x="3221280" y="21247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0" name="Straight Connector 1439"/>
          <p:cNvSpPr/>
          <p:nvPr/>
        </p:nvSpPr>
        <p:spPr>
          <a:xfrm>
            <a:off x="3221280" y="213120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1" name="Straight Connector 1440"/>
          <p:cNvSpPr/>
          <p:nvPr/>
        </p:nvSpPr>
        <p:spPr>
          <a:xfrm>
            <a:off x="3221280" y="213768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2" name="Straight Connector 1441"/>
          <p:cNvSpPr/>
          <p:nvPr/>
        </p:nvSpPr>
        <p:spPr>
          <a:xfrm>
            <a:off x="3227400" y="217584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3" name="Straight Connector 1442"/>
          <p:cNvSpPr/>
          <p:nvPr/>
        </p:nvSpPr>
        <p:spPr>
          <a:xfrm>
            <a:off x="3233880" y="21949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4" name="Straight Connector 1443"/>
          <p:cNvSpPr/>
          <p:nvPr/>
        </p:nvSpPr>
        <p:spPr>
          <a:xfrm>
            <a:off x="3233880" y="220752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5" name="Straight Connector 1444"/>
          <p:cNvSpPr/>
          <p:nvPr/>
        </p:nvSpPr>
        <p:spPr>
          <a:xfrm>
            <a:off x="3233880" y="2220120"/>
            <a:ext cx="126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6" name="Straight Connector 1445"/>
          <p:cNvSpPr/>
          <p:nvPr/>
        </p:nvSpPr>
        <p:spPr>
          <a:xfrm>
            <a:off x="3246480" y="2264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7" name="Straight Connector 1446"/>
          <p:cNvSpPr/>
          <p:nvPr/>
        </p:nvSpPr>
        <p:spPr>
          <a:xfrm>
            <a:off x="324648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8" name="Freeform: Shape 1447"/>
          <p:cNvSpPr/>
          <p:nvPr/>
        </p:nvSpPr>
        <p:spPr>
          <a:xfrm>
            <a:off x="3246480" y="227124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17"/>
                </a:moveTo>
                <a:lnTo>
                  <a:pt x="18" y="35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9" name="Freeform: Shape 1448"/>
          <p:cNvSpPr/>
          <p:nvPr/>
        </p:nvSpPr>
        <p:spPr>
          <a:xfrm>
            <a:off x="3252960" y="2220120"/>
            <a:ext cx="31680" cy="63720"/>
          </a:xfrm>
          <a:custGeom>
            <a:avLst/>
            <a:gdLst/>
            <a:ahLst/>
            <a:cxnLst/>
            <a:rect l="0" t="0" r="r" b="b"/>
            <a:pathLst>
              <a:path w="88" h="177" fill="none">
                <a:moveTo>
                  <a:pt x="0" y="177"/>
                </a:moveTo>
                <a:lnTo>
                  <a:pt x="35" y="142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0" name="Straight Connector 1449"/>
          <p:cNvSpPr/>
          <p:nvPr/>
        </p:nvSpPr>
        <p:spPr>
          <a:xfrm flipV="1">
            <a:off x="3265560" y="2162880"/>
            <a:ext cx="3816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1" name="Straight Connector 1450"/>
          <p:cNvSpPr/>
          <p:nvPr/>
        </p:nvSpPr>
        <p:spPr>
          <a:xfrm flipV="1">
            <a:off x="3284640" y="2124720"/>
            <a:ext cx="381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2" name="Straight Connector 1451"/>
          <p:cNvSpPr/>
          <p:nvPr/>
        </p:nvSpPr>
        <p:spPr>
          <a:xfrm flipV="1">
            <a:off x="3303720" y="2073960"/>
            <a:ext cx="4464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3" name="Straight Connector 1452"/>
          <p:cNvSpPr/>
          <p:nvPr/>
        </p:nvSpPr>
        <p:spPr>
          <a:xfrm flipV="1">
            <a:off x="3322800" y="206748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4" name="Straight Connector 1453"/>
          <p:cNvSpPr/>
          <p:nvPr/>
        </p:nvSpPr>
        <p:spPr>
          <a:xfrm flipV="1">
            <a:off x="3348360" y="20674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5" name="Straight Connector 1454"/>
          <p:cNvSpPr/>
          <p:nvPr/>
        </p:nvSpPr>
        <p:spPr>
          <a:xfrm>
            <a:off x="3354480" y="20674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6" name="Straight Connector 1455"/>
          <p:cNvSpPr/>
          <p:nvPr/>
        </p:nvSpPr>
        <p:spPr>
          <a:xfrm flipV="1">
            <a:off x="3488040" y="21438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7" name="Straight Connector 1456"/>
          <p:cNvSpPr/>
          <p:nvPr/>
        </p:nvSpPr>
        <p:spPr>
          <a:xfrm flipV="1">
            <a:off x="3488040" y="21376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8" name="Straight Connector 1457"/>
          <p:cNvSpPr/>
          <p:nvPr/>
        </p:nvSpPr>
        <p:spPr>
          <a:xfrm flipV="1">
            <a:off x="3488040" y="2124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9" name="Straight Connector 1458"/>
          <p:cNvSpPr/>
          <p:nvPr/>
        </p:nvSpPr>
        <p:spPr>
          <a:xfrm flipH="1" flipV="1">
            <a:off x="3481560" y="21186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0" name="Straight Connector 1459"/>
          <p:cNvSpPr/>
          <p:nvPr/>
        </p:nvSpPr>
        <p:spPr>
          <a:xfrm flipH="1" flipV="1">
            <a:off x="347544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1" name="Straight Connector 1460"/>
          <p:cNvSpPr/>
          <p:nvPr/>
        </p:nvSpPr>
        <p:spPr>
          <a:xfrm flipH="1">
            <a:off x="3462480" y="2118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2" name="Straight Connector 1461"/>
          <p:cNvSpPr/>
          <p:nvPr/>
        </p:nvSpPr>
        <p:spPr>
          <a:xfrm flipH="1">
            <a:off x="3449880" y="211860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3" name="Freeform: Shape 1462"/>
          <p:cNvSpPr/>
          <p:nvPr/>
        </p:nvSpPr>
        <p:spPr>
          <a:xfrm>
            <a:off x="3437280" y="211860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70" y="0"/>
                </a:moveTo>
                <a:lnTo>
                  <a:pt x="35" y="17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4" name="Straight Connector 1463"/>
          <p:cNvSpPr/>
          <p:nvPr/>
        </p:nvSpPr>
        <p:spPr>
          <a:xfrm flipH="1">
            <a:off x="3424320" y="212472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5" name="Freeform: Shape 1464"/>
          <p:cNvSpPr/>
          <p:nvPr/>
        </p:nvSpPr>
        <p:spPr>
          <a:xfrm>
            <a:off x="3411720" y="2143800"/>
            <a:ext cx="25560" cy="51120"/>
          </a:xfrm>
          <a:custGeom>
            <a:avLst/>
            <a:gdLst/>
            <a:ahLst/>
            <a:cxnLst/>
            <a:rect l="0" t="0" r="r" b="b"/>
            <a:pathLst>
              <a:path w="71" h="142" fill="none">
                <a:moveTo>
                  <a:pt x="71" y="0"/>
                </a:moveTo>
                <a:lnTo>
                  <a:pt x="35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6" name="Straight Connector 1465"/>
          <p:cNvSpPr/>
          <p:nvPr/>
        </p:nvSpPr>
        <p:spPr>
          <a:xfrm flipH="1">
            <a:off x="3411720" y="2156760"/>
            <a:ext cx="126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7" name="Straight Connector 1466"/>
          <p:cNvSpPr/>
          <p:nvPr/>
        </p:nvSpPr>
        <p:spPr>
          <a:xfrm flipH="1">
            <a:off x="3405240" y="21949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8" name="Freeform: Shape 1467"/>
          <p:cNvSpPr/>
          <p:nvPr/>
        </p:nvSpPr>
        <p:spPr>
          <a:xfrm>
            <a:off x="3405240" y="220104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18" y="0"/>
                </a:moveTo>
                <a:lnTo>
                  <a:pt x="0" y="89"/>
                </a:lnTo>
                <a:lnTo>
                  <a:pt x="53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9" name="Freeform: Shape 1468"/>
          <p:cNvSpPr/>
          <p:nvPr/>
        </p:nvSpPr>
        <p:spPr>
          <a:xfrm>
            <a:off x="3405240" y="2233080"/>
            <a:ext cx="38160" cy="31680"/>
          </a:xfrm>
          <a:custGeom>
            <a:avLst/>
            <a:gdLst/>
            <a:ahLst/>
            <a:cxnLst/>
            <a:rect l="0" t="0" r="r" b="b"/>
            <a:pathLst>
              <a:path w="106" h="88" fill="none">
                <a:moveTo>
                  <a:pt x="0" y="0"/>
                </a:moveTo>
                <a:lnTo>
                  <a:pt x="53" y="88"/>
                </a:lnTo>
                <a:lnTo>
                  <a:pt x="106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0" name="Straight Connector 1469"/>
          <p:cNvSpPr/>
          <p:nvPr/>
        </p:nvSpPr>
        <p:spPr>
          <a:xfrm flipV="1">
            <a:off x="3424320" y="2188440"/>
            <a:ext cx="702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1" name="Straight Connector 1470"/>
          <p:cNvSpPr/>
          <p:nvPr/>
        </p:nvSpPr>
        <p:spPr>
          <a:xfrm flipV="1">
            <a:off x="3443400" y="2175840"/>
            <a:ext cx="637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2" name="Freeform: Shape 1471"/>
          <p:cNvSpPr/>
          <p:nvPr/>
        </p:nvSpPr>
        <p:spPr>
          <a:xfrm>
            <a:off x="3494520" y="217584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0" y="35"/>
                </a:moveTo>
                <a:lnTo>
                  <a:pt x="35" y="0"/>
                </a:lnTo>
                <a:lnTo>
                  <a:pt x="7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3" name="Freeform: Shape 1472"/>
          <p:cNvSpPr/>
          <p:nvPr/>
        </p:nvSpPr>
        <p:spPr>
          <a:xfrm>
            <a:off x="3507120" y="217584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0" y="0"/>
                </a:moveTo>
                <a:lnTo>
                  <a:pt x="35" y="17"/>
                </a:lnTo>
                <a:lnTo>
                  <a:pt x="7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4" name="Freeform: Shape 1473"/>
          <p:cNvSpPr/>
          <p:nvPr/>
        </p:nvSpPr>
        <p:spPr>
          <a:xfrm>
            <a:off x="3519720" y="2181960"/>
            <a:ext cx="44640" cy="70200"/>
          </a:xfrm>
          <a:custGeom>
            <a:avLst/>
            <a:gdLst/>
            <a:ahLst/>
            <a:cxnLst/>
            <a:rect l="0" t="0" r="r" b="b"/>
            <a:pathLst>
              <a:path w="124" h="195" fill="none">
                <a:moveTo>
                  <a:pt x="0" y="0"/>
                </a:moveTo>
                <a:lnTo>
                  <a:pt x="35" y="142"/>
                </a:lnTo>
                <a:lnTo>
                  <a:pt x="124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5" name="Straight Connector 1474"/>
          <p:cNvSpPr/>
          <p:nvPr/>
        </p:nvSpPr>
        <p:spPr>
          <a:xfrm>
            <a:off x="3532320" y="223308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6" name="Straight Connector 1475"/>
          <p:cNvSpPr/>
          <p:nvPr/>
        </p:nvSpPr>
        <p:spPr>
          <a:xfrm flipH="1">
            <a:off x="3608640" y="19530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7" name="Freeform: Shape 1476"/>
          <p:cNvSpPr/>
          <p:nvPr/>
        </p:nvSpPr>
        <p:spPr>
          <a:xfrm>
            <a:off x="3608640" y="1953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8" name="Straight Connector 1477"/>
          <p:cNvSpPr/>
          <p:nvPr/>
        </p:nvSpPr>
        <p:spPr>
          <a:xfrm>
            <a:off x="3608640" y="1953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9" name="Straight Connector 1478"/>
          <p:cNvSpPr/>
          <p:nvPr/>
        </p:nvSpPr>
        <p:spPr>
          <a:xfrm>
            <a:off x="3608640" y="19594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0" name="Straight Connector 1479"/>
          <p:cNvSpPr/>
          <p:nvPr/>
        </p:nvSpPr>
        <p:spPr>
          <a:xfrm>
            <a:off x="3608640" y="1965960"/>
            <a:ext cx="64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1" name="Straight Connector 1480"/>
          <p:cNvSpPr/>
          <p:nvPr/>
        </p:nvSpPr>
        <p:spPr>
          <a:xfrm>
            <a:off x="3608640" y="198504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2" name="Straight Connector 1481"/>
          <p:cNvSpPr/>
          <p:nvPr/>
        </p:nvSpPr>
        <p:spPr>
          <a:xfrm>
            <a:off x="3615120" y="2054880"/>
            <a:ext cx="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3" name="Freeform: Shape 1482"/>
          <p:cNvSpPr/>
          <p:nvPr/>
        </p:nvSpPr>
        <p:spPr>
          <a:xfrm>
            <a:off x="3615120" y="209304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0" y="0"/>
                </a:moveTo>
                <a:lnTo>
                  <a:pt x="0" y="194"/>
                </a:lnTo>
                <a:lnTo>
                  <a:pt x="1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4" name="Straight Connector 1483"/>
          <p:cNvSpPr/>
          <p:nvPr/>
        </p:nvSpPr>
        <p:spPr>
          <a:xfrm>
            <a:off x="3615120" y="216288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5" name="Straight Connector 1484"/>
          <p:cNvSpPr/>
          <p:nvPr/>
        </p:nvSpPr>
        <p:spPr>
          <a:xfrm>
            <a:off x="3621600" y="21884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6" name="Straight Connector 1485"/>
          <p:cNvSpPr/>
          <p:nvPr/>
        </p:nvSpPr>
        <p:spPr>
          <a:xfrm>
            <a:off x="3621600" y="219492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7" name="Straight Connector 1486"/>
          <p:cNvSpPr/>
          <p:nvPr/>
        </p:nvSpPr>
        <p:spPr>
          <a:xfrm flipH="1" flipV="1">
            <a:off x="3608640" y="213768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8" name="Straight Connector 1487"/>
          <p:cNvSpPr/>
          <p:nvPr/>
        </p:nvSpPr>
        <p:spPr>
          <a:xfrm flipH="1" flipV="1">
            <a:off x="3608640" y="2131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9" name="Freeform: Shape 1488"/>
          <p:cNvSpPr/>
          <p:nvPr/>
        </p:nvSpPr>
        <p:spPr>
          <a:xfrm>
            <a:off x="3608640" y="21312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0" name="Freeform: Shape 1489"/>
          <p:cNvSpPr/>
          <p:nvPr/>
        </p:nvSpPr>
        <p:spPr>
          <a:xfrm>
            <a:off x="3608640" y="21186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35"/>
                </a:moveTo>
                <a:lnTo>
                  <a:pt x="18" y="35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1" name="Straight Connector 1490"/>
          <p:cNvSpPr/>
          <p:nvPr/>
        </p:nvSpPr>
        <p:spPr>
          <a:xfrm flipV="1">
            <a:off x="3615120" y="21121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2" name="Straight Connector 1491"/>
          <p:cNvSpPr/>
          <p:nvPr/>
        </p:nvSpPr>
        <p:spPr>
          <a:xfrm flipV="1">
            <a:off x="3621600" y="21056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3" name="Straight Connector 1492"/>
          <p:cNvSpPr/>
          <p:nvPr/>
        </p:nvSpPr>
        <p:spPr>
          <a:xfrm flipV="1">
            <a:off x="3627720" y="209304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4" name="Straight Connector 1493"/>
          <p:cNvSpPr/>
          <p:nvPr/>
        </p:nvSpPr>
        <p:spPr>
          <a:xfrm flipV="1">
            <a:off x="3653280" y="209304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5" name="Straight Connector 1494"/>
          <p:cNvSpPr/>
          <p:nvPr/>
        </p:nvSpPr>
        <p:spPr>
          <a:xfrm>
            <a:off x="3684960" y="209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6" name="Straight Connector 1495"/>
          <p:cNvSpPr/>
          <p:nvPr/>
        </p:nvSpPr>
        <p:spPr>
          <a:xfrm>
            <a:off x="3691440" y="20930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7" name="Freeform: Shape 1496"/>
          <p:cNvSpPr/>
          <p:nvPr/>
        </p:nvSpPr>
        <p:spPr>
          <a:xfrm>
            <a:off x="3697560" y="2093040"/>
            <a:ext cx="101880" cy="76320"/>
          </a:xfrm>
          <a:custGeom>
            <a:avLst/>
            <a:gdLst/>
            <a:ahLst/>
            <a:cxnLst/>
            <a:rect l="0" t="0" r="r" b="b"/>
            <a:pathLst>
              <a:path w="283" h="212" fill="none">
                <a:moveTo>
                  <a:pt x="0" y="0"/>
                </a:moveTo>
                <a:lnTo>
                  <a:pt x="106" y="18"/>
                </a:lnTo>
                <a:lnTo>
                  <a:pt x="283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8" name="Freeform: Shape 1497"/>
          <p:cNvSpPr/>
          <p:nvPr/>
        </p:nvSpPr>
        <p:spPr>
          <a:xfrm>
            <a:off x="3735720" y="2099520"/>
            <a:ext cx="63720" cy="146160"/>
          </a:xfrm>
          <a:custGeom>
            <a:avLst/>
            <a:gdLst/>
            <a:ahLst/>
            <a:cxnLst/>
            <a:rect l="0" t="0" r="r" b="b"/>
            <a:pathLst>
              <a:path w="177" h="406" fill="none">
                <a:moveTo>
                  <a:pt x="0" y="0"/>
                </a:moveTo>
                <a:lnTo>
                  <a:pt x="177" y="194"/>
                </a:lnTo>
                <a:lnTo>
                  <a:pt x="10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9" name="Freeform: Shape 1498"/>
          <p:cNvSpPr/>
          <p:nvPr/>
        </p:nvSpPr>
        <p:spPr>
          <a:xfrm>
            <a:off x="3691440" y="2169360"/>
            <a:ext cx="108000" cy="95400"/>
          </a:xfrm>
          <a:custGeom>
            <a:avLst/>
            <a:gdLst/>
            <a:ahLst/>
            <a:cxnLst/>
            <a:rect l="0" t="0" r="r" b="b"/>
            <a:pathLst>
              <a:path w="300" h="265" fill="none">
                <a:moveTo>
                  <a:pt x="300" y="0"/>
                </a:moveTo>
                <a:lnTo>
                  <a:pt x="229" y="212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0" name="Freeform: Shape 1499"/>
          <p:cNvSpPr/>
          <p:nvPr/>
        </p:nvSpPr>
        <p:spPr>
          <a:xfrm>
            <a:off x="3640320" y="2245680"/>
            <a:ext cx="133560" cy="19080"/>
          </a:xfrm>
          <a:custGeom>
            <a:avLst/>
            <a:gdLst/>
            <a:ahLst/>
            <a:cxnLst/>
            <a:rect l="0" t="0" r="r" b="b"/>
            <a:pathLst>
              <a:path w="371" h="53" fill="none">
                <a:moveTo>
                  <a:pt x="371" y="0"/>
                </a:moveTo>
                <a:lnTo>
                  <a:pt x="142" y="53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1" name="Straight Connector 1500"/>
          <p:cNvSpPr/>
          <p:nvPr/>
        </p:nvSpPr>
        <p:spPr>
          <a:xfrm flipH="1" flipV="1">
            <a:off x="3615120" y="2252160"/>
            <a:ext cx="76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2" name="Freeform: Shape 1501"/>
          <p:cNvSpPr/>
          <p:nvPr/>
        </p:nvSpPr>
        <p:spPr>
          <a:xfrm>
            <a:off x="3615120" y="224568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70" y="35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3" name="Straight Connector 1502"/>
          <p:cNvSpPr/>
          <p:nvPr/>
        </p:nvSpPr>
        <p:spPr>
          <a:xfrm flipV="1">
            <a:off x="3615120" y="2245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4" name="Straight Connector 1503"/>
          <p:cNvSpPr/>
          <p:nvPr/>
        </p:nvSpPr>
        <p:spPr>
          <a:xfrm>
            <a:off x="3831120" y="19850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5" name="Straight Connector 1504"/>
          <p:cNvSpPr/>
          <p:nvPr/>
        </p:nvSpPr>
        <p:spPr>
          <a:xfrm>
            <a:off x="3831120" y="198504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6" name="Straight Connector 1505"/>
          <p:cNvSpPr/>
          <p:nvPr/>
        </p:nvSpPr>
        <p:spPr>
          <a:xfrm>
            <a:off x="3831120" y="199116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7" name="Straight Connector 1506"/>
          <p:cNvSpPr/>
          <p:nvPr/>
        </p:nvSpPr>
        <p:spPr>
          <a:xfrm>
            <a:off x="3831120" y="20293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8" name="Straight Connector 1507"/>
          <p:cNvSpPr/>
          <p:nvPr/>
        </p:nvSpPr>
        <p:spPr>
          <a:xfrm>
            <a:off x="3831120" y="204228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9" name="Straight Connector 1508"/>
          <p:cNvSpPr/>
          <p:nvPr/>
        </p:nvSpPr>
        <p:spPr>
          <a:xfrm flipH="1">
            <a:off x="3824640" y="206748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0" name="Straight Connector 1509"/>
          <p:cNvSpPr/>
          <p:nvPr/>
        </p:nvSpPr>
        <p:spPr>
          <a:xfrm flipH="1">
            <a:off x="3824640" y="2118600"/>
            <a:ext cx="64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1" name="Straight Connector 1510"/>
          <p:cNvSpPr/>
          <p:nvPr/>
        </p:nvSpPr>
        <p:spPr>
          <a:xfrm>
            <a:off x="3824640" y="216288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2" name="Straight Connector 1511"/>
          <p:cNvSpPr/>
          <p:nvPr/>
        </p:nvSpPr>
        <p:spPr>
          <a:xfrm>
            <a:off x="3824640" y="219492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3" name="Freeform: Shape 1512"/>
          <p:cNvSpPr/>
          <p:nvPr/>
        </p:nvSpPr>
        <p:spPr>
          <a:xfrm>
            <a:off x="3831120" y="22456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4" name="Straight Connector 1513"/>
          <p:cNvSpPr/>
          <p:nvPr/>
        </p:nvSpPr>
        <p:spPr>
          <a:xfrm>
            <a:off x="3831120" y="22521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5" name="Straight Connector 1514"/>
          <p:cNvSpPr/>
          <p:nvPr/>
        </p:nvSpPr>
        <p:spPr>
          <a:xfrm flipV="1">
            <a:off x="3932640" y="21056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6" name="Straight Connector 1515"/>
          <p:cNvSpPr/>
          <p:nvPr/>
        </p:nvSpPr>
        <p:spPr>
          <a:xfrm flipV="1">
            <a:off x="3932640" y="2105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7" name="Straight Connector 1516"/>
          <p:cNvSpPr/>
          <p:nvPr/>
        </p:nvSpPr>
        <p:spPr>
          <a:xfrm flipV="1">
            <a:off x="3945600" y="2099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8" name="Straight Connector 1517"/>
          <p:cNvSpPr/>
          <p:nvPr/>
        </p:nvSpPr>
        <p:spPr>
          <a:xfrm flipV="1">
            <a:off x="3951720" y="206748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9" name="Straight Connector 1518"/>
          <p:cNvSpPr/>
          <p:nvPr/>
        </p:nvSpPr>
        <p:spPr>
          <a:xfrm flipV="1">
            <a:off x="3958200" y="206136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0" name="Freeform: Shape 1519"/>
          <p:cNvSpPr/>
          <p:nvPr/>
        </p:nvSpPr>
        <p:spPr>
          <a:xfrm>
            <a:off x="3996360" y="20548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35"/>
                </a:moveTo>
                <a:lnTo>
                  <a:pt x="35" y="18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1" name="Straight Connector 1520"/>
          <p:cNvSpPr/>
          <p:nvPr/>
        </p:nvSpPr>
        <p:spPr>
          <a:xfrm flipV="1">
            <a:off x="4008960" y="203580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2" name="Straight Connector 1521"/>
          <p:cNvSpPr/>
          <p:nvPr/>
        </p:nvSpPr>
        <p:spPr>
          <a:xfrm flipV="1">
            <a:off x="4008960" y="20232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3" name="Freeform: Shape 1522"/>
          <p:cNvSpPr/>
          <p:nvPr/>
        </p:nvSpPr>
        <p:spPr>
          <a:xfrm>
            <a:off x="4021560" y="201672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0" y="53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4" name="Freeform: Shape 1523"/>
          <p:cNvSpPr/>
          <p:nvPr/>
        </p:nvSpPr>
        <p:spPr>
          <a:xfrm>
            <a:off x="4002480" y="201672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5" name="Freeform: Shape 1524"/>
          <p:cNvSpPr/>
          <p:nvPr/>
        </p:nvSpPr>
        <p:spPr>
          <a:xfrm>
            <a:off x="3996360" y="2016720"/>
            <a:ext cx="25200" cy="6480"/>
          </a:xfrm>
          <a:custGeom>
            <a:avLst/>
            <a:gdLst/>
            <a:ahLst/>
            <a:cxnLst/>
            <a:rect l="0" t="0" r="r" b="b"/>
            <a:pathLst>
              <a:path w="70" h="18" fill="none">
                <a:moveTo>
                  <a:pt x="70" y="0"/>
                </a:moveTo>
                <a:lnTo>
                  <a:pt x="17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6" name="Straight Connector 1525"/>
          <p:cNvSpPr/>
          <p:nvPr/>
        </p:nvSpPr>
        <p:spPr>
          <a:xfrm flipH="1">
            <a:off x="3958200" y="2016720"/>
            <a:ext cx="44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7" name="Freeform: Shape 1526"/>
          <p:cNvSpPr/>
          <p:nvPr/>
        </p:nvSpPr>
        <p:spPr>
          <a:xfrm>
            <a:off x="3945600" y="20232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35" y="88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8" name="Straight Connector 1527"/>
          <p:cNvSpPr/>
          <p:nvPr/>
        </p:nvSpPr>
        <p:spPr>
          <a:xfrm flipH="1">
            <a:off x="3939120" y="205488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9" name="Freeform: Shape 1528"/>
          <p:cNvSpPr/>
          <p:nvPr/>
        </p:nvSpPr>
        <p:spPr>
          <a:xfrm>
            <a:off x="3939120" y="207396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35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0" name="Freeform: Shape 1529"/>
          <p:cNvSpPr/>
          <p:nvPr/>
        </p:nvSpPr>
        <p:spPr>
          <a:xfrm>
            <a:off x="3939120" y="2086560"/>
            <a:ext cx="31680" cy="95400"/>
          </a:xfrm>
          <a:custGeom>
            <a:avLst/>
            <a:gdLst/>
            <a:ahLst/>
            <a:cxnLst/>
            <a:rect l="0" t="0" r="r" b="b"/>
            <a:pathLst>
              <a:path w="88" h="265" fill="none">
                <a:moveTo>
                  <a:pt x="0" y="0"/>
                </a:moveTo>
                <a:lnTo>
                  <a:pt x="0" y="142"/>
                </a:lnTo>
                <a:lnTo>
                  <a:pt x="8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1" name="Freeform: Shape 1530"/>
          <p:cNvSpPr/>
          <p:nvPr/>
        </p:nvSpPr>
        <p:spPr>
          <a:xfrm>
            <a:off x="3939120" y="2137680"/>
            <a:ext cx="101520" cy="50760"/>
          </a:xfrm>
          <a:custGeom>
            <a:avLst/>
            <a:gdLst/>
            <a:ahLst/>
            <a:cxnLst/>
            <a:rect l="0" t="0" r="r" b="b"/>
            <a:pathLst>
              <a:path w="282" h="141" fill="none">
                <a:moveTo>
                  <a:pt x="0" y="0"/>
                </a:moveTo>
                <a:lnTo>
                  <a:pt x="88" y="123"/>
                </a:lnTo>
                <a:lnTo>
                  <a:pt x="282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2" name="Straight Connector 1531"/>
          <p:cNvSpPr/>
          <p:nvPr/>
        </p:nvSpPr>
        <p:spPr>
          <a:xfrm>
            <a:off x="3970800" y="2181960"/>
            <a:ext cx="95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3" name="Straight Connector 1532"/>
          <p:cNvSpPr/>
          <p:nvPr/>
        </p:nvSpPr>
        <p:spPr>
          <a:xfrm>
            <a:off x="4040640" y="218844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4" name="Straight Connector 1533"/>
          <p:cNvSpPr/>
          <p:nvPr/>
        </p:nvSpPr>
        <p:spPr>
          <a:xfrm>
            <a:off x="4136040" y="2322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5" name="Freeform: Shape 1534"/>
          <p:cNvSpPr/>
          <p:nvPr/>
        </p:nvSpPr>
        <p:spPr>
          <a:xfrm>
            <a:off x="4129560" y="2322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18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6" name="Freeform: Shape 1535"/>
          <p:cNvSpPr/>
          <p:nvPr/>
        </p:nvSpPr>
        <p:spPr>
          <a:xfrm>
            <a:off x="4129560" y="2322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7" name="Straight Connector 1536"/>
          <p:cNvSpPr/>
          <p:nvPr/>
        </p:nvSpPr>
        <p:spPr>
          <a:xfrm flipV="1">
            <a:off x="4129560" y="2309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8" name="Freeform: Shape 1537"/>
          <p:cNvSpPr/>
          <p:nvPr/>
        </p:nvSpPr>
        <p:spPr>
          <a:xfrm>
            <a:off x="4129560" y="2264760"/>
            <a:ext cx="25560" cy="57240"/>
          </a:xfrm>
          <a:custGeom>
            <a:avLst/>
            <a:gdLst/>
            <a:ahLst/>
            <a:cxnLst/>
            <a:rect l="0" t="0" r="r" b="b"/>
            <a:pathLst>
              <a:path w="71" h="159" fill="none">
                <a:moveTo>
                  <a:pt x="0" y="159"/>
                </a:moveTo>
                <a:lnTo>
                  <a:pt x="0" y="124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9" name="Straight Connector 1538"/>
          <p:cNvSpPr/>
          <p:nvPr/>
        </p:nvSpPr>
        <p:spPr>
          <a:xfrm flipV="1">
            <a:off x="4129560" y="2226600"/>
            <a:ext cx="5112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0" name="Straight Connector 1539"/>
          <p:cNvSpPr/>
          <p:nvPr/>
        </p:nvSpPr>
        <p:spPr>
          <a:xfrm flipV="1">
            <a:off x="4155120" y="2150280"/>
            <a:ext cx="763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1" name="Straight Connector 1540"/>
          <p:cNvSpPr/>
          <p:nvPr/>
        </p:nvSpPr>
        <p:spPr>
          <a:xfrm flipV="1">
            <a:off x="4180680" y="2112120"/>
            <a:ext cx="8244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2" name="Straight Connector 1541"/>
          <p:cNvSpPr/>
          <p:nvPr/>
        </p:nvSpPr>
        <p:spPr>
          <a:xfrm flipV="1">
            <a:off x="4231440" y="2016720"/>
            <a:ext cx="114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3" name="Straight Connector 1542"/>
          <p:cNvSpPr/>
          <p:nvPr/>
        </p:nvSpPr>
        <p:spPr>
          <a:xfrm flipV="1">
            <a:off x="4263120" y="1972080"/>
            <a:ext cx="12060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4" name="Straight Connector 1543"/>
          <p:cNvSpPr/>
          <p:nvPr/>
        </p:nvSpPr>
        <p:spPr>
          <a:xfrm flipV="1">
            <a:off x="4345560" y="1965960"/>
            <a:ext cx="446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5" name="Straight Connector 1544"/>
          <p:cNvSpPr/>
          <p:nvPr/>
        </p:nvSpPr>
        <p:spPr>
          <a:xfrm flipV="1">
            <a:off x="4383720" y="19404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6" name="Straight Connector 1545"/>
          <p:cNvSpPr/>
          <p:nvPr/>
        </p:nvSpPr>
        <p:spPr>
          <a:xfrm flipV="1">
            <a:off x="4390200" y="193392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7" name="Straight Connector 1546"/>
          <p:cNvSpPr/>
          <p:nvPr/>
        </p:nvSpPr>
        <p:spPr>
          <a:xfrm flipV="1">
            <a:off x="4402800" y="1933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8" name="Straight Connector 1547"/>
          <p:cNvSpPr/>
          <p:nvPr/>
        </p:nvSpPr>
        <p:spPr>
          <a:xfrm flipH="1">
            <a:off x="4485600" y="20739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9" name="Freeform: Shape 1548"/>
          <p:cNvSpPr/>
          <p:nvPr/>
        </p:nvSpPr>
        <p:spPr>
          <a:xfrm>
            <a:off x="4485600" y="20674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0" name="Freeform: Shape 1549"/>
          <p:cNvSpPr/>
          <p:nvPr/>
        </p:nvSpPr>
        <p:spPr>
          <a:xfrm>
            <a:off x="4472640" y="2067480"/>
            <a:ext cx="12960" cy="6480"/>
          </a:xfrm>
          <a:custGeom>
            <a:avLst/>
            <a:gdLst/>
            <a:ahLst/>
            <a:cxnLst/>
            <a:rect l="0" t="0" r="r" b="b"/>
            <a:pathLst>
              <a:path w="36" h="18" fill="none">
                <a:moveTo>
                  <a:pt x="36" y="18"/>
                </a:moveTo>
                <a:lnTo>
                  <a:pt x="36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1" name="Straight Connector 1550"/>
          <p:cNvSpPr/>
          <p:nvPr/>
        </p:nvSpPr>
        <p:spPr>
          <a:xfrm flipH="1">
            <a:off x="4460040" y="20674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2" name="Straight Connector 1551"/>
          <p:cNvSpPr/>
          <p:nvPr/>
        </p:nvSpPr>
        <p:spPr>
          <a:xfrm flipH="1">
            <a:off x="4434480" y="206748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3" name="Straight Connector 1552"/>
          <p:cNvSpPr/>
          <p:nvPr/>
        </p:nvSpPr>
        <p:spPr>
          <a:xfrm flipH="1">
            <a:off x="4428360" y="207396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4" name="Straight Connector 1553"/>
          <p:cNvSpPr/>
          <p:nvPr/>
        </p:nvSpPr>
        <p:spPr>
          <a:xfrm flipH="1">
            <a:off x="4415760" y="2099520"/>
            <a:ext cx="187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5" name="Freeform: Shape 1554"/>
          <p:cNvSpPr/>
          <p:nvPr/>
        </p:nvSpPr>
        <p:spPr>
          <a:xfrm>
            <a:off x="4415760" y="2112120"/>
            <a:ext cx="12600" cy="25560"/>
          </a:xfrm>
          <a:custGeom>
            <a:avLst/>
            <a:gdLst/>
            <a:ahLst/>
            <a:cxnLst/>
            <a:rect l="0" t="0" r="r" b="b"/>
            <a:pathLst>
              <a:path w="35" h="71" fill="none">
                <a:moveTo>
                  <a:pt x="35" y="0"/>
                </a:moveTo>
                <a:lnTo>
                  <a:pt x="0" y="35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6" name="Freeform: Shape 1555"/>
          <p:cNvSpPr/>
          <p:nvPr/>
        </p:nvSpPr>
        <p:spPr>
          <a:xfrm>
            <a:off x="4415760" y="2124720"/>
            <a:ext cx="18720" cy="32040"/>
          </a:xfrm>
          <a:custGeom>
            <a:avLst/>
            <a:gdLst/>
            <a:ahLst/>
            <a:cxnLst/>
            <a:rect l="0" t="0" r="r" b="b"/>
            <a:pathLst>
              <a:path w="52" h="89" fill="none">
                <a:moveTo>
                  <a:pt x="0" y="0"/>
                </a:moveTo>
                <a:lnTo>
                  <a:pt x="0" y="36"/>
                </a:lnTo>
                <a:lnTo>
                  <a:pt x="52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7" name="Straight Connector 1556"/>
          <p:cNvSpPr/>
          <p:nvPr/>
        </p:nvSpPr>
        <p:spPr>
          <a:xfrm>
            <a:off x="4415760" y="2137680"/>
            <a:ext cx="252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8" name="Straight Connector 1557"/>
          <p:cNvSpPr/>
          <p:nvPr/>
        </p:nvSpPr>
        <p:spPr>
          <a:xfrm>
            <a:off x="4434480" y="21567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9" name="Straight Connector 1558"/>
          <p:cNvSpPr/>
          <p:nvPr/>
        </p:nvSpPr>
        <p:spPr>
          <a:xfrm>
            <a:off x="4440960" y="216288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0" name="Straight Connector 1559"/>
          <p:cNvSpPr/>
          <p:nvPr/>
        </p:nvSpPr>
        <p:spPr>
          <a:xfrm>
            <a:off x="4453560" y="216936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1" name="Straight Connector 1560"/>
          <p:cNvSpPr/>
          <p:nvPr/>
        </p:nvSpPr>
        <p:spPr>
          <a:xfrm>
            <a:off x="4485600" y="21884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2" name="Straight Connector 1561"/>
          <p:cNvSpPr/>
          <p:nvPr/>
        </p:nvSpPr>
        <p:spPr>
          <a:xfrm>
            <a:off x="4498200" y="2194920"/>
            <a:ext cx="25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3" name="Freeform: Shape 1562"/>
          <p:cNvSpPr/>
          <p:nvPr/>
        </p:nvSpPr>
        <p:spPr>
          <a:xfrm>
            <a:off x="4504680" y="220104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53" y="89"/>
                </a:lnTo>
                <a:lnTo>
                  <a:pt x="3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4" name="Straight Connector 1563"/>
          <p:cNvSpPr/>
          <p:nvPr/>
        </p:nvSpPr>
        <p:spPr>
          <a:xfrm flipH="1">
            <a:off x="4517280" y="22330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5" name="Freeform: Shape 1564"/>
          <p:cNvSpPr/>
          <p:nvPr/>
        </p:nvSpPr>
        <p:spPr>
          <a:xfrm>
            <a:off x="4434480" y="2245680"/>
            <a:ext cx="82800" cy="38160"/>
          </a:xfrm>
          <a:custGeom>
            <a:avLst/>
            <a:gdLst/>
            <a:ahLst/>
            <a:cxnLst/>
            <a:rect l="0" t="0" r="r" b="b"/>
            <a:pathLst>
              <a:path w="230" h="106" fill="none">
                <a:moveTo>
                  <a:pt x="230" y="0"/>
                </a:moveTo>
                <a:lnTo>
                  <a:pt x="230" y="18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6" name="Freeform: Shape 1565"/>
          <p:cNvSpPr/>
          <p:nvPr/>
        </p:nvSpPr>
        <p:spPr>
          <a:xfrm>
            <a:off x="4390200" y="2252160"/>
            <a:ext cx="127080" cy="31680"/>
          </a:xfrm>
          <a:custGeom>
            <a:avLst/>
            <a:gdLst/>
            <a:ahLst/>
            <a:cxnLst/>
            <a:rect l="0" t="0" r="r" b="b"/>
            <a:pathLst>
              <a:path w="353" h="88" fill="none">
                <a:moveTo>
                  <a:pt x="353" y="0"/>
                </a:moveTo>
                <a:lnTo>
                  <a:pt x="123" y="88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7" name="Straight Connector 1566"/>
          <p:cNvSpPr/>
          <p:nvPr/>
        </p:nvSpPr>
        <p:spPr>
          <a:xfrm flipH="1">
            <a:off x="4358520" y="228384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8" name="Straight Connector 1567"/>
          <p:cNvSpPr/>
          <p:nvPr/>
        </p:nvSpPr>
        <p:spPr>
          <a:xfrm flipH="1">
            <a:off x="4358520" y="22838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9" name="Straight Connector 1568"/>
          <p:cNvSpPr/>
          <p:nvPr/>
        </p:nvSpPr>
        <p:spPr>
          <a:xfrm flipV="1">
            <a:off x="4599720" y="20804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0" name="Straight Connector 1569"/>
          <p:cNvSpPr/>
          <p:nvPr/>
        </p:nvSpPr>
        <p:spPr>
          <a:xfrm flipH="1" flipV="1">
            <a:off x="4593600" y="207396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1" name="Straight Connector 1570"/>
          <p:cNvSpPr/>
          <p:nvPr/>
        </p:nvSpPr>
        <p:spPr>
          <a:xfrm flipH="1" flipV="1">
            <a:off x="4593600" y="20674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2" name="Freeform: Shape 1571"/>
          <p:cNvSpPr/>
          <p:nvPr/>
        </p:nvSpPr>
        <p:spPr>
          <a:xfrm>
            <a:off x="4587120" y="2067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3" name="Freeform: Shape 1572"/>
          <p:cNvSpPr/>
          <p:nvPr/>
        </p:nvSpPr>
        <p:spPr>
          <a:xfrm>
            <a:off x="4580640" y="206748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36" y="0"/>
                </a:moveTo>
                <a:lnTo>
                  <a:pt x="18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4" name="Straight Connector 1573"/>
          <p:cNvSpPr/>
          <p:nvPr/>
        </p:nvSpPr>
        <p:spPr>
          <a:xfrm flipH="1">
            <a:off x="4574520" y="206748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5" name="Straight Connector 1574"/>
          <p:cNvSpPr/>
          <p:nvPr/>
        </p:nvSpPr>
        <p:spPr>
          <a:xfrm flipH="1">
            <a:off x="4574520" y="2086560"/>
            <a:ext cx="612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6" name="Straight Connector 1575"/>
          <p:cNvSpPr/>
          <p:nvPr/>
        </p:nvSpPr>
        <p:spPr>
          <a:xfrm>
            <a:off x="4574520" y="211212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7" name="Straight Connector 1576"/>
          <p:cNvSpPr/>
          <p:nvPr/>
        </p:nvSpPr>
        <p:spPr>
          <a:xfrm>
            <a:off x="4574520" y="2162880"/>
            <a:ext cx="126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8" name="Freeform: Shape 1577"/>
          <p:cNvSpPr/>
          <p:nvPr/>
        </p:nvSpPr>
        <p:spPr>
          <a:xfrm>
            <a:off x="4580640" y="222660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0" y="0"/>
                </a:moveTo>
                <a:lnTo>
                  <a:pt x="18" y="71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9" name="Freeform: Shape 1578"/>
          <p:cNvSpPr/>
          <p:nvPr/>
        </p:nvSpPr>
        <p:spPr>
          <a:xfrm>
            <a:off x="4587120" y="2252160"/>
            <a:ext cx="25560" cy="12600"/>
          </a:xfrm>
          <a:custGeom>
            <a:avLst/>
            <a:gdLst/>
            <a:ahLst/>
            <a:cxnLst/>
            <a:rect l="0" t="0" r="r" b="b"/>
            <a:pathLst>
              <a:path w="71" h="35" fill="none">
                <a:moveTo>
                  <a:pt x="0" y="0"/>
                </a:moveTo>
                <a:lnTo>
                  <a:pt x="35" y="35"/>
                </a:lnTo>
                <a:lnTo>
                  <a:pt x="7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0" name="Freeform: Shape 1579"/>
          <p:cNvSpPr/>
          <p:nvPr/>
        </p:nvSpPr>
        <p:spPr>
          <a:xfrm>
            <a:off x="4599720" y="2214000"/>
            <a:ext cx="44640" cy="50760"/>
          </a:xfrm>
          <a:custGeom>
            <a:avLst/>
            <a:gdLst/>
            <a:ahLst/>
            <a:cxnLst/>
            <a:rect l="0" t="0" r="r" b="b"/>
            <a:pathLst>
              <a:path w="124" h="141" fill="none">
                <a:moveTo>
                  <a:pt x="0" y="141"/>
                </a:moveTo>
                <a:lnTo>
                  <a:pt x="36" y="141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1" name="Straight Connector 1580"/>
          <p:cNvSpPr/>
          <p:nvPr/>
        </p:nvSpPr>
        <p:spPr>
          <a:xfrm flipV="1">
            <a:off x="4612680" y="2188440"/>
            <a:ext cx="442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2" name="Straight Connector 1581"/>
          <p:cNvSpPr/>
          <p:nvPr/>
        </p:nvSpPr>
        <p:spPr>
          <a:xfrm flipV="1">
            <a:off x="4644360" y="21819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3" name="Straight Connector 1582"/>
          <p:cNvSpPr/>
          <p:nvPr/>
        </p:nvSpPr>
        <p:spPr>
          <a:xfrm flipV="1">
            <a:off x="4656960" y="21693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4" name="Freeform: Shape 1583"/>
          <p:cNvSpPr/>
          <p:nvPr/>
        </p:nvSpPr>
        <p:spPr>
          <a:xfrm>
            <a:off x="4663440" y="21693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35"/>
                </a:moveTo>
                <a:lnTo>
                  <a:pt x="17" y="0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5" name="Freeform: Shape 1584"/>
          <p:cNvSpPr/>
          <p:nvPr/>
        </p:nvSpPr>
        <p:spPr>
          <a:xfrm>
            <a:off x="4669560" y="216936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0" y="0"/>
                </a:moveTo>
                <a:lnTo>
                  <a:pt x="18" y="0"/>
                </a:lnTo>
                <a:lnTo>
                  <a:pt x="3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6" name="Straight Connector 1585"/>
          <p:cNvSpPr/>
          <p:nvPr/>
        </p:nvSpPr>
        <p:spPr>
          <a:xfrm>
            <a:off x="4676040" y="216936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7" name="Straight Connector 1586"/>
          <p:cNvSpPr/>
          <p:nvPr/>
        </p:nvSpPr>
        <p:spPr>
          <a:xfrm>
            <a:off x="4682520" y="220104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8" name="Freeform: Shape 1587"/>
          <p:cNvSpPr/>
          <p:nvPr/>
        </p:nvSpPr>
        <p:spPr>
          <a:xfrm>
            <a:off x="4688640" y="221400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0" y="0"/>
                </a:moveTo>
                <a:lnTo>
                  <a:pt x="36" y="88"/>
                </a:lnTo>
                <a:lnTo>
                  <a:pt x="53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9" name="Straight Connector 1588"/>
          <p:cNvSpPr/>
          <p:nvPr/>
        </p:nvSpPr>
        <p:spPr>
          <a:xfrm flipV="1">
            <a:off x="4701600" y="223920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0" name="Straight Connector 1589"/>
          <p:cNvSpPr/>
          <p:nvPr/>
        </p:nvSpPr>
        <p:spPr>
          <a:xfrm flipV="1">
            <a:off x="4707720" y="22266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1" name="Straight Connector 1590"/>
          <p:cNvSpPr/>
          <p:nvPr/>
        </p:nvSpPr>
        <p:spPr>
          <a:xfrm flipV="1">
            <a:off x="4726800" y="22266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2" name="Straight Connector 1591"/>
          <p:cNvSpPr/>
          <p:nvPr/>
        </p:nvSpPr>
        <p:spPr>
          <a:xfrm>
            <a:off x="4809600" y="194040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3" name="Straight Connector 1592"/>
          <p:cNvSpPr/>
          <p:nvPr/>
        </p:nvSpPr>
        <p:spPr>
          <a:xfrm>
            <a:off x="4809600" y="194040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4" name="Straight Connector 1593"/>
          <p:cNvSpPr/>
          <p:nvPr/>
        </p:nvSpPr>
        <p:spPr>
          <a:xfrm>
            <a:off x="4815720" y="1965960"/>
            <a:ext cx="1908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5" name="Straight Connector 1594"/>
          <p:cNvSpPr/>
          <p:nvPr/>
        </p:nvSpPr>
        <p:spPr>
          <a:xfrm>
            <a:off x="4815720" y="1985040"/>
            <a:ext cx="3204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6" name="Straight Connector 1595"/>
          <p:cNvSpPr/>
          <p:nvPr/>
        </p:nvSpPr>
        <p:spPr>
          <a:xfrm>
            <a:off x="4834800" y="2048400"/>
            <a:ext cx="3204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7" name="Straight Connector 1596"/>
          <p:cNvSpPr/>
          <p:nvPr/>
        </p:nvSpPr>
        <p:spPr>
          <a:xfrm>
            <a:off x="4847760" y="209304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8" name="Straight Connector 1597"/>
          <p:cNvSpPr/>
          <p:nvPr/>
        </p:nvSpPr>
        <p:spPr>
          <a:xfrm>
            <a:off x="4866840" y="215676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9" name="Straight Connector 1598"/>
          <p:cNvSpPr/>
          <p:nvPr/>
        </p:nvSpPr>
        <p:spPr>
          <a:xfrm>
            <a:off x="4866840" y="216936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0" name="Straight Connector 1599"/>
          <p:cNvSpPr/>
          <p:nvPr/>
        </p:nvSpPr>
        <p:spPr>
          <a:xfrm>
            <a:off x="4872960" y="21949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1" name="Straight Connector 1600"/>
          <p:cNvSpPr/>
          <p:nvPr/>
        </p:nvSpPr>
        <p:spPr>
          <a:xfrm flipV="1">
            <a:off x="4860360" y="20995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2" name="Straight Connector 1601"/>
          <p:cNvSpPr/>
          <p:nvPr/>
        </p:nvSpPr>
        <p:spPr>
          <a:xfrm flipV="1">
            <a:off x="4860360" y="20930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3" name="Freeform: Shape 1602"/>
          <p:cNvSpPr/>
          <p:nvPr/>
        </p:nvSpPr>
        <p:spPr>
          <a:xfrm>
            <a:off x="4866840" y="2086560"/>
            <a:ext cx="44280" cy="12960"/>
          </a:xfrm>
          <a:custGeom>
            <a:avLst/>
            <a:gdLst/>
            <a:ahLst/>
            <a:cxnLst/>
            <a:rect l="0" t="0" r="r" b="b"/>
            <a:pathLst>
              <a:path w="123" h="36" fill="none">
                <a:moveTo>
                  <a:pt x="0" y="36"/>
                </a:moveTo>
                <a:lnTo>
                  <a:pt x="17" y="18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4" name="Straight Connector 1603"/>
          <p:cNvSpPr/>
          <p:nvPr/>
        </p:nvSpPr>
        <p:spPr>
          <a:xfrm flipV="1">
            <a:off x="4872960" y="208656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5" name="Straight Connector 1604"/>
          <p:cNvSpPr/>
          <p:nvPr/>
        </p:nvSpPr>
        <p:spPr>
          <a:xfrm>
            <a:off x="4911120" y="20865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6" name="Freeform: Shape 1605"/>
          <p:cNvSpPr/>
          <p:nvPr/>
        </p:nvSpPr>
        <p:spPr>
          <a:xfrm>
            <a:off x="4917600" y="2086560"/>
            <a:ext cx="114120" cy="44640"/>
          </a:xfrm>
          <a:custGeom>
            <a:avLst/>
            <a:gdLst/>
            <a:ahLst/>
            <a:cxnLst/>
            <a:rect l="0" t="0" r="r" b="b"/>
            <a:pathLst>
              <a:path w="317" h="124" fill="none">
                <a:moveTo>
                  <a:pt x="0" y="0"/>
                </a:moveTo>
                <a:lnTo>
                  <a:pt x="70" y="0"/>
                </a:lnTo>
                <a:lnTo>
                  <a:pt x="3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7" name="Freeform: Shape 1606"/>
          <p:cNvSpPr/>
          <p:nvPr/>
        </p:nvSpPr>
        <p:spPr>
          <a:xfrm>
            <a:off x="4942800" y="2086560"/>
            <a:ext cx="108000" cy="127440"/>
          </a:xfrm>
          <a:custGeom>
            <a:avLst/>
            <a:gdLst/>
            <a:ahLst/>
            <a:cxnLst/>
            <a:rect l="0" t="0" r="r" b="b"/>
            <a:pathLst>
              <a:path w="300" h="354" fill="none">
                <a:moveTo>
                  <a:pt x="0" y="0"/>
                </a:moveTo>
                <a:lnTo>
                  <a:pt x="247" y="124"/>
                </a:lnTo>
                <a:lnTo>
                  <a:pt x="300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8" name="Freeform: Shape 1607"/>
          <p:cNvSpPr/>
          <p:nvPr/>
        </p:nvSpPr>
        <p:spPr>
          <a:xfrm>
            <a:off x="5019120" y="2131200"/>
            <a:ext cx="31680" cy="127080"/>
          </a:xfrm>
          <a:custGeom>
            <a:avLst/>
            <a:gdLst/>
            <a:ahLst/>
            <a:cxnLst/>
            <a:rect l="0" t="0" r="r" b="b"/>
            <a:pathLst>
              <a:path w="88" h="353" fill="none">
                <a:moveTo>
                  <a:pt x="35" y="0"/>
                </a:moveTo>
                <a:lnTo>
                  <a:pt x="88" y="230"/>
                </a:lnTo>
                <a:lnTo>
                  <a:pt x="0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9" name="Freeform: Shape 1608"/>
          <p:cNvSpPr/>
          <p:nvPr/>
        </p:nvSpPr>
        <p:spPr>
          <a:xfrm>
            <a:off x="4936680" y="2214000"/>
            <a:ext cx="114120" cy="76320"/>
          </a:xfrm>
          <a:custGeom>
            <a:avLst/>
            <a:gdLst/>
            <a:ahLst/>
            <a:cxnLst/>
            <a:rect l="0" t="0" r="r" b="b"/>
            <a:pathLst>
              <a:path w="317" h="212" fill="none">
                <a:moveTo>
                  <a:pt x="317" y="0"/>
                </a:moveTo>
                <a:lnTo>
                  <a:pt x="229" y="123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0" name="Freeform: Shape 1609"/>
          <p:cNvSpPr/>
          <p:nvPr/>
        </p:nvSpPr>
        <p:spPr>
          <a:xfrm>
            <a:off x="4904640" y="225828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318" y="0"/>
                </a:moveTo>
                <a:lnTo>
                  <a:pt x="89" y="89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1" name="Freeform: Shape 1610"/>
          <p:cNvSpPr/>
          <p:nvPr/>
        </p:nvSpPr>
        <p:spPr>
          <a:xfrm>
            <a:off x="4860360" y="2277360"/>
            <a:ext cx="76320" cy="12960"/>
          </a:xfrm>
          <a:custGeom>
            <a:avLst/>
            <a:gdLst/>
            <a:ahLst/>
            <a:cxnLst/>
            <a:rect l="0" t="0" r="r" b="b"/>
            <a:pathLst>
              <a:path w="212" h="36" fill="none">
                <a:moveTo>
                  <a:pt x="212" y="36"/>
                </a:moveTo>
                <a:lnTo>
                  <a:pt x="123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2" name="Straight Connector 1611"/>
          <p:cNvSpPr/>
          <p:nvPr/>
        </p:nvSpPr>
        <p:spPr>
          <a:xfrm flipH="1" flipV="1">
            <a:off x="4860360" y="2277360"/>
            <a:ext cx="442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3" name="Straight Connector 1612"/>
          <p:cNvSpPr/>
          <p:nvPr/>
        </p:nvSpPr>
        <p:spPr>
          <a:xfrm>
            <a:off x="5127120" y="20995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4" name="Straight Connector 1613"/>
          <p:cNvSpPr/>
          <p:nvPr/>
        </p:nvSpPr>
        <p:spPr>
          <a:xfrm>
            <a:off x="5127120" y="209952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5" name="Straight Connector 1614"/>
          <p:cNvSpPr/>
          <p:nvPr/>
        </p:nvSpPr>
        <p:spPr>
          <a:xfrm>
            <a:off x="5127120" y="210564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6" name="Straight Connector 1615"/>
          <p:cNvSpPr/>
          <p:nvPr/>
        </p:nvSpPr>
        <p:spPr>
          <a:xfrm>
            <a:off x="5139720" y="2124720"/>
            <a:ext cx="381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7" name="Straight Connector 1616"/>
          <p:cNvSpPr/>
          <p:nvPr/>
        </p:nvSpPr>
        <p:spPr>
          <a:xfrm>
            <a:off x="5146200" y="213768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8" name="Straight Connector 1617"/>
          <p:cNvSpPr/>
          <p:nvPr/>
        </p:nvSpPr>
        <p:spPr>
          <a:xfrm>
            <a:off x="5177880" y="21819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9" name="Straight Connector 1618"/>
          <p:cNvSpPr/>
          <p:nvPr/>
        </p:nvSpPr>
        <p:spPr>
          <a:xfrm>
            <a:off x="5190840" y="2207520"/>
            <a:ext cx="2520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0" name="Straight Connector 1619"/>
          <p:cNvSpPr/>
          <p:nvPr/>
        </p:nvSpPr>
        <p:spPr>
          <a:xfrm>
            <a:off x="5196960" y="222012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1" name="Straight Connector 1620"/>
          <p:cNvSpPr/>
          <p:nvPr/>
        </p:nvSpPr>
        <p:spPr>
          <a:xfrm>
            <a:off x="5216040" y="22773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2" name="Straight Connector 1621"/>
          <p:cNvSpPr/>
          <p:nvPr/>
        </p:nvSpPr>
        <p:spPr>
          <a:xfrm>
            <a:off x="5222520" y="231552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3" name="Freeform: Shape 1622"/>
          <p:cNvSpPr/>
          <p:nvPr/>
        </p:nvSpPr>
        <p:spPr>
          <a:xfrm>
            <a:off x="5216040" y="2322000"/>
            <a:ext cx="6480" cy="44640"/>
          </a:xfrm>
          <a:custGeom>
            <a:avLst/>
            <a:gdLst/>
            <a:ahLst/>
            <a:cxnLst/>
            <a:rect l="0" t="0" r="r" b="b"/>
            <a:pathLst>
              <a:path w="18" h="124" fill="none">
                <a:moveTo>
                  <a:pt x="18" y="0"/>
                </a:moveTo>
                <a:lnTo>
                  <a:pt x="18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4" name="Straight Connector 1623"/>
          <p:cNvSpPr/>
          <p:nvPr/>
        </p:nvSpPr>
        <p:spPr>
          <a:xfrm flipH="1">
            <a:off x="5209920" y="236016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5" name="Straight Connector 1624"/>
          <p:cNvSpPr/>
          <p:nvPr/>
        </p:nvSpPr>
        <p:spPr>
          <a:xfrm flipH="1">
            <a:off x="5139720" y="2366640"/>
            <a:ext cx="763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6" name="Freeform: Shape 1625"/>
          <p:cNvSpPr/>
          <p:nvPr/>
        </p:nvSpPr>
        <p:spPr>
          <a:xfrm>
            <a:off x="5076360" y="2334600"/>
            <a:ext cx="133560" cy="63720"/>
          </a:xfrm>
          <a:custGeom>
            <a:avLst/>
            <a:gdLst/>
            <a:ahLst/>
            <a:cxnLst/>
            <a:rect l="0" t="0" r="r" b="b"/>
            <a:pathLst>
              <a:path w="371" h="177" fill="none">
                <a:moveTo>
                  <a:pt x="371" y="107"/>
                </a:moveTo>
                <a:lnTo>
                  <a:pt x="176" y="17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7" name="Freeform: Shape 1626"/>
          <p:cNvSpPr/>
          <p:nvPr/>
        </p:nvSpPr>
        <p:spPr>
          <a:xfrm>
            <a:off x="5063760" y="2302920"/>
            <a:ext cx="75960" cy="95400"/>
          </a:xfrm>
          <a:custGeom>
            <a:avLst/>
            <a:gdLst/>
            <a:ahLst/>
            <a:cxnLst/>
            <a:rect l="0" t="0" r="r" b="b"/>
            <a:pathLst>
              <a:path w="211" h="265" fill="none">
                <a:moveTo>
                  <a:pt x="211" y="265"/>
                </a:moveTo>
                <a:lnTo>
                  <a:pt x="35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8" name="Straight Connector 1627"/>
          <p:cNvSpPr/>
          <p:nvPr/>
        </p:nvSpPr>
        <p:spPr>
          <a:xfrm flipH="1" flipV="1">
            <a:off x="5063760" y="23029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9" name="Straight Connector 1628"/>
          <p:cNvSpPr/>
          <p:nvPr/>
        </p:nvSpPr>
        <p:spPr>
          <a:xfrm flipV="1">
            <a:off x="5133600" y="19468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0" name="Freeform: Shape 1629"/>
          <p:cNvSpPr/>
          <p:nvPr/>
        </p:nvSpPr>
        <p:spPr>
          <a:xfrm>
            <a:off x="5133600" y="19468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0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1" name="Straight Connector 1630"/>
          <p:cNvSpPr/>
          <p:nvPr/>
        </p:nvSpPr>
        <p:spPr>
          <a:xfrm>
            <a:off x="5133600" y="19468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2" name="Straight Connector 1631"/>
          <p:cNvSpPr/>
          <p:nvPr/>
        </p:nvSpPr>
        <p:spPr>
          <a:xfrm>
            <a:off x="5139720" y="19530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3" name="Straight Connector 1632"/>
          <p:cNvSpPr/>
          <p:nvPr/>
        </p:nvSpPr>
        <p:spPr>
          <a:xfrm>
            <a:off x="524160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4" name="Straight Connector 1633"/>
          <p:cNvSpPr/>
          <p:nvPr/>
        </p:nvSpPr>
        <p:spPr>
          <a:xfrm flipV="1">
            <a:off x="5241600" y="21693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5" name="Straight Connector 1634"/>
          <p:cNvSpPr/>
          <p:nvPr/>
        </p:nvSpPr>
        <p:spPr>
          <a:xfrm flipV="1">
            <a:off x="5254200" y="213120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6" name="Freeform: Shape 1635"/>
          <p:cNvSpPr/>
          <p:nvPr/>
        </p:nvSpPr>
        <p:spPr>
          <a:xfrm>
            <a:off x="5260680" y="21186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0" y="141"/>
                </a:moveTo>
                <a:lnTo>
                  <a:pt x="123" y="35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7" name="Straight Connector 1636"/>
          <p:cNvSpPr/>
          <p:nvPr/>
        </p:nvSpPr>
        <p:spPr>
          <a:xfrm flipV="1">
            <a:off x="5304960" y="206136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8" name="Freeform: Shape 1637"/>
          <p:cNvSpPr/>
          <p:nvPr/>
        </p:nvSpPr>
        <p:spPr>
          <a:xfrm>
            <a:off x="5311440" y="2054880"/>
            <a:ext cx="38160" cy="63720"/>
          </a:xfrm>
          <a:custGeom>
            <a:avLst/>
            <a:gdLst/>
            <a:ahLst/>
            <a:cxnLst/>
            <a:rect l="0" t="0" r="r" b="b"/>
            <a:pathLst>
              <a:path w="106" h="177" fill="none">
                <a:moveTo>
                  <a:pt x="0" y="177"/>
                </a:moveTo>
                <a:lnTo>
                  <a:pt x="106" y="18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9" name="Freeform: Shape 1638"/>
          <p:cNvSpPr/>
          <p:nvPr/>
        </p:nvSpPr>
        <p:spPr>
          <a:xfrm>
            <a:off x="5324040" y="205488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0" name="Straight Connector 1639"/>
          <p:cNvSpPr/>
          <p:nvPr/>
        </p:nvSpPr>
        <p:spPr>
          <a:xfrm flipH="1">
            <a:off x="5317920" y="205488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1" name="Straight Connector 1640"/>
          <p:cNvSpPr/>
          <p:nvPr/>
        </p:nvSpPr>
        <p:spPr>
          <a:xfrm flipH="1">
            <a:off x="5292360" y="20548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2" name="Freeform: Shape 1641"/>
          <p:cNvSpPr/>
          <p:nvPr/>
        </p:nvSpPr>
        <p:spPr>
          <a:xfrm>
            <a:off x="5279760" y="20548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106" y="0"/>
                </a:moveTo>
                <a:lnTo>
                  <a:pt x="35" y="53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3" name="Straight Connector 1642"/>
          <p:cNvSpPr/>
          <p:nvPr/>
        </p:nvSpPr>
        <p:spPr>
          <a:xfrm flipH="1">
            <a:off x="5273280" y="20739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4" name="Straight Connector 1643"/>
          <p:cNvSpPr/>
          <p:nvPr/>
        </p:nvSpPr>
        <p:spPr>
          <a:xfrm flipH="1">
            <a:off x="5266800" y="209304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5" name="Straight Connector 1644"/>
          <p:cNvSpPr/>
          <p:nvPr/>
        </p:nvSpPr>
        <p:spPr>
          <a:xfrm flipH="1">
            <a:off x="5260680" y="209952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6" name="Freeform: Shape 1645"/>
          <p:cNvSpPr/>
          <p:nvPr/>
        </p:nvSpPr>
        <p:spPr>
          <a:xfrm>
            <a:off x="5260680" y="213120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17" y="0"/>
                </a:moveTo>
                <a:lnTo>
                  <a:pt x="0" y="71"/>
                </a:lnTo>
                <a:lnTo>
                  <a:pt x="53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7" name="Freeform: Shape 1646"/>
          <p:cNvSpPr/>
          <p:nvPr/>
        </p:nvSpPr>
        <p:spPr>
          <a:xfrm>
            <a:off x="5260680" y="2156760"/>
            <a:ext cx="88920" cy="57240"/>
          </a:xfrm>
          <a:custGeom>
            <a:avLst/>
            <a:gdLst/>
            <a:ahLst/>
            <a:cxnLst/>
            <a:rect l="0" t="0" r="r" b="b"/>
            <a:pathLst>
              <a:path w="247" h="159" fill="none">
                <a:moveTo>
                  <a:pt x="0" y="0"/>
                </a:moveTo>
                <a:lnTo>
                  <a:pt x="53" y="106"/>
                </a:lnTo>
                <a:lnTo>
                  <a:pt x="247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8" name="Straight Connector 1647"/>
          <p:cNvSpPr/>
          <p:nvPr/>
        </p:nvSpPr>
        <p:spPr>
          <a:xfrm>
            <a:off x="5279760" y="21949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9" name="Straight Connector 1648"/>
          <p:cNvSpPr/>
          <p:nvPr/>
        </p:nvSpPr>
        <p:spPr>
          <a:xfrm flipH="1">
            <a:off x="5501880" y="2061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0" name="Straight Connector 1649"/>
          <p:cNvSpPr/>
          <p:nvPr/>
        </p:nvSpPr>
        <p:spPr>
          <a:xfrm flipH="1" flipV="1">
            <a:off x="5489280" y="20548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1" name="Straight Connector 1650"/>
          <p:cNvSpPr/>
          <p:nvPr/>
        </p:nvSpPr>
        <p:spPr>
          <a:xfrm flipH="1" flipV="1">
            <a:off x="5482800" y="20548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2" name="Straight Connector 1651"/>
          <p:cNvSpPr/>
          <p:nvPr/>
        </p:nvSpPr>
        <p:spPr>
          <a:xfrm flipH="1">
            <a:off x="5476680" y="2054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3" name="Straight Connector 1652"/>
          <p:cNvSpPr/>
          <p:nvPr/>
        </p:nvSpPr>
        <p:spPr>
          <a:xfrm flipH="1">
            <a:off x="5470200" y="20548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4" name="Straight Connector 1653"/>
          <p:cNvSpPr/>
          <p:nvPr/>
        </p:nvSpPr>
        <p:spPr>
          <a:xfrm flipH="1">
            <a:off x="5457600" y="20613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5" name="Straight Connector 1654"/>
          <p:cNvSpPr/>
          <p:nvPr/>
        </p:nvSpPr>
        <p:spPr>
          <a:xfrm flipH="1">
            <a:off x="5451120" y="206748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6" name="Straight Connector 1655"/>
          <p:cNvSpPr/>
          <p:nvPr/>
        </p:nvSpPr>
        <p:spPr>
          <a:xfrm flipH="1">
            <a:off x="5438520" y="208044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7" name="Freeform: Shape 1656"/>
          <p:cNvSpPr/>
          <p:nvPr/>
        </p:nvSpPr>
        <p:spPr>
          <a:xfrm>
            <a:off x="5425920" y="2086560"/>
            <a:ext cx="25200" cy="63720"/>
          </a:xfrm>
          <a:custGeom>
            <a:avLst/>
            <a:gdLst/>
            <a:ahLst/>
            <a:cxnLst/>
            <a:rect l="0" t="0" r="r" b="b"/>
            <a:pathLst>
              <a:path w="70" h="177" fill="none">
                <a:moveTo>
                  <a:pt x="70" y="0"/>
                </a:moveTo>
                <a:lnTo>
                  <a:pt x="35" y="53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8" name="Freeform: Shape 1657"/>
          <p:cNvSpPr/>
          <p:nvPr/>
        </p:nvSpPr>
        <p:spPr>
          <a:xfrm>
            <a:off x="5425920" y="2105640"/>
            <a:ext cx="31680" cy="101880"/>
          </a:xfrm>
          <a:custGeom>
            <a:avLst/>
            <a:gdLst/>
            <a:ahLst/>
            <a:cxnLst/>
            <a:rect l="0" t="0" r="r" b="b"/>
            <a:pathLst>
              <a:path w="88" h="283" fill="none">
                <a:moveTo>
                  <a:pt x="35" y="0"/>
                </a:moveTo>
                <a:lnTo>
                  <a:pt x="0" y="124"/>
                </a:lnTo>
                <a:lnTo>
                  <a:pt x="88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9" name="Freeform: Shape 1658"/>
          <p:cNvSpPr/>
          <p:nvPr/>
        </p:nvSpPr>
        <p:spPr>
          <a:xfrm>
            <a:off x="5425920" y="2150280"/>
            <a:ext cx="56880" cy="63720"/>
          </a:xfrm>
          <a:custGeom>
            <a:avLst/>
            <a:gdLst/>
            <a:ahLst/>
            <a:cxnLst/>
            <a:rect l="0" t="0" r="r" b="b"/>
            <a:pathLst>
              <a:path w="158" h="177" fill="none">
                <a:moveTo>
                  <a:pt x="0" y="0"/>
                </a:moveTo>
                <a:lnTo>
                  <a:pt x="88" y="159"/>
                </a:lnTo>
                <a:lnTo>
                  <a:pt x="15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0" name="Freeform: Shape 1659"/>
          <p:cNvSpPr/>
          <p:nvPr/>
        </p:nvSpPr>
        <p:spPr>
          <a:xfrm>
            <a:off x="5457600" y="2201040"/>
            <a:ext cx="88920" cy="12960"/>
          </a:xfrm>
          <a:custGeom>
            <a:avLst/>
            <a:gdLst/>
            <a:ahLst/>
            <a:cxnLst/>
            <a:rect l="0" t="0" r="r" b="b"/>
            <a:pathLst>
              <a:path w="247" h="36" fill="none">
                <a:moveTo>
                  <a:pt x="0" y="18"/>
                </a:moveTo>
                <a:lnTo>
                  <a:pt x="70" y="36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1" name="Straight Connector 1660"/>
          <p:cNvSpPr/>
          <p:nvPr/>
        </p:nvSpPr>
        <p:spPr>
          <a:xfrm flipV="1">
            <a:off x="5482800" y="220104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2" name="Straight Connector 1661"/>
          <p:cNvSpPr/>
          <p:nvPr/>
        </p:nvSpPr>
        <p:spPr>
          <a:xfrm flipH="1">
            <a:off x="5635440" y="1921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3" name="Straight Connector 1662"/>
          <p:cNvSpPr/>
          <p:nvPr/>
        </p:nvSpPr>
        <p:spPr>
          <a:xfrm flipH="1">
            <a:off x="5628960" y="1921320"/>
            <a:ext cx="12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4" name="Straight Connector 1663"/>
          <p:cNvSpPr/>
          <p:nvPr/>
        </p:nvSpPr>
        <p:spPr>
          <a:xfrm flipH="1">
            <a:off x="5622840" y="1927440"/>
            <a:ext cx="1260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5" name="Freeform: Shape 1664"/>
          <p:cNvSpPr/>
          <p:nvPr/>
        </p:nvSpPr>
        <p:spPr>
          <a:xfrm>
            <a:off x="5622840" y="1953000"/>
            <a:ext cx="6120" cy="127440"/>
          </a:xfrm>
          <a:custGeom>
            <a:avLst/>
            <a:gdLst/>
            <a:ahLst/>
            <a:cxnLst/>
            <a:rect l="0" t="0" r="r" b="b"/>
            <a:pathLst>
              <a:path w="17" h="354" fill="none">
                <a:moveTo>
                  <a:pt x="17" y="0"/>
                </a:moveTo>
                <a:lnTo>
                  <a:pt x="0" y="36"/>
                </a:lnTo>
                <a:lnTo>
                  <a:pt x="17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6" name="Freeform: Shape 1665"/>
          <p:cNvSpPr/>
          <p:nvPr/>
        </p:nvSpPr>
        <p:spPr>
          <a:xfrm>
            <a:off x="5622840" y="1965960"/>
            <a:ext cx="19080" cy="152640"/>
          </a:xfrm>
          <a:custGeom>
            <a:avLst/>
            <a:gdLst/>
            <a:ahLst/>
            <a:cxnLst/>
            <a:rect l="0" t="0" r="r" b="b"/>
            <a:pathLst>
              <a:path w="53" h="424" fill="none">
                <a:moveTo>
                  <a:pt x="0" y="0"/>
                </a:moveTo>
                <a:lnTo>
                  <a:pt x="17" y="318"/>
                </a:lnTo>
                <a:lnTo>
                  <a:pt x="53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7" name="Straight Connector 1666"/>
          <p:cNvSpPr/>
          <p:nvPr/>
        </p:nvSpPr>
        <p:spPr>
          <a:xfrm>
            <a:off x="5628960" y="2080440"/>
            <a:ext cx="129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8" name="Straight Connector 1667"/>
          <p:cNvSpPr/>
          <p:nvPr/>
        </p:nvSpPr>
        <p:spPr>
          <a:xfrm>
            <a:off x="5641920" y="2118600"/>
            <a:ext cx="61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9" name="Straight Connector 1668"/>
          <p:cNvSpPr/>
          <p:nvPr/>
        </p:nvSpPr>
        <p:spPr>
          <a:xfrm>
            <a:off x="5641920" y="213120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0" name="Straight Connector 1669"/>
          <p:cNvSpPr/>
          <p:nvPr/>
        </p:nvSpPr>
        <p:spPr>
          <a:xfrm>
            <a:off x="5648040" y="216288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1" name="Freeform: Shape 1670"/>
          <p:cNvSpPr/>
          <p:nvPr/>
        </p:nvSpPr>
        <p:spPr>
          <a:xfrm>
            <a:off x="5648040" y="21884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2" name="Straight Connector 1671"/>
          <p:cNvSpPr/>
          <p:nvPr/>
        </p:nvSpPr>
        <p:spPr>
          <a:xfrm flipH="1" flipV="1">
            <a:off x="5648040" y="2188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3" name="Straight Connector 1672"/>
          <p:cNvSpPr/>
          <p:nvPr/>
        </p:nvSpPr>
        <p:spPr>
          <a:xfrm>
            <a:off x="555300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4" name="Straight Connector 1673"/>
          <p:cNvSpPr/>
          <p:nvPr/>
        </p:nvSpPr>
        <p:spPr>
          <a:xfrm>
            <a:off x="5553000" y="211860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5" name="Straight Connector 1674"/>
          <p:cNvSpPr/>
          <p:nvPr/>
        </p:nvSpPr>
        <p:spPr>
          <a:xfrm>
            <a:off x="5565600" y="21247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6" name="Freeform: Shape 1675"/>
          <p:cNvSpPr/>
          <p:nvPr/>
        </p:nvSpPr>
        <p:spPr>
          <a:xfrm>
            <a:off x="5572080" y="2124720"/>
            <a:ext cx="44280" cy="6480"/>
          </a:xfrm>
          <a:custGeom>
            <a:avLst/>
            <a:gdLst/>
            <a:ahLst/>
            <a:cxnLst/>
            <a:rect l="0" t="0" r="r" b="b"/>
            <a:pathLst>
              <a:path w="123" h="18" fill="none">
                <a:moveTo>
                  <a:pt x="0" y="0"/>
                </a:moveTo>
                <a:lnTo>
                  <a:pt x="35" y="18"/>
                </a:lnTo>
                <a:lnTo>
                  <a:pt x="12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7" name="Straight Connector 1676"/>
          <p:cNvSpPr/>
          <p:nvPr/>
        </p:nvSpPr>
        <p:spPr>
          <a:xfrm flipV="1">
            <a:off x="5584680" y="2112120"/>
            <a:ext cx="139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8" name="Straight Connector 1677"/>
          <p:cNvSpPr/>
          <p:nvPr/>
        </p:nvSpPr>
        <p:spPr>
          <a:xfrm flipV="1">
            <a:off x="5616360" y="211212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9" name="Straight Connector 1678"/>
          <p:cNvSpPr/>
          <p:nvPr/>
        </p:nvSpPr>
        <p:spPr>
          <a:xfrm flipV="1">
            <a:off x="1702800" y="1463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0" name="Freeform: Shape 1679"/>
          <p:cNvSpPr/>
          <p:nvPr/>
        </p:nvSpPr>
        <p:spPr>
          <a:xfrm>
            <a:off x="1702800" y="146304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18"/>
                </a:moveTo>
                <a:lnTo>
                  <a:pt x="0" y="0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1" name="Straight Connector 1680"/>
          <p:cNvSpPr/>
          <p:nvPr/>
        </p:nvSpPr>
        <p:spPr>
          <a:xfrm>
            <a:off x="170280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2" name="Straight Connector 1681"/>
          <p:cNvSpPr/>
          <p:nvPr/>
        </p:nvSpPr>
        <p:spPr>
          <a:xfrm flipV="1">
            <a:off x="1715400" y="145044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3" name="Straight Connector 1682"/>
          <p:cNvSpPr/>
          <p:nvPr/>
        </p:nvSpPr>
        <p:spPr>
          <a:xfrm flipV="1">
            <a:off x="1721880" y="145044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4" name="Straight Connector 1683"/>
          <p:cNvSpPr/>
          <p:nvPr/>
        </p:nvSpPr>
        <p:spPr>
          <a:xfrm>
            <a:off x="1797840" y="145044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5" name="Straight Connector 1684"/>
          <p:cNvSpPr/>
          <p:nvPr/>
        </p:nvSpPr>
        <p:spPr>
          <a:xfrm flipV="1">
            <a:off x="1804320" y="1437840"/>
            <a:ext cx="146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6" name="Straight Connector 1685"/>
          <p:cNvSpPr/>
          <p:nvPr/>
        </p:nvSpPr>
        <p:spPr>
          <a:xfrm flipV="1">
            <a:off x="1842480" y="1405800"/>
            <a:ext cx="2858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7" name="Freeform: Shape 1686"/>
          <p:cNvSpPr/>
          <p:nvPr/>
        </p:nvSpPr>
        <p:spPr>
          <a:xfrm>
            <a:off x="1950480" y="1393200"/>
            <a:ext cx="317520" cy="44640"/>
          </a:xfrm>
          <a:custGeom>
            <a:avLst/>
            <a:gdLst/>
            <a:ahLst/>
            <a:cxnLst/>
            <a:rect l="0" t="0" r="r" b="b"/>
            <a:pathLst>
              <a:path w="882" h="124" fill="none">
                <a:moveTo>
                  <a:pt x="0" y="124"/>
                </a:moveTo>
                <a:lnTo>
                  <a:pt x="494" y="35"/>
                </a:lnTo>
                <a:lnTo>
                  <a:pt x="8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8" name="Freeform: Shape 1687"/>
          <p:cNvSpPr/>
          <p:nvPr/>
        </p:nvSpPr>
        <p:spPr>
          <a:xfrm>
            <a:off x="2128320" y="1393200"/>
            <a:ext cx="374760" cy="12600"/>
          </a:xfrm>
          <a:custGeom>
            <a:avLst/>
            <a:gdLst/>
            <a:ahLst/>
            <a:cxnLst/>
            <a:rect l="0" t="0" r="r" b="b"/>
            <a:pathLst>
              <a:path w="1041" h="35" fill="none">
                <a:moveTo>
                  <a:pt x="0" y="35"/>
                </a:moveTo>
                <a:lnTo>
                  <a:pt x="388" y="0"/>
                </a:lnTo>
                <a:lnTo>
                  <a:pt x="10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9" name="Straight Connector 1688"/>
          <p:cNvSpPr/>
          <p:nvPr/>
        </p:nvSpPr>
        <p:spPr>
          <a:xfrm>
            <a:off x="2268000" y="1393200"/>
            <a:ext cx="444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0" name="Straight Connector 1689"/>
          <p:cNvSpPr/>
          <p:nvPr/>
        </p:nvSpPr>
        <p:spPr>
          <a:xfrm>
            <a:off x="2503080" y="1393200"/>
            <a:ext cx="286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1" name="Straight Connector 1690"/>
          <p:cNvSpPr/>
          <p:nvPr/>
        </p:nvSpPr>
        <p:spPr>
          <a:xfrm>
            <a:off x="2712960" y="1393200"/>
            <a:ext cx="336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2" name="Straight Connector 1691"/>
          <p:cNvSpPr/>
          <p:nvPr/>
        </p:nvSpPr>
        <p:spPr>
          <a:xfrm>
            <a:off x="2789280" y="1393200"/>
            <a:ext cx="343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3" name="Straight Connector 1692"/>
          <p:cNvSpPr/>
          <p:nvPr/>
        </p:nvSpPr>
        <p:spPr>
          <a:xfrm>
            <a:off x="3049560" y="1393200"/>
            <a:ext cx="292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4" name="Straight Connector 1693"/>
          <p:cNvSpPr/>
          <p:nvPr/>
        </p:nvSpPr>
        <p:spPr>
          <a:xfrm flipV="1">
            <a:off x="3132360" y="1386720"/>
            <a:ext cx="399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5" name="Freeform: Shape 1694"/>
          <p:cNvSpPr/>
          <p:nvPr/>
        </p:nvSpPr>
        <p:spPr>
          <a:xfrm>
            <a:off x="3341880" y="1367640"/>
            <a:ext cx="406440" cy="25560"/>
          </a:xfrm>
          <a:custGeom>
            <a:avLst/>
            <a:gdLst/>
            <a:ahLst/>
            <a:cxnLst/>
            <a:rect l="0" t="0" r="r" b="b"/>
            <a:pathLst>
              <a:path w="1129" h="71" fill="none">
                <a:moveTo>
                  <a:pt x="0" y="71"/>
                </a:moveTo>
                <a:lnTo>
                  <a:pt x="529" y="53"/>
                </a:lnTo>
                <a:lnTo>
                  <a:pt x="11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6" name="Straight Connector 1695"/>
          <p:cNvSpPr/>
          <p:nvPr/>
        </p:nvSpPr>
        <p:spPr>
          <a:xfrm flipV="1">
            <a:off x="3532320" y="1348560"/>
            <a:ext cx="4258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7" name="Straight Connector 1696"/>
          <p:cNvSpPr/>
          <p:nvPr/>
        </p:nvSpPr>
        <p:spPr>
          <a:xfrm flipV="1">
            <a:off x="3748320" y="1342440"/>
            <a:ext cx="3178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8" name="Straight Connector 1697"/>
          <p:cNvSpPr/>
          <p:nvPr/>
        </p:nvSpPr>
        <p:spPr>
          <a:xfrm flipV="1">
            <a:off x="3958200" y="1329480"/>
            <a:ext cx="330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9" name="Freeform: Shape 1698"/>
          <p:cNvSpPr/>
          <p:nvPr/>
        </p:nvSpPr>
        <p:spPr>
          <a:xfrm>
            <a:off x="4066200" y="1329480"/>
            <a:ext cx="336600" cy="12960"/>
          </a:xfrm>
          <a:custGeom>
            <a:avLst/>
            <a:gdLst/>
            <a:ahLst/>
            <a:cxnLst/>
            <a:rect l="0" t="0" r="r" b="b"/>
            <a:pathLst>
              <a:path w="935" h="36" fill="none">
                <a:moveTo>
                  <a:pt x="0" y="36"/>
                </a:moveTo>
                <a:lnTo>
                  <a:pt x="618" y="0"/>
                </a:lnTo>
                <a:lnTo>
                  <a:pt x="9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0" name="Straight Connector 1699"/>
          <p:cNvSpPr/>
          <p:nvPr/>
        </p:nvSpPr>
        <p:spPr>
          <a:xfrm>
            <a:off x="4288680" y="1329480"/>
            <a:ext cx="247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1" name="Freeform: Shape 1700"/>
          <p:cNvSpPr/>
          <p:nvPr/>
        </p:nvSpPr>
        <p:spPr>
          <a:xfrm>
            <a:off x="4402800" y="1329480"/>
            <a:ext cx="317880" cy="19080"/>
          </a:xfrm>
          <a:custGeom>
            <a:avLst/>
            <a:gdLst/>
            <a:ahLst/>
            <a:cxnLst/>
            <a:rect l="0" t="0" r="r" b="b"/>
            <a:pathLst>
              <a:path w="883" h="53" fill="none">
                <a:moveTo>
                  <a:pt x="0" y="0"/>
                </a:moveTo>
                <a:lnTo>
                  <a:pt x="371" y="0"/>
                </a:lnTo>
                <a:lnTo>
                  <a:pt x="88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2" name="Straight Connector 1701"/>
          <p:cNvSpPr/>
          <p:nvPr/>
        </p:nvSpPr>
        <p:spPr>
          <a:xfrm>
            <a:off x="4536360" y="1329480"/>
            <a:ext cx="2602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3" name="Straight Connector 1702"/>
          <p:cNvSpPr/>
          <p:nvPr/>
        </p:nvSpPr>
        <p:spPr>
          <a:xfrm>
            <a:off x="4720680" y="1348560"/>
            <a:ext cx="222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4" name="Freeform: Shape 1703"/>
          <p:cNvSpPr/>
          <p:nvPr/>
        </p:nvSpPr>
        <p:spPr>
          <a:xfrm>
            <a:off x="4796640" y="1361520"/>
            <a:ext cx="216000" cy="38160"/>
          </a:xfrm>
          <a:custGeom>
            <a:avLst/>
            <a:gdLst/>
            <a:ahLst/>
            <a:cxnLst/>
            <a:rect l="0" t="0" r="r" b="b"/>
            <a:pathLst>
              <a:path w="600" h="106" fill="none">
                <a:moveTo>
                  <a:pt x="0" y="0"/>
                </a:moveTo>
                <a:lnTo>
                  <a:pt x="406" y="88"/>
                </a:lnTo>
                <a:lnTo>
                  <a:pt x="60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5" name="Freeform: Shape 1704"/>
          <p:cNvSpPr/>
          <p:nvPr/>
        </p:nvSpPr>
        <p:spPr>
          <a:xfrm>
            <a:off x="4942800" y="1393200"/>
            <a:ext cx="235080" cy="6480"/>
          </a:xfrm>
          <a:custGeom>
            <a:avLst/>
            <a:gdLst/>
            <a:ahLst/>
            <a:cxnLst/>
            <a:rect l="0" t="0" r="r" b="b"/>
            <a:pathLst>
              <a:path w="653" h="18" fill="none">
                <a:moveTo>
                  <a:pt x="0" y="0"/>
                </a:moveTo>
                <a:lnTo>
                  <a:pt x="194" y="18"/>
                </a:lnTo>
                <a:lnTo>
                  <a:pt x="6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6" name="Straight Connector 1705"/>
          <p:cNvSpPr/>
          <p:nvPr/>
        </p:nvSpPr>
        <p:spPr>
          <a:xfrm flipV="1">
            <a:off x="5012640" y="1393200"/>
            <a:ext cx="305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7" name="Straight Connector 1706"/>
          <p:cNvSpPr/>
          <p:nvPr/>
        </p:nvSpPr>
        <p:spPr>
          <a:xfrm>
            <a:off x="5177880" y="1393200"/>
            <a:ext cx="273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8" name="Straight Connector 1707"/>
          <p:cNvSpPr/>
          <p:nvPr/>
        </p:nvSpPr>
        <p:spPr>
          <a:xfrm>
            <a:off x="5317920" y="1393200"/>
            <a:ext cx="203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9" name="Straight Connector 1708"/>
          <p:cNvSpPr/>
          <p:nvPr/>
        </p:nvSpPr>
        <p:spPr>
          <a:xfrm flipV="1">
            <a:off x="5451120" y="1393200"/>
            <a:ext cx="171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0" name="Straight Connector 1709"/>
          <p:cNvSpPr/>
          <p:nvPr/>
        </p:nvSpPr>
        <p:spPr>
          <a:xfrm flipV="1">
            <a:off x="5520960" y="1393200"/>
            <a:ext cx="171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1" name="Freeform: Shape 1710"/>
          <p:cNvSpPr/>
          <p:nvPr/>
        </p:nvSpPr>
        <p:spPr>
          <a:xfrm>
            <a:off x="5622840" y="1393200"/>
            <a:ext cx="158760" cy="12600"/>
          </a:xfrm>
          <a:custGeom>
            <a:avLst/>
            <a:gdLst/>
            <a:ahLst/>
            <a:cxnLst/>
            <a:rect l="0" t="0" r="r" b="b"/>
            <a:pathLst>
              <a:path w="441" h="35" fill="none">
                <a:moveTo>
                  <a:pt x="0" y="0"/>
                </a:moveTo>
                <a:lnTo>
                  <a:pt x="194" y="0"/>
                </a:lnTo>
                <a:lnTo>
                  <a:pt x="44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2" name="Straight Connector 1711"/>
          <p:cNvSpPr/>
          <p:nvPr/>
        </p:nvSpPr>
        <p:spPr>
          <a:xfrm>
            <a:off x="5692680" y="139320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3" name="Straight Connector 1712"/>
          <p:cNvSpPr/>
          <p:nvPr/>
        </p:nvSpPr>
        <p:spPr>
          <a:xfrm>
            <a:off x="5781600" y="140580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4" name="Straight Connector 1713"/>
          <p:cNvSpPr/>
          <p:nvPr/>
        </p:nvSpPr>
        <p:spPr>
          <a:xfrm>
            <a:off x="5851440" y="14122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5" name="Straight Connector 1714"/>
          <p:cNvSpPr/>
          <p:nvPr/>
        </p:nvSpPr>
        <p:spPr>
          <a:xfrm>
            <a:off x="5896080" y="14122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6" name="Freeform: Shape 1715"/>
          <p:cNvSpPr/>
          <p:nvPr/>
        </p:nvSpPr>
        <p:spPr>
          <a:xfrm>
            <a:off x="5908680" y="14122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0"/>
                </a:moveTo>
                <a:lnTo>
                  <a:pt x="35" y="18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7" name="Straight Connector 1716"/>
          <p:cNvSpPr/>
          <p:nvPr/>
        </p:nvSpPr>
        <p:spPr>
          <a:xfrm>
            <a:off x="5921280" y="141876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8" name="Straight Connector 1717"/>
          <p:cNvSpPr/>
          <p:nvPr/>
        </p:nvSpPr>
        <p:spPr>
          <a:xfrm>
            <a:off x="5921280" y="1424880"/>
            <a:ext cx="0" cy="172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9" name="Straight Connector 1718"/>
          <p:cNvSpPr/>
          <p:nvPr/>
        </p:nvSpPr>
        <p:spPr>
          <a:xfrm>
            <a:off x="5921280" y="1463040"/>
            <a:ext cx="0" cy="235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0" name="Straight Connector 1719"/>
          <p:cNvSpPr/>
          <p:nvPr/>
        </p:nvSpPr>
        <p:spPr>
          <a:xfrm>
            <a:off x="5921280" y="1596960"/>
            <a:ext cx="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1" name="Straight Connector 1720"/>
          <p:cNvSpPr/>
          <p:nvPr/>
        </p:nvSpPr>
        <p:spPr>
          <a:xfrm flipH="1">
            <a:off x="5915160" y="169848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2" name="Straight Connector 1721"/>
          <p:cNvSpPr/>
          <p:nvPr/>
        </p:nvSpPr>
        <p:spPr>
          <a:xfrm flipH="1">
            <a:off x="5915160" y="1724040"/>
            <a:ext cx="6120" cy="209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3" name="Straight Connector 1722"/>
          <p:cNvSpPr/>
          <p:nvPr/>
        </p:nvSpPr>
        <p:spPr>
          <a:xfrm flipH="1">
            <a:off x="5908680" y="1812960"/>
            <a:ext cx="648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4" name="Straight Connector 1723"/>
          <p:cNvSpPr/>
          <p:nvPr/>
        </p:nvSpPr>
        <p:spPr>
          <a:xfrm flipH="1">
            <a:off x="5908680" y="1933920"/>
            <a:ext cx="6480" cy="159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5" name="Straight Connector 1724"/>
          <p:cNvSpPr/>
          <p:nvPr/>
        </p:nvSpPr>
        <p:spPr>
          <a:xfrm flipH="1">
            <a:off x="5902200" y="2061360"/>
            <a:ext cx="6480" cy="203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6" name="Straight Connector 1725"/>
          <p:cNvSpPr/>
          <p:nvPr/>
        </p:nvSpPr>
        <p:spPr>
          <a:xfrm flipH="1">
            <a:off x="5896080" y="2093040"/>
            <a:ext cx="12600" cy="292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7" name="Straight Connector 1726"/>
          <p:cNvSpPr/>
          <p:nvPr/>
        </p:nvSpPr>
        <p:spPr>
          <a:xfrm flipH="1">
            <a:off x="5896080" y="2264760"/>
            <a:ext cx="6120" cy="267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8" name="Freeform: Shape 1727"/>
          <p:cNvSpPr/>
          <p:nvPr/>
        </p:nvSpPr>
        <p:spPr>
          <a:xfrm>
            <a:off x="5870520" y="2385720"/>
            <a:ext cx="25560" cy="178200"/>
          </a:xfrm>
          <a:custGeom>
            <a:avLst/>
            <a:gdLst/>
            <a:ahLst/>
            <a:cxnLst/>
            <a:rect l="0" t="0" r="r" b="b"/>
            <a:pathLst>
              <a:path w="71" h="495" fill="none">
                <a:moveTo>
                  <a:pt x="71" y="0"/>
                </a:moveTo>
                <a:lnTo>
                  <a:pt x="71" y="406"/>
                </a:lnTo>
                <a:lnTo>
                  <a:pt x="0" y="4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9" name="Straight Connector 1728"/>
          <p:cNvSpPr/>
          <p:nvPr/>
        </p:nvSpPr>
        <p:spPr>
          <a:xfrm flipH="1">
            <a:off x="5864040" y="253188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0" name="Straight Connector 1729"/>
          <p:cNvSpPr/>
          <p:nvPr/>
        </p:nvSpPr>
        <p:spPr>
          <a:xfrm flipH="1">
            <a:off x="5851440" y="25639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1" name="Straight Connector 1730"/>
          <p:cNvSpPr/>
          <p:nvPr/>
        </p:nvSpPr>
        <p:spPr>
          <a:xfrm flipH="1" flipV="1">
            <a:off x="5813280" y="255744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2" name="Freeform: Shape 1731"/>
          <p:cNvSpPr/>
          <p:nvPr/>
        </p:nvSpPr>
        <p:spPr>
          <a:xfrm>
            <a:off x="5743440" y="2557440"/>
            <a:ext cx="108000" cy="12600"/>
          </a:xfrm>
          <a:custGeom>
            <a:avLst/>
            <a:gdLst/>
            <a:ahLst/>
            <a:cxnLst/>
            <a:rect l="0" t="0" r="r" b="b"/>
            <a:pathLst>
              <a:path w="300" h="35" fill="none">
                <a:moveTo>
                  <a:pt x="300" y="35"/>
                </a:moveTo>
                <a:lnTo>
                  <a:pt x="194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3" name="Freeform: Shape 1732"/>
          <p:cNvSpPr/>
          <p:nvPr/>
        </p:nvSpPr>
        <p:spPr>
          <a:xfrm>
            <a:off x="5680080" y="2557440"/>
            <a:ext cx="133200" cy="12600"/>
          </a:xfrm>
          <a:custGeom>
            <a:avLst/>
            <a:gdLst/>
            <a:ahLst/>
            <a:cxnLst/>
            <a:rect l="0" t="0" r="r" b="b"/>
            <a:pathLst>
              <a:path w="370" h="35" fill="none">
                <a:moveTo>
                  <a:pt x="370" y="0"/>
                </a:moveTo>
                <a:lnTo>
                  <a:pt x="176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4" name="Straight Connector 1733"/>
          <p:cNvSpPr/>
          <p:nvPr/>
        </p:nvSpPr>
        <p:spPr>
          <a:xfrm flipH="1">
            <a:off x="5553000" y="2557440"/>
            <a:ext cx="1904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5" name="Freeform: Shape 1734"/>
          <p:cNvSpPr/>
          <p:nvPr/>
        </p:nvSpPr>
        <p:spPr>
          <a:xfrm>
            <a:off x="5482800" y="2570040"/>
            <a:ext cx="197280" cy="32040"/>
          </a:xfrm>
          <a:custGeom>
            <a:avLst/>
            <a:gdLst/>
            <a:ahLst/>
            <a:cxnLst/>
            <a:rect l="0" t="0" r="r" b="b"/>
            <a:pathLst>
              <a:path w="548" h="89" fill="none">
                <a:moveTo>
                  <a:pt x="548" y="0"/>
                </a:moveTo>
                <a:lnTo>
                  <a:pt x="195" y="71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6" name="Straight Connector 1735"/>
          <p:cNvSpPr/>
          <p:nvPr/>
        </p:nvSpPr>
        <p:spPr>
          <a:xfrm flipH="1">
            <a:off x="5304960" y="2595600"/>
            <a:ext cx="2480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7" name="Straight Connector 1736"/>
          <p:cNvSpPr/>
          <p:nvPr/>
        </p:nvSpPr>
        <p:spPr>
          <a:xfrm flipH="1">
            <a:off x="5235120" y="2602080"/>
            <a:ext cx="247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8" name="Straight Connector 1737"/>
          <p:cNvSpPr/>
          <p:nvPr/>
        </p:nvSpPr>
        <p:spPr>
          <a:xfrm flipH="1">
            <a:off x="5031720" y="2621160"/>
            <a:ext cx="273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9" name="Straight Connector 1738"/>
          <p:cNvSpPr/>
          <p:nvPr/>
        </p:nvSpPr>
        <p:spPr>
          <a:xfrm flipH="1">
            <a:off x="4961880" y="2633760"/>
            <a:ext cx="2732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0" name="Freeform: Shape 1739"/>
          <p:cNvSpPr/>
          <p:nvPr/>
        </p:nvSpPr>
        <p:spPr>
          <a:xfrm>
            <a:off x="4752360" y="2665440"/>
            <a:ext cx="279360" cy="25560"/>
          </a:xfrm>
          <a:custGeom>
            <a:avLst/>
            <a:gdLst/>
            <a:ahLst/>
            <a:cxnLst/>
            <a:rect l="0" t="0" r="r" b="b"/>
            <a:pathLst>
              <a:path w="776" h="71" fill="none">
                <a:moveTo>
                  <a:pt x="776" y="0"/>
                </a:moveTo>
                <a:lnTo>
                  <a:pt x="582" y="36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1" name="Straight Connector 1740"/>
          <p:cNvSpPr/>
          <p:nvPr/>
        </p:nvSpPr>
        <p:spPr>
          <a:xfrm flipH="1">
            <a:off x="4568040" y="2678400"/>
            <a:ext cx="393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2" name="Straight Connector 1741"/>
          <p:cNvSpPr/>
          <p:nvPr/>
        </p:nvSpPr>
        <p:spPr>
          <a:xfrm flipH="1">
            <a:off x="4415760" y="2691000"/>
            <a:ext cx="336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3" name="Freeform: Shape 1742"/>
          <p:cNvSpPr/>
          <p:nvPr/>
        </p:nvSpPr>
        <p:spPr>
          <a:xfrm>
            <a:off x="4167720" y="2697480"/>
            <a:ext cx="400320" cy="31680"/>
          </a:xfrm>
          <a:custGeom>
            <a:avLst/>
            <a:gdLst/>
            <a:ahLst/>
            <a:cxnLst/>
            <a:rect l="0" t="0" r="r" b="b"/>
            <a:pathLst>
              <a:path w="1112" h="88" fill="none">
                <a:moveTo>
                  <a:pt x="1112" y="0"/>
                </a:moveTo>
                <a:lnTo>
                  <a:pt x="689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4" name="Straight Connector 1743"/>
          <p:cNvSpPr/>
          <p:nvPr/>
        </p:nvSpPr>
        <p:spPr>
          <a:xfrm flipH="1">
            <a:off x="4148640" y="2703600"/>
            <a:ext cx="267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5" name="Straight Connector 1744"/>
          <p:cNvSpPr/>
          <p:nvPr/>
        </p:nvSpPr>
        <p:spPr>
          <a:xfrm flipH="1">
            <a:off x="3939120" y="2729160"/>
            <a:ext cx="228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6" name="Straight Connector 1745"/>
          <p:cNvSpPr/>
          <p:nvPr/>
        </p:nvSpPr>
        <p:spPr>
          <a:xfrm flipH="1">
            <a:off x="3869280" y="2735640"/>
            <a:ext cx="2793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7" name="Straight Connector 1746"/>
          <p:cNvSpPr/>
          <p:nvPr/>
        </p:nvSpPr>
        <p:spPr>
          <a:xfrm flipH="1">
            <a:off x="3678480" y="2760840"/>
            <a:ext cx="26064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8" name="Straight Connector 1747"/>
          <p:cNvSpPr/>
          <p:nvPr/>
        </p:nvSpPr>
        <p:spPr>
          <a:xfrm flipH="1">
            <a:off x="3583440" y="2773800"/>
            <a:ext cx="285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9" name="Straight Connector 1748"/>
          <p:cNvSpPr/>
          <p:nvPr/>
        </p:nvSpPr>
        <p:spPr>
          <a:xfrm flipH="1">
            <a:off x="3354480" y="2799360"/>
            <a:ext cx="3240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0" name="Straight Connector 1749"/>
          <p:cNvSpPr/>
          <p:nvPr/>
        </p:nvSpPr>
        <p:spPr>
          <a:xfrm flipH="1">
            <a:off x="3278160" y="2811960"/>
            <a:ext cx="305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1" name="Straight Connector 1750"/>
          <p:cNvSpPr/>
          <p:nvPr/>
        </p:nvSpPr>
        <p:spPr>
          <a:xfrm flipH="1">
            <a:off x="3056040" y="2837520"/>
            <a:ext cx="298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2" name="Freeform: Shape 1751"/>
          <p:cNvSpPr/>
          <p:nvPr/>
        </p:nvSpPr>
        <p:spPr>
          <a:xfrm>
            <a:off x="2814480" y="2837520"/>
            <a:ext cx="463680" cy="12600"/>
          </a:xfrm>
          <a:custGeom>
            <a:avLst/>
            <a:gdLst/>
            <a:ahLst/>
            <a:cxnLst/>
            <a:rect l="0" t="0" r="r" b="b"/>
            <a:pathLst>
              <a:path w="1288" h="35" fill="none">
                <a:moveTo>
                  <a:pt x="1288" y="17"/>
                </a:moveTo>
                <a:lnTo>
                  <a:pt x="671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3" name="Straight Connector 1752"/>
          <p:cNvSpPr/>
          <p:nvPr/>
        </p:nvSpPr>
        <p:spPr>
          <a:xfrm flipH="1" flipV="1">
            <a:off x="2700360" y="2831040"/>
            <a:ext cx="355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4" name="Straight Connector 1753"/>
          <p:cNvSpPr/>
          <p:nvPr/>
        </p:nvSpPr>
        <p:spPr>
          <a:xfrm flipH="1" flipV="1">
            <a:off x="2496960" y="2818440"/>
            <a:ext cx="317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5" name="Straight Connector 1754"/>
          <p:cNvSpPr/>
          <p:nvPr/>
        </p:nvSpPr>
        <p:spPr>
          <a:xfrm flipH="1" flipV="1">
            <a:off x="2401560" y="2811960"/>
            <a:ext cx="298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6" name="Straight Connector 1755"/>
          <p:cNvSpPr/>
          <p:nvPr/>
        </p:nvSpPr>
        <p:spPr>
          <a:xfrm flipH="1" flipV="1">
            <a:off x="2248920" y="2799360"/>
            <a:ext cx="248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7" name="Freeform: Shape 1756"/>
          <p:cNvSpPr/>
          <p:nvPr/>
        </p:nvSpPr>
        <p:spPr>
          <a:xfrm>
            <a:off x="2166480" y="2799360"/>
            <a:ext cx="235080" cy="12600"/>
          </a:xfrm>
          <a:custGeom>
            <a:avLst/>
            <a:gdLst/>
            <a:ahLst/>
            <a:cxnLst/>
            <a:rect l="0" t="0" r="r" b="b"/>
            <a:pathLst>
              <a:path w="653" h="35" fill="none">
                <a:moveTo>
                  <a:pt x="653" y="35"/>
                </a:moveTo>
                <a:lnTo>
                  <a:pt x="229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8" name="Straight Connector 1757"/>
          <p:cNvSpPr/>
          <p:nvPr/>
        </p:nvSpPr>
        <p:spPr>
          <a:xfrm flipH="1" flipV="1">
            <a:off x="1988640" y="2792880"/>
            <a:ext cx="260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9" name="Straight Connector 1758"/>
          <p:cNvSpPr/>
          <p:nvPr/>
        </p:nvSpPr>
        <p:spPr>
          <a:xfrm flipH="1" flipV="1">
            <a:off x="1931400" y="2792880"/>
            <a:ext cx="235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0" name="Freeform: Shape 1759"/>
          <p:cNvSpPr/>
          <p:nvPr/>
        </p:nvSpPr>
        <p:spPr>
          <a:xfrm>
            <a:off x="1772640" y="2773800"/>
            <a:ext cx="216000" cy="19080"/>
          </a:xfrm>
          <a:custGeom>
            <a:avLst/>
            <a:gdLst/>
            <a:ahLst/>
            <a:cxnLst/>
            <a:rect l="0" t="0" r="r" b="b"/>
            <a:pathLst>
              <a:path w="600" h="53" fill="none">
                <a:moveTo>
                  <a:pt x="600" y="53"/>
                </a:moveTo>
                <a:lnTo>
                  <a:pt x="441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1" name="Straight Connector 1760"/>
          <p:cNvSpPr/>
          <p:nvPr/>
        </p:nvSpPr>
        <p:spPr>
          <a:xfrm flipH="1" flipV="1">
            <a:off x="1728000" y="2767320"/>
            <a:ext cx="2034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2" name="Straight Connector 1761"/>
          <p:cNvSpPr/>
          <p:nvPr/>
        </p:nvSpPr>
        <p:spPr>
          <a:xfrm flipH="1" flipV="1">
            <a:off x="1613880" y="2760840"/>
            <a:ext cx="158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3" name="Straight Connector 1762"/>
          <p:cNvSpPr/>
          <p:nvPr/>
        </p:nvSpPr>
        <p:spPr>
          <a:xfrm flipH="1" flipV="1">
            <a:off x="1569240" y="2760840"/>
            <a:ext cx="158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4" name="Freeform: Shape 1763"/>
          <p:cNvSpPr/>
          <p:nvPr/>
        </p:nvSpPr>
        <p:spPr>
          <a:xfrm>
            <a:off x="1505880" y="2760840"/>
            <a:ext cx="108000" cy="12960"/>
          </a:xfrm>
          <a:custGeom>
            <a:avLst/>
            <a:gdLst/>
            <a:ahLst/>
            <a:cxnLst/>
            <a:rect l="0" t="0" r="r" b="b"/>
            <a:pathLst>
              <a:path w="300" h="36" fill="none">
                <a:moveTo>
                  <a:pt x="300" y="0"/>
                </a:moveTo>
                <a:lnTo>
                  <a:pt x="176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5" name="Straight Connector 1764"/>
          <p:cNvSpPr/>
          <p:nvPr/>
        </p:nvSpPr>
        <p:spPr>
          <a:xfrm flipH="1">
            <a:off x="1492920" y="276084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6" name="Freeform: Shape 1765"/>
          <p:cNvSpPr/>
          <p:nvPr/>
        </p:nvSpPr>
        <p:spPr>
          <a:xfrm>
            <a:off x="1492920" y="2722680"/>
            <a:ext cx="19080" cy="51120"/>
          </a:xfrm>
          <a:custGeom>
            <a:avLst/>
            <a:gdLst/>
            <a:ahLst/>
            <a:cxnLst/>
            <a:rect l="0" t="0" r="r" b="b"/>
            <a:pathLst>
              <a:path w="53" h="142" fill="none">
                <a:moveTo>
                  <a:pt x="36" y="142"/>
                </a:moveTo>
                <a:lnTo>
                  <a:pt x="0" y="142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7" name="Straight Connector 1766"/>
          <p:cNvSpPr/>
          <p:nvPr/>
        </p:nvSpPr>
        <p:spPr>
          <a:xfrm flipV="1">
            <a:off x="1492920" y="2678400"/>
            <a:ext cx="320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8" name="Straight Connector 1767"/>
          <p:cNvSpPr/>
          <p:nvPr/>
        </p:nvSpPr>
        <p:spPr>
          <a:xfrm flipV="1">
            <a:off x="1512000" y="2550960"/>
            <a:ext cx="4464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9" name="Straight Connector 1768"/>
          <p:cNvSpPr/>
          <p:nvPr/>
        </p:nvSpPr>
        <p:spPr>
          <a:xfrm flipV="1">
            <a:off x="1524960" y="2519280"/>
            <a:ext cx="37800" cy="159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0" name="Straight Connector 1769"/>
          <p:cNvSpPr/>
          <p:nvPr/>
        </p:nvSpPr>
        <p:spPr>
          <a:xfrm flipV="1">
            <a:off x="1556640" y="2322000"/>
            <a:ext cx="38160" cy="228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1" name="Freeform: Shape 1770"/>
          <p:cNvSpPr/>
          <p:nvPr/>
        </p:nvSpPr>
        <p:spPr>
          <a:xfrm>
            <a:off x="1562760" y="2245680"/>
            <a:ext cx="38160" cy="273600"/>
          </a:xfrm>
          <a:custGeom>
            <a:avLst/>
            <a:gdLst/>
            <a:ahLst/>
            <a:cxnLst/>
            <a:rect l="0" t="0" r="r" b="b"/>
            <a:pathLst>
              <a:path w="106" h="760" fill="none">
                <a:moveTo>
                  <a:pt x="0" y="760"/>
                </a:moveTo>
                <a:lnTo>
                  <a:pt x="89" y="212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2" name="Straight Connector 1771"/>
          <p:cNvSpPr/>
          <p:nvPr/>
        </p:nvSpPr>
        <p:spPr>
          <a:xfrm flipV="1">
            <a:off x="1594800" y="1991160"/>
            <a:ext cx="44280" cy="330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3" name="Freeform: Shape 1772"/>
          <p:cNvSpPr/>
          <p:nvPr/>
        </p:nvSpPr>
        <p:spPr>
          <a:xfrm>
            <a:off x="1600920" y="1908360"/>
            <a:ext cx="44640" cy="337320"/>
          </a:xfrm>
          <a:custGeom>
            <a:avLst/>
            <a:gdLst/>
            <a:ahLst/>
            <a:cxnLst/>
            <a:rect l="0" t="0" r="r" b="b"/>
            <a:pathLst>
              <a:path w="124" h="937" fill="none">
                <a:moveTo>
                  <a:pt x="0" y="937"/>
                </a:moveTo>
                <a:lnTo>
                  <a:pt x="106" y="230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4" name="Straight Connector 1773"/>
          <p:cNvSpPr/>
          <p:nvPr/>
        </p:nvSpPr>
        <p:spPr>
          <a:xfrm flipV="1">
            <a:off x="1639080" y="1673280"/>
            <a:ext cx="25560" cy="317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5" name="Straight Connector 1774"/>
          <p:cNvSpPr/>
          <p:nvPr/>
        </p:nvSpPr>
        <p:spPr>
          <a:xfrm flipV="1">
            <a:off x="1645560" y="1673280"/>
            <a:ext cx="19080" cy="235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6" name="Straight Connector 1775"/>
          <p:cNvSpPr/>
          <p:nvPr/>
        </p:nvSpPr>
        <p:spPr>
          <a:xfrm flipV="1">
            <a:off x="3106800" y="32382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7" name="Straight Connector 1776"/>
          <p:cNvSpPr/>
          <p:nvPr/>
        </p:nvSpPr>
        <p:spPr>
          <a:xfrm flipV="1">
            <a:off x="3106800" y="321912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8" name="Straight Connector 1777"/>
          <p:cNvSpPr/>
          <p:nvPr/>
        </p:nvSpPr>
        <p:spPr>
          <a:xfrm flipV="1">
            <a:off x="3106800" y="32126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9" name="Straight Connector 1778"/>
          <p:cNvSpPr/>
          <p:nvPr/>
        </p:nvSpPr>
        <p:spPr>
          <a:xfrm flipV="1">
            <a:off x="3113280" y="319356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0" name="Straight Connector 1779"/>
          <p:cNvSpPr/>
          <p:nvPr/>
        </p:nvSpPr>
        <p:spPr>
          <a:xfrm flipV="1">
            <a:off x="3113280" y="3066480"/>
            <a:ext cx="10152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1" name="Straight Connector 1780"/>
          <p:cNvSpPr/>
          <p:nvPr/>
        </p:nvSpPr>
        <p:spPr>
          <a:xfrm flipV="1">
            <a:off x="3125880" y="3021840"/>
            <a:ext cx="12708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2" name="Straight Connector 1781"/>
          <p:cNvSpPr/>
          <p:nvPr/>
        </p:nvSpPr>
        <p:spPr>
          <a:xfrm flipV="1">
            <a:off x="3214800" y="2996280"/>
            <a:ext cx="5724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3" name="Straight Connector 1782"/>
          <p:cNvSpPr/>
          <p:nvPr/>
        </p:nvSpPr>
        <p:spPr>
          <a:xfrm flipV="1">
            <a:off x="3252960" y="298368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4" name="Straight Connector 1783"/>
          <p:cNvSpPr/>
          <p:nvPr/>
        </p:nvSpPr>
        <p:spPr>
          <a:xfrm flipV="1">
            <a:off x="3272040" y="2926440"/>
            <a:ext cx="633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5" name="Freeform: Shape 1784"/>
          <p:cNvSpPr/>
          <p:nvPr/>
        </p:nvSpPr>
        <p:spPr>
          <a:xfrm>
            <a:off x="3284640" y="2919960"/>
            <a:ext cx="63720" cy="63720"/>
          </a:xfrm>
          <a:custGeom>
            <a:avLst/>
            <a:gdLst/>
            <a:ahLst/>
            <a:cxnLst/>
            <a:rect l="0" t="0" r="r" b="b"/>
            <a:pathLst>
              <a:path w="177" h="177" fill="none">
                <a:moveTo>
                  <a:pt x="0" y="177"/>
                </a:moveTo>
                <a:lnTo>
                  <a:pt x="141" y="18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6" name="Straight Connector 1785"/>
          <p:cNvSpPr/>
          <p:nvPr/>
        </p:nvSpPr>
        <p:spPr>
          <a:xfrm flipV="1">
            <a:off x="3335400" y="29008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7" name="Straight Connector 1786"/>
          <p:cNvSpPr/>
          <p:nvPr/>
        </p:nvSpPr>
        <p:spPr>
          <a:xfrm flipV="1">
            <a:off x="3348360" y="289476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8" name="Freeform: Shape 1787"/>
          <p:cNvSpPr/>
          <p:nvPr/>
        </p:nvSpPr>
        <p:spPr>
          <a:xfrm>
            <a:off x="3373560" y="28947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17"/>
                </a:moveTo>
                <a:lnTo>
                  <a:pt x="36" y="0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9" name="Straight Connector 1788"/>
          <p:cNvSpPr/>
          <p:nvPr/>
        </p:nvSpPr>
        <p:spPr>
          <a:xfrm>
            <a:off x="3386520" y="2894760"/>
            <a:ext cx="1260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0" name="Freeform: Shape 1789"/>
          <p:cNvSpPr/>
          <p:nvPr/>
        </p:nvSpPr>
        <p:spPr>
          <a:xfrm>
            <a:off x="3386520" y="2913840"/>
            <a:ext cx="75960" cy="152640"/>
          </a:xfrm>
          <a:custGeom>
            <a:avLst/>
            <a:gdLst/>
            <a:ahLst/>
            <a:cxnLst/>
            <a:rect l="0" t="0" r="r" b="b"/>
            <a:pathLst>
              <a:path w="211" h="424" fill="none">
                <a:moveTo>
                  <a:pt x="0" y="0"/>
                </a:moveTo>
                <a:lnTo>
                  <a:pt x="35" y="141"/>
                </a:lnTo>
                <a:lnTo>
                  <a:pt x="211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1" name="Freeform: Shape 1790"/>
          <p:cNvSpPr/>
          <p:nvPr/>
        </p:nvSpPr>
        <p:spPr>
          <a:xfrm>
            <a:off x="3399120" y="2964600"/>
            <a:ext cx="101520" cy="146160"/>
          </a:xfrm>
          <a:custGeom>
            <a:avLst/>
            <a:gdLst/>
            <a:ahLst/>
            <a:cxnLst/>
            <a:rect l="0" t="0" r="r" b="b"/>
            <a:pathLst>
              <a:path w="282" h="406" fill="none">
                <a:moveTo>
                  <a:pt x="0" y="0"/>
                </a:moveTo>
                <a:lnTo>
                  <a:pt x="176" y="283"/>
                </a:lnTo>
                <a:lnTo>
                  <a:pt x="282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2" name="Straight Connector 1791"/>
          <p:cNvSpPr/>
          <p:nvPr/>
        </p:nvSpPr>
        <p:spPr>
          <a:xfrm>
            <a:off x="3462480" y="3066480"/>
            <a:ext cx="10800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3" name="Straight Connector 1792"/>
          <p:cNvSpPr/>
          <p:nvPr/>
        </p:nvSpPr>
        <p:spPr>
          <a:xfrm>
            <a:off x="3500640" y="3110760"/>
            <a:ext cx="8892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4" name="Straight Connector 1793"/>
          <p:cNvSpPr/>
          <p:nvPr/>
        </p:nvSpPr>
        <p:spPr>
          <a:xfrm>
            <a:off x="3570480" y="31809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5" name="Straight Connector 1794"/>
          <p:cNvSpPr/>
          <p:nvPr/>
        </p:nvSpPr>
        <p:spPr>
          <a:xfrm>
            <a:off x="3589560" y="3193560"/>
            <a:ext cx="320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6" name="Freeform: Shape 1795"/>
          <p:cNvSpPr/>
          <p:nvPr/>
        </p:nvSpPr>
        <p:spPr>
          <a:xfrm>
            <a:off x="3615120" y="3219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7" name="Straight Connector 1796"/>
          <p:cNvSpPr/>
          <p:nvPr/>
        </p:nvSpPr>
        <p:spPr>
          <a:xfrm flipH="1">
            <a:off x="3596040" y="322560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8" name="Straight Connector 1797"/>
          <p:cNvSpPr/>
          <p:nvPr/>
        </p:nvSpPr>
        <p:spPr>
          <a:xfrm flipH="1">
            <a:off x="3564360" y="322560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9" name="Straight Connector 1798"/>
          <p:cNvSpPr/>
          <p:nvPr/>
        </p:nvSpPr>
        <p:spPr>
          <a:xfrm flipH="1">
            <a:off x="3468960" y="3225600"/>
            <a:ext cx="127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0" name="Straight Connector 1799"/>
          <p:cNvSpPr/>
          <p:nvPr/>
        </p:nvSpPr>
        <p:spPr>
          <a:xfrm flipH="1">
            <a:off x="3424320" y="3225600"/>
            <a:ext cx="140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1" name="Straight Connector 1800"/>
          <p:cNvSpPr/>
          <p:nvPr/>
        </p:nvSpPr>
        <p:spPr>
          <a:xfrm flipH="1">
            <a:off x="3240360" y="3231720"/>
            <a:ext cx="228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2" name="Freeform: Shape 1801"/>
          <p:cNvSpPr/>
          <p:nvPr/>
        </p:nvSpPr>
        <p:spPr>
          <a:xfrm>
            <a:off x="3138480" y="3231720"/>
            <a:ext cx="285840" cy="44640"/>
          </a:xfrm>
          <a:custGeom>
            <a:avLst/>
            <a:gdLst/>
            <a:ahLst/>
            <a:cxnLst/>
            <a:rect l="0" t="0" r="r" b="b"/>
            <a:pathLst>
              <a:path w="794" h="124" fill="none">
                <a:moveTo>
                  <a:pt x="794" y="0"/>
                </a:moveTo>
                <a:lnTo>
                  <a:pt x="283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3" name="Freeform: Shape 1802"/>
          <p:cNvSpPr/>
          <p:nvPr/>
        </p:nvSpPr>
        <p:spPr>
          <a:xfrm>
            <a:off x="3094200" y="3244680"/>
            <a:ext cx="146160" cy="63360"/>
          </a:xfrm>
          <a:custGeom>
            <a:avLst/>
            <a:gdLst/>
            <a:ahLst/>
            <a:cxnLst/>
            <a:rect l="0" t="0" r="r" b="b"/>
            <a:pathLst>
              <a:path w="406" h="176" fill="none">
                <a:moveTo>
                  <a:pt x="406" y="0"/>
                </a:moveTo>
                <a:lnTo>
                  <a:pt x="123" y="88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4" name="Straight Connector 1803"/>
          <p:cNvSpPr/>
          <p:nvPr/>
        </p:nvSpPr>
        <p:spPr>
          <a:xfrm flipH="1">
            <a:off x="3094200" y="3276360"/>
            <a:ext cx="44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5" name="Straight Connector 1804"/>
          <p:cNvSpPr/>
          <p:nvPr/>
        </p:nvSpPr>
        <p:spPr>
          <a:xfrm>
            <a:off x="3335400" y="33462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6" name="Straight Connector 1805"/>
          <p:cNvSpPr/>
          <p:nvPr/>
        </p:nvSpPr>
        <p:spPr>
          <a:xfrm>
            <a:off x="3335400" y="33462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7" name="Straight Connector 1806"/>
          <p:cNvSpPr/>
          <p:nvPr/>
        </p:nvSpPr>
        <p:spPr>
          <a:xfrm>
            <a:off x="3341880" y="33526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8" name="Freeform: Shape 1807"/>
          <p:cNvSpPr/>
          <p:nvPr/>
        </p:nvSpPr>
        <p:spPr>
          <a:xfrm>
            <a:off x="3341880" y="3365280"/>
            <a:ext cx="12600" cy="133560"/>
          </a:xfrm>
          <a:custGeom>
            <a:avLst/>
            <a:gdLst/>
            <a:ahLst/>
            <a:cxnLst/>
            <a:rect l="0" t="0" r="r" b="b"/>
            <a:pathLst>
              <a:path w="35" h="371" fill="none">
                <a:moveTo>
                  <a:pt x="0" y="0"/>
                </a:moveTo>
                <a:lnTo>
                  <a:pt x="18" y="53"/>
                </a:lnTo>
                <a:lnTo>
                  <a:pt x="35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9" name="Straight Connector 1808"/>
          <p:cNvSpPr/>
          <p:nvPr/>
        </p:nvSpPr>
        <p:spPr>
          <a:xfrm>
            <a:off x="3348360" y="3384360"/>
            <a:ext cx="612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0" name="Straight Connector 1809"/>
          <p:cNvSpPr/>
          <p:nvPr/>
        </p:nvSpPr>
        <p:spPr>
          <a:xfrm>
            <a:off x="3354480" y="349884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1" name="Straight Connector 1810"/>
          <p:cNvSpPr/>
          <p:nvPr/>
        </p:nvSpPr>
        <p:spPr>
          <a:xfrm>
            <a:off x="3354480" y="353088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2" name="Straight Connector 1811"/>
          <p:cNvSpPr/>
          <p:nvPr/>
        </p:nvSpPr>
        <p:spPr>
          <a:xfrm>
            <a:off x="3354480" y="3594240"/>
            <a:ext cx="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3" name="Straight Connector 1812"/>
          <p:cNvSpPr/>
          <p:nvPr/>
        </p:nvSpPr>
        <p:spPr>
          <a:xfrm>
            <a:off x="3354480" y="362628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4" name="Straight Connector 1813"/>
          <p:cNvSpPr/>
          <p:nvPr/>
        </p:nvSpPr>
        <p:spPr>
          <a:xfrm>
            <a:off x="3354480" y="3657960"/>
            <a:ext cx="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5" name="Straight Connector 1814"/>
          <p:cNvSpPr/>
          <p:nvPr/>
        </p:nvSpPr>
        <p:spPr>
          <a:xfrm>
            <a:off x="3354480" y="3683520"/>
            <a:ext cx="0" cy="190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6" name="Straight Connector 1815"/>
          <p:cNvSpPr/>
          <p:nvPr/>
        </p:nvSpPr>
        <p:spPr>
          <a:xfrm>
            <a:off x="3354480" y="3766320"/>
            <a:ext cx="0" cy="158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7" name="Straight Connector 1816"/>
          <p:cNvSpPr/>
          <p:nvPr/>
        </p:nvSpPr>
        <p:spPr>
          <a:xfrm flipH="1">
            <a:off x="3348360" y="3874320"/>
            <a:ext cx="6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8" name="Freeform: Shape 1817"/>
          <p:cNvSpPr/>
          <p:nvPr/>
        </p:nvSpPr>
        <p:spPr>
          <a:xfrm>
            <a:off x="3348360" y="3925080"/>
            <a:ext cx="6120" cy="82800"/>
          </a:xfrm>
          <a:custGeom>
            <a:avLst/>
            <a:gdLst/>
            <a:ahLst/>
            <a:cxnLst/>
            <a:rect l="0" t="0" r="r" b="b"/>
            <a:pathLst>
              <a:path w="17" h="230" fill="none">
                <a:moveTo>
                  <a:pt x="17" y="0"/>
                </a:moveTo>
                <a:lnTo>
                  <a:pt x="0" y="230"/>
                </a:lnTo>
                <a:lnTo>
                  <a:pt x="17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9" name="Straight Connector 1818"/>
          <p:cNvSpPr/>
          <p:nvPr/>
        </p:nvSpPr>
        <p:spPr>
          <a:xfrm>
            <a:off x="3348360" y="40078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0" name="Straight Connector 1819"/>
          <p:cNvSpPr/>
          <p:nvPr/>
        </p:nvSpPr>
        <p:spPr>
          <a:xfrm flipV="1">
            <a:off x="2039400" y="44406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1" name="Straight Connector 1820"/>
          <p:cNvSpPr/>
          <p:nvPr/>
        </p:nvSpPr>
        <p:spPr>
          <a:xfrm flipV="1">
            <a:off x="2039400" y="4434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2" name="Straight Connector 1821"/>
          <p:cNvSpPr/>
          <p:nvPr/>
        </p:nvSpPr>
        <p:spPr>
          <a:xfrm flipV="1">
            <a:off x="2039400" y="44276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3" name="Straight Connector 1822"/>
          <p:cNvSpPr/>
          <p:nvPr/>
        </p:nvSpPr>
        <p:spPr>
          <a:xfrm flipV="1">
            <a:off x="2039400" y="4415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4" name="Straight Connector 1823"/>
          <p:cNvSpPr/>
          <p:nvPr/>
        </p:nvSpPr>
        <p:spPr>
          <a:xfrm flipH="1" flipV="1">
            <a:off x="2032920" y="44085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5" name="Straight Connector 1824"/>
          <p:cNvSpPr/>
          <p:nvPr/>
        </p:nvSpPr>
        <p:spPr>
          <a:xfrm flipH="1" flipV="1">
            <a:off x="2026800" y="44024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6" name="Straight Connector 1825"/>
          <p:cNvSpPr/>
          <p:nvPr/>
        </p:nvSpPr>
        <p:spPr>
          <a:xfrm flipH="1" flipV="1">
            <a:off x="2007720" y="438948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7" name="Freeform: Shape 1826"/>
          <p:cNvSpPr/>
          <p:nvPr/>
        </p:nvSpPr>
        <p:spPr>
          <a:xfrm>
            <a:off x="1950480" y="4389480"/>
            <a:ext cx="76320" cy="12960"/>
          </a:xfrm>
          <a:custGeom>
            <a:avLst/>
            <a:gdLst/>
            <a:ahLst/>
            <a:cxnLst/>
            <a:rect l="0" t="0" r="r" b="b"/>
            <a:pathLst>
              <a:path w="212" h="36" fill="none">
                <a:moveTo>
                  <a:pt x="212" y="36"/>
                </a:moveTo>
                <a:lnTo>
                  <a:pt x="159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8" name="Freeform: Shape 1827"/>
          <p:cNvSpPr/>
          <p:nvPr/>
        </p:nvSpPr>
        <p:spPr>
          <a:xfrm>
            <a:off x="1899720" y="4389480"/>
            <a:ext cx="108000" cy="44640"/>
          </a:xfrm>
          <a:custGeom>
            <a:avLst/>
            <a:gdLst/>
            <a:ahLst/>
            <a:cxnLst/>
            <a:rect l="0" t="0" r="r" b="b"/>
            <a:pathLst>
              <a:path w="300" h="124" fill="none">
                <a:moveTo>
                  <a:pt x="300" y="0"/>
                </a:moveTo>
                <a:lnTo>
                  <a:pt x="141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9" name="Freeform: Shape 1828"/>
          <p:cNvSpPr/>
          <p:nvPr/>
        </p:nvSpPr>
        <p:spPr>
          <a:xfrm>
            <a:off x="1893240" y="4402440"/>
            <a:ext cx="57240" cy="44280"/>
          </a:xfrm>
          <a:custGeom>
            <a:avLst/>
            <a:gdLst/>
            <a:ahLst/>
            <a:cxnLst/>
            <a:rect l="0" t="0" r="r" b="b"/>
            <a:pathLst>
              <a:path w="159" h="123" fill="none">
                <a:moveTo>
                  <a:pt x="159" y="0"/>
                </a:moveTo>
                <a:lnTo>
                  <a:pt x="18" y="88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0" name="Straight Connector 1829"/>
          <p:cNvSpPr/>
          <p:nvPr/>
        </p:nvSpPr>
        <p:spPr>
          <a:xfrm flipH="1">
            <a:off x="1848960" y="4434120"/>
            <a:ext cx="507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1" name="Straight Connector 1830"/>
          <p:cNvSpPr/>
          <p:nvPr/>
        </p:nvSpPr>
        <p:spPr>
          <a:xfrm flipH="1">
            <a:off x="1823400" y="4446720"/>
            <a:ext cx="698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2" name="Freeform: Shape 1831"/>
          <p:cNvSpPr/>
          <p:nvPr/>
        </p:nvSpPr>
        <p:spPr>
          <a:xfrm>
            <a:off x="1753560" y="4497840"/>
            <a:ext cx="95400" cy="273600"/>
          </a:xfrm>
          <a:custGeom>
            <a:avLst/>
            <a:gdLst/>
            <a:ahLst/>
            <a:cxnLst/>
            <a:rect l="0" t="0" r="r" b="b"/>
            <a:pathLst>
              <a:path w="265" h="760" fill="none">
                <a:moveTo>
                  <a:pt x="265" y="0"/>
                </a:moveTo>
                <a:lnTo>
                  <a:pt x="194" y="88"/>
                </a:lnTo>
                <a:lnTo>
                  <a:pt x="0" y="7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3" name="Freeform: Shape 1832"/>
          <p:cNvSpPr/>
          <p:nvPr/>
        </p:nvSpPr>
        <p:spPr>
          <a:xfrm>
            <a:off x="1753560" y="4529520"/>
            <a:ext cx="127080" cy="401040"/>
          </a:xfrm>
          <a:custGeom>
            <a:avLst/>
            <a:gdLst/>
            <a:ahLst/>
            <a:cxnLst/>
            <a:rect l="0" t="0" r="r" b="b"/>
            <a:pathLst>
              <a:path w="353" h="1114" fill="none">
                <a:moveTo>
                  <a:pt x="194" y="0"/>
                </a:moveTo>
                <a:lnTo>
                  <a:pt x="0" y="672"/>
                </a:lnTo>
                <a:lnTo>
                  <a:pt x="353" y="111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4" name="Freeform: Shape 1833"/>
          <p:cNvSpPr/>
          <p:nvPr/>
        </p:nvSpPr>
        <p:spPr>
          <a:xfrm>
            <a:off x="1753560" y="4771440"/>
            <a:ext cx="209520" cy="159120"/>
          </a:xfrm>
          <a:custGeom>
            <a:avLst/>
            <a:gdLst/>
            <a:ahLst/>
            <a:cxnLst/>
            <a:rect l="0" t="0" r="r" b="b"/>
            <a:pathLst>
              <a:path w="582" h="442" fill="none">
                <a:moveTo>
                  <a:pt x="0" y="0"/>
                </a:moveTo>
                <a:lnTo>
                  <a:pt x="353" y="442"/>
                </a:lnTo>
                <a:lnTo>
                  <a:pt x="582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5" name="Freeform: Shape 1834"/>
          <p:cNvSpPr/>
          <p:nvPr/>
        </p:nvSpPr>
        <p:spPr>
          <a:xfrm>
            <a:off x="1880640" y="4898520"/>
            <a:ext cx="184320" cy="32040"/>
          </a:xfrm>
          <a:custGeom>
            <a:avLst/>
            <a:gdLst/>
            <a:ahLst/>
            <a:cxnLst/>
            <a:rect l="0" t="0" r="r" b="b"/>
            <a:pathLst>
              <a:path w="512" h="89" fill="none">
                <a:moveTo>
                  <a:pt x="0" y="89"/>
                </a:moveTo>
                <a:lnTo>
                  <a:pt x="229" y="89"/>
                </a:lnTo>
                <a:lnTo>
                  <a:pt x="5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6" name="Straight Connector 1835"/>
          <p:cNvSpPr/>
          <p:nvPr/>
        </p:nvSpPr>
        <p:spPr>
          <a:xfrm flipV="1">
            <a:off x="1963080" y="4898520"/>
            <a:ext cx="1018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7" name="Straight Connector 1836"/>
          <p:cNvSpPr/>
          <p:nvPr/>
        </p:nvSpPr>
        <p:spPr>
          <a:xfrm flipH="1" flipV="1">
            <a:off x="2369880" y="46314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8" name="Straight Connector 1837"/>
          <p:cNvSpPr/>
          <p:nvPr/>
        </p:nvSpPr>
        <p:spPr>
          <a:xfrm flipH="1" flipV="1">
            <a:off x="2363400" y="462492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9" name="Straight Connector 1838"/>
          <p:cNvSpPr/>
          <p:nvPr/>
        </p:nvSpPr>
        <p:spPr>
          <a:xfrm flipH="1" flipV="1">
            <a:off x="2357280" y="461880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0" name="Freeform: Shape 1839"/>
          <p:cNvSpPr/>
          <p:nvPr/>
        </p:nvSpPr>
        <p:spPr>
          <a:xfrm>
            <a:off x="2338200" y="4618800"/>
            <a:ext cx="25200" cy="6120"/>
          </a:xfrm>
          <a:custGeom>
            <a:avLst/>
            <a:gdLst/>
            <a:ahLst/>
            <a:cxnLst/>
            <a:rect l="0" t="0" r="r" b="b"/>
            <a:pathLst>
              <a:path w="70" h="17" fill="none">
                <a:moveTo>
                  <a:pt x="70" y="17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1" name="Straight Connector 1840"/>
          <p:cNvSpPr/>
          <p:nvPr/>
        </p:nvSpPr>
        <p:spPr>
          <a:xfrm flipH="1">
            <a:off x="2312640" y="461880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2" name="Freeform: Shape 1841"/>
          <p:cNvSpPr/>
          <p:nvPr/>
        </p:nvSpPr>
        <p:spPr>
          <a:xfrm>
            <a:off x="2274480" y="4618800"/>
            <a:ext cx="63720" cy="25200"/>
          </a:xfrm>
          <a:custGeom>
            <a:avLst/>
            <a:gdLst/>
            <a:ahLst/>
            <a:cxnLst/>
            <a:rect l="0" t="0" r="r" b="b"/>
            <a:pathLst>
              <a:path w="177" h="70" fill="none">
                <a:moveTo>
                  <a:pt x="177" y="0"/>
                </a:moveTo>
                <a:lnTo>
                  <a:pt x="106" y="0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3" name="Freeform: Shape 1842"/>
          <p:cNvSpPr/>
          <p:nvPr/>
        </p:nvSpPr>
        <p:spPr>
          <a:xfrm>
            <a:off x="2261880" y="46188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35" y="7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4" name="Straight Connector 1843"/>
          <p:cNvSpPr/>
          <p:nvPr/>
        </p:nvSpPr>
        <p:spPr>
          <a:xfrm flipH="1">
            <a:off x="2242800" y="4644000"/>
            <a:ext cx="316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5" name="Freeform: Shape 1844"/>
          <p:cNvSpPr/>
          <p:nvPr/>
        </p:nvSpPr>
        <p:spPr>
          <a:xfrm>
            <a:off x="2236320" y="4669560"/>
            <a:ext cx="25560" cy="50760"/>
          </a:xfrm>
          <a:custGeom>
            <a:avLst/>
            <a:gdLst/>
            <a:ahLst/>
            <a:cxnLst/>
            <a:rect l="0" t="0" r="r" b="b"/>
            <a:pathLst>
              <a:path w="71" h="141" fill="none">
                <a:moveTo>
                  <a:pt x="71" y="0"/>
                </a:moveTo>
                <a:lnTo>
                  <a:pt x="18" y="71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6" name="Freeform: Shape 1845"/>
          <p:cNvSpPr/>
          <p:nvPr/>
        </p:nvSpPr>
        <p:spPr>
          <a:xfrm>
            <a:off x="2236320" y="469512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18" y="0"/>
                </a:moveTo>
                <a:lnTo>
                  <a:pt x="0" y="70"/>
                </a:lnTo>
                <a:lnTo>
                  <a:pt x="1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7" name="Freeform: Shape 1846"/>
          <p:cNvSpPr/>
          <p:nvPr/>
        </p:nvSpPr>
        <p:spPr>
          <a:xfrm>
            <a:off x="2236320" y="4720320"/>
            <a:ext cx="25560" cy="95400"/>
          </a:xfrm>
          <a:custGeom>
            <a:avLst/>
            <a:gdLst/>
            <a:ahLst/>
            <a:cxnLst/>
            <a:rect l="0" t="0" r="r" b="b"/>
            <a:pathLst>
              <a:path w="71" h="265" fill="none">
                <a:moveTo>
                  <a:pt x="0" y="0"/>
                </a:moveTo>
                <a:lnTo>
                  <a:pt x="18" y="195"/>
                </a:lnTo>
                <a:lnTo>
                  <a:pt x="71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8" name="Straight Connector 1847"/>
          <p:cNvSpPr/>
          <p:nvPr/>
        </p:nvSpPr>
        <p:spPr>
          <a:xfrm>
            <a:off x="2242800" y="479052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9" name="Straight Connector 1848"/>
          <p:cNvSpPr/>
          <p:nvPr/>
        </p:nvSpPr>
        <p:spPr>
          <a:xfrm>
            <a:off x="2261880" y="4815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0" name="Straight Connector 1849"/>
          <p:cNvSpPr/>
          <p:nvPr/>
        </p:nvSpPr>
        <p:spPr>
          <a:xfrm>
            <a:off x="2268000" y="4828680"/>
            <a:ext cx="572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1" name="Freeform: Shape 1850"/>
          <p:cNvSpPr/>
          <p:nvPr/>
        </p:nvSpPr>
        <p:spPr>
          <a:xfrm>
            <a:off x="2274480" y="483480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0"/>
                </a:moveTo>
                <a:lnTo>
                  <a:pt x="141" y="53"/>
                </a:lnTo>
                <a:lnTo>
                  <a:pt x="194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2" name="Straight Connector 1851"/>
          <p:cNvSpPr/>
          <p:nvPr/>
        </p:nvSpPr>
        <p:spPr>
          <a:xfrm flipV="1">
            <a:off x="2325240" y="4847760"/>
            <a:ext cx="32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3" name="Straight Connector 1852"/>
          <p:cNvSpPr/>
          <p:nvPr/>
        </p:nvSpPr>
        <p:spPr>
          <a:xfrm flipV="1">
            <a:off x="2344320" y="483480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4" name="Freeform: Shape 1853"/>
          <p:cNvSpPr/>
          <p:nvPr/>
        </p:nvSpPr>
        <p:spPr>
          <a:xfrm>
            <a:off x="2357280" y="4784040"/>
            <a:ext cx="56880" cy="63720"/>
          </a:xfrm>
          <a:custGeom>
            <a:avLst/>
            <a:gdLst/>
            <a:ahLst/>
            <a:cxnLst/>
            <a:rect l="0" t="0" r="r" b="b"/>
            <a:pathLst>
              <a:path w="158" h="177" fill="none">
                <a:moveTo>
                  <a:pt x="0" y="177"/>
                </a:moveTo>
                <a:lnTo>
                  <a:pt x="52" y="141"/>
                </a:lnTo>
                <a:lnTo>
                  <a:pt x="15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5" name="Freeform: Shape 1854"/>
          <p:cNvSpPr/>
          <p:nvPr/>
        </p:nvSpPr>
        <p:spPr>
          <a:xfrm>
            <a:off x="2376000" y="4745880"/>
            <a:ext cx="51120" cy="88920"/>
          </a:xfrm>
          <a:custGeom>
            <a:avLst/>
            <a:gdLst/>
            <a:ahLst/>
            <a:cxnLst/>
            <a:rect l="0" t="0" r="r" b="b"/>
            <a:pathLst>
              <a:path w="142" h="247" fill="none">
                <a:moveTo>
                  <a:pt x="0" y="247"/>
                </a:moveTo>
                <a:lnTo>
                  <a:pt x="106" y="106"/>
                </a:lnTo>
                <a:lnTo>
                  <a:pt x="14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6" name="Freeform: Shape 1855"/>
          <p:cNvSpPr/>
          <p:nvPr/>
        </p:nvSpPr>
        <p:spPr>
          <a:xfrm>
            <a:off x="2414160" y="4701240"/>
            <a:ext cx="12960" cy="82800"/>
          </a:xfrm>
          <a:custGeom>
            <a:avLst/>
            <a:gdLst/>
            <a:ahLst/>
            <a:cxnLst/>
            <a:rect l="0" t="0" r="r" b="b"/>
            <a:pathLst>
              <a:path w="36" h="230" fill="none">
                <a:moveTo>
                  <a:pt x="0" y="230"/>
                </a:moveTo>
                <a:lnTo>
                  <a:pt x="36" y="124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7" name="Freeform: Shape 1856"/>
          <p:cNvSpPr/>
          <p:nvPr/>
        </p:nvSpPr>
        <p:spPr>
          <a:xfrm>
            <a:off x="2408040" y="4676040"/>
            <a:ext cx="19080" cy="69840"/>
          </a:xfrm>
          <a:custGeom>
            <a:avLst/>
            <a:gdLst/>
            <a:ahLst/>
            <a:cxnLst/>
            <a:rect l="0" t="0" r="r" b="b"/>
            <a:pathLst>
              <a:path w="53" h="194" fill="none">
                <a:moveTo>
                  <a:pt x="53" y="194"/>
                </a:moveTo>
                <a:lnTo>
                  <a:pt x="53" y="7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8" name="Freeform: Shape 1857"/>
          <p:cNvSpPr/>
          <p:nvPr/>
        </p:nvSpPr>
        <p:spPr>
          <a:xfrm>
            <a:off x="2395080" y="466956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88"/>
                </a:moveTo>
                <a:lnTo>
                  <a:pt x="36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9" name="Straight Connector 1858"/>
          <p:cNvSpPr/>
          <p:nvPr/>
        </p:nvSpPr>
        <p:spPr>
          <a:xfrm flipH="1" flipV="1">
            <a:off x="2376000" y="46569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0" name="Freeform: Shape 1859"/>
          <p:cNvSpPr/>
          <p:nvPr/>
        </p:nvSpPr>
        <p:spPr>
          <a:xfrm>
            <a:off x="2363400" y="465696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88" y="35"/>
                </a:moveTo>
                <a:lnTo>
                  <a:pt x="35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1" name="Straight Connector 1860"/>
          <p:cNvSpPr/>
          <p:nvPr/>
        </p:nvSpPr>
        <p:spPr>
          <a:xfrm flipH="1" flipV="1">
            <a:off x="2350800" y="46504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2" name="Freeform: Shape 1861"/>
          <p:cNvSpPr/>
          <p:nvPr/>
        </p:nvSpPr>
        <p:spPr>
          <a:xfrm>
            <a:off x="2300040" y="4650480"/>
            <a:ext cx="63360" cy="25560"/>
          </a:xfrm>
          <a:custGeom>
            <a:avLst/>
            <a:gdLst/>
            <a:ahLst/>
            <a:cxnLst/>
            <a:rect l="0" t="0" r="r" b="b"/>
            <a:pathLst>
              <a:path w="176" h="71" fill="none">
                <a:moveTo>
                  <a:pt x="176" y="18"/>
                </a:moveTo>
                <a:lnTo>
                  <a:pt x="141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3" name="Freeform: Shape 1862"/>
          <p:cNvSpPr/>
          <p:nvPr/>
        </p:nvSpPr>
        <p:spPr>
          <a:xfrm>
            <a:off x="2300040" y="465048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0" y="71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4" name="Freeform: Shape 1863"/>
          <p:cNvSpPr/>
          <p:nvPr/>
        </p:nvSpPr>
        <p:spPr>
          <a:xfrm>
            <a:off x="2300040" y="4676040"/>
            <a:ext cx="6120" cy="31680"/>
          </a:xfrm>
          <a:custGeom>
            <a:avLst/>
            <a:gdLst/>
            <a:ahLst/>
            <a:cxnLst/>
            <a:rect l="0" t="0" r="r" b="b"/>
            <a:pathLst>
              <a:path w="17" h="88" fill="none">
                <a:moveTo>
                  <a:pt x="0" y="0"/>
                </a:moveTo>
                <a:lnTo>
                  <a:pt x="0" y="70"/>
                </a:lnTo>
                <a:lnTo>
                  <a:pt x="17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5" name="Straight Connector 1864"/>
          <p:cNvSpPr/>
          <p:nvPr/>
        </p:nvSpPr>
        <p:spPr>
          <a:xfrm>
            <a:off x="2300040" y="470124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6" name="Straight Connector 1865"/>
          <p:cNvSpPr/>
          <p:nvPr/>
        </p:nvSpPr>
        <p:spPr>
          <a:xfrm flipV="1">
            <a:off x="2585880" y="4618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7" name="Straight Connector 1866"/>
          <p:cNvSpPr/>
          <p:nvPr/>
        </p:nvSpPr>
        <p:spPr>
          <a:xfrm flipV="1">
            <a:off x="2585880" y="4612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8" name="Freeform: Shape 1867"/>
          <p:cNvSpPr/>
          <p:nvPr/>
        </p:nvSpPr>
        <p:spPr>
          <a:xfrm>
            <a:off x="2585880" y="46188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9" name="Straight Connector 1868"/>
          <p:cNvSpPr/>
          <p:nvPr/>
        </p:nvSpPr>
        <p:spPr>
          <a:xfrm>
            <a:off x="2585880" y="4612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0" name="Straight Connector 1869"/>
          <p:cNvSpPr/>
          <p:nvPr/>
        </p:nvSpPr>
        <p:spPr>
          <a:xfrm flipH="1">
            <a:off x="2579400" y="461880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1" name="Straight Connector 1870"/>
          <p:cNvSpPr/>
          <p:nvPr/>
        </p:nvSpPr>
        <p:spPr>
          <a:xfrm flipH="1">
            <a:off x="2579400" y="462492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2" name="Straight Connector 1871"/>
          <p:cNvSpPr/>
          <p:nvPr/>
        </p:nvSpPr>
        <p:spPr>
          <a:xfrm>
            <a:off x="2579400" y="468864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3" name="Straight Connector 1872"/>
          <p:cNvSpPr/>
          <p:nvPr/>
        </p:nvSpPr>
        <p:spPr>
          <a:xfrm>
            <a:off x="2579400" y="473940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4" name="Freeform: Shape 1873"/>
          <p:cNvSpPr/>
          <p:nvPr/>
        </p:nvSpPr>
        <p:spPr>
          <a:xfrm>
            <a:off x="2585880" y="478404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0" y="53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5" name="Straight Connector 1874"/>
          <p:cNvSpPr/>
          <p:nvPr/>
        </p:nvSpPr>
        <p:spPr>
          <a:xfrm flipV="1">
            <a:off x="2585880" y="47714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6" name="Straight Connector 1875"/>
          <p:cNvSpPr/>
          <p:nvPr/>
        </p:nvSpPr>
        <p:spPr>
          <a:xfrm flipV="1">
            <a:off x="2598480" y="47649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7" name="Straight Connector 1876"/>
          <p:cNvSpPr/>
          <p:nvPr/>
        </p:nvSpPr>
        <p:spPr>
          <a:xfrm flipV="1">
            <a:off x="2604960" y="472680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8" name="Straight Connector 1877"/>
          <p:cNvSpPr/>
          <p:nvPr/>
        </p:nvSpPr>
        <p:spPr>
          <a:xfrm flipV="1">
            <a:off x="2611080" y="4714200"/>
            <a:ext cx="320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9" name="Straight Connector 1878"/>
          <p:cNvSpPr/>
          <p:nvPr/>
        </p:nvSpPr>
        <p:spPr>
          <a:xfrm flipV="1">
            <a:off x="2630160" y="47012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0" name="Freeform: Shape 1879"/>
          <p:cNvSpPr/>
          <p:nvPr/>
        </p:nvSpPr>
        <p:spPr>
          <a:xfrm>
            <a:off x="2643120" y="4682160"/>
            <a:ext cx="44280" cy="32040"/>
          </a:xfrm>
          <a:custGeom>
            <a:avLst/>
            <a:gdLst/>
            <a:ahLst/>
            <a:cxnLst/>
            <a:rect l="0" t="0" r="r" b="b"/>
            <a:pathLst>
              <a:path w="123" h="89" fill="none">
                <a:moveTo>
                  <a:pt x="0" y="89"/>
                </a:moveTo>
                <a:lnTo>
                  <a:pt x="17" y="53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1" name="Freeform: Shape 1880"/>
          <p:cNvSpPr/>
          <p:nvPr/>
        </p:nvSpPr>
        <p:spPr>
          <a:xfrm>
            <a:off x="2649240" y="4682160"/>
            <a:ext cx="44640" cy="19080"/>
          </a:xfrm>
          <a:custGeom>
            <a:avLst/>
            <a:gdLst/>
            <a:ahLst/>
            <a:cxnLst/>
            <a:rect l="0" t="0" r="r" b="b"/>
            <a:pathLst>
              <a:path w="124" h="53" fill="none">
                <a:moveTo>
                  <a:pt x="0" y="53"/>
                </a:moveTo>
                <a:lnTo>
                  <a:pt x="106" y="0"/>
                </a:lnTo>
                <a:lnTo>
                  <a:pt x="12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2" name="Straight Connector 1881"/>
          <p:cNvSpPr/>
          <p:nvPr/>
        </p:nvSpPr>
        <p:spPr>
          <a:xfrm>
            <a:off x="2687400" y="4682160"/>
            <a:ext cx="25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3" name="Freeform: Shape 1882"/>
          <p:cNvSpPr/>
          <p:nvPr/>
        </p:nvSpPr>
        <p:spPr>
          <a:xfrm>
            <a:off x="2693880" y="4688640"/>
            <a:ext cx="19080" cy="82800"/>
          </a:xfrm>
          <a:custGeom>
            <a:avLst/>
            <a:gdLst/>
            <a:ahLst/>
            <a:cxnLst/>
            <a:rect l="0" t="0" r="r" b="b"/>
            <a:pathLst>
              <a:path w="53" h="230" fill="none">
                <a:moveTo>
                  <a:pt x="0" y="0"/>
                </a:moveTo>
                <a:lnTo>
                  <a:pt x="53" y="88"/>
                </a:lnTo>
                <a:lnTo>
                  <a:pt x="53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4" name="Freeform: Shape 1883"/>
          <p:cNvSpPr/>
          <p:nvPr/>
        </p:nvSpPr>
        <p:spPr>
          <a:xfrm>
            <a:off x="2712960" y="4720320"/>
            <a:ext cx="31680" cy="159120"/>
          </a:xfrm>
          <a:custGeom>
            <a:avLst/>
            <a:gdLst/>
            <a:ahLst/>
            <a:cxnLst/>
            <a:rect l="0" t="0" r="r" b="b"/>
            <a:pathLst>
              <a:path w="88" h="442" fill="none">
                <a:moveTo>
                  <a:pt x="0" y="0"/>
                </a:moveTo>
                <a:lnTo>
                  <a:pt x="0" y="142"/>
                </a:lnTo>
                <a:lnTo>
                  <a:pt x="88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5" name="Straight Connector 1884"/>
          <p:cNvSpPr/>
          <p:nvPr/>
        </p:nvSpPr>
        <p:spPr>
          <a:xfrm>
            <a:off x="2712960" y="4771440"/>
            <a:ext cx="381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6" name="Straight Connector 1885"/>
          <p:cNvSpPr/>
          <p:nvPr/>
        </p:nvSpPr>
        <p:spPr>
          <a:xfrm>
            <a:off x="2744640" y="4879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7" name="Straight Connector 1886"/>
          <p:cNvSpPr/>
          <p:nvPr/>
        </p:nvSpPr>
        <p:spPr>
          <a:xfrm flipV="1">
            <a:off x="2954160" y="46760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8" name="Freeform: Shape 1887"/>
          <p:cNvSpPr/>
          <p:nvPr/>
        </p:nvSpPr>
        <p:spPr>
          <a:xfrm>
            <a:off x="2948040" y="467604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9" name="Freeform: Shape 1888"/>
          <p:cNvSpPr/>
          <p:nvPr/>
        </p:nvSpPr>
        <p:spPr>
          <a:xfrm>
            <a:off x="2948040" y="466956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0" name="Freeform: Shape 1889"/>
          <p:cNvSpPr/>
          <p:nvPr/>
        </p:nvSpPr>
        <p:spPr>
          <a:xfrm>
            <a:off x="2922480" y="4650480"/>
            <a:ext cx="25560" cy="25560"/>
          </a:xfrm>
          <a:custGeom>
            <a:avLst/>
            <a:gdLst/>
            <a:ahLst/>
            <a:cxnLst/>
            <a:rect l="0" t="0" r="r" b="b"/>
            <a:pathLst>
              <a:path w="71" h="71" fill="none">
                <a:moveTo>
                  <a:pt x="71" y="71"/>
                </a:moveTo>
                <a:lnTo>
                  <a:pt x="71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1" name="Straight Connector 1890"/>
          <p:cNvSpPr/>
          <p:nvPr/>
        </p:nvSpPr>
        <p:spPr>
          <a:xfrm flipH="1" flipV="1">
            <a:off x="2903400" y="464400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2" name="Straight Connector 1891"/>
          <p:cNvSpPr/>
          <p:nvPr/>
        </p:nvSpPr>
        <p:spPr>
          <a:xfrm flipH="1" flipV="1">
            <a:off x="2890800" y="46440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3" name="Freeform: Shape 1892"/>
          <p:cNvSpPr/>
          <p:nvPr/>
        </p:nvSpPr>
        <p:spPr>
          <a:xfrm>
            <a:off x="2890800" y="464400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35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4" name="Straight Connector 1893"/>
          <p:cNvSpPr/>
          <p:nvPr/>
        </p:nvSpPr>
        <p:spPr>
          <a:xfrm flipH="1">
            <a:off x="2865240" y="4644000"/>
            <a:ext cx="255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5" name="Freeform: Shape 1894"/>
          <p:cNvSpPr/>
          <p:nvPr/>
        </p:nvSpPr>
        <p:spPr>
          <a:xfrm>
            <a:off x="2865240" y="4650480"/>
            <a:ext cx="25560" cy="114480"/>
          </a:xfrm>
          <a:custGeom>
            <a:avLst/>
            <a:gdLst/>
            <a:ahLst/>
            <a:cxnLst/>
            <a:rect l="0" t="0" r="r" b="b"/>
            <a:pathLst>
              <a:path w="71" h="318" fill="none">
                <a:moveTo>
                  <a:pt x="71" y="0"/>
                </a:moveTo>
                <a:lnTo>
                  <a:pt x="0" y="124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6" name="Straight Connector 1895"/>
          <p:cNvSpPr/>
          <p:nvPr/>
        </p:nvSpPr>
        <p:spPr>
          <a:xfrm>
            <a:off x="2865240" y="469512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7" name="Straight Connector 1896"/>
          <p:cNvSpPr/>
          <p:nvPr/>
        </p:nvSpPr>
        <p:spPr>
          <a:xfrm>
            <a:off x="2865240" y="47649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8" name="Straight Connector 1897"/>
          <p:cNvSpPr/>
          <p:nvPr/>
        </p:nvSpPr>
        <p:spPr>
          <a:xfrm>
            <a:off x="2865240" y="4784040"/>
            <a:ext cx="255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9" name="Freeform: Shape 1898"/>
          <p:cNvSpPr/>
          <p:nvPr/>
        </p:nvSpPr>
        <p:spPr>
          <a:xfrm>
            <a:off x="2871720" y="4809600"/>
            <a:ext cx="31680" cy="63360"/>
          </a:xfrm>
          <a:custGeom>
            <a:avLst/>
            <a:gdLst/>
            <a:ahLst/>
            <a:cxnLst/>
            <a:rect l="0" t="0" r="r" b="b"/>
            <a:pathLst>
              <a:path w="88" h="176" fill="none">
                <a:moveTo>
                  <a:pt x="0" y="0"/>
                </a:moveTo>
                <a:lnTo>
                  <a:pt x="53" y="141"/>
                </a:lnTo>
                <a:lnTo>
                  <a:pt x="88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0" name="Straight Connector 1899"/>
          <p:cNvSpPr/>
          <p:nvPr/>
        </p:nvSpPr>
        <p:spPr>
          <a:xfrm>
            <a:off x="2890800" y="48603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1" name="Straight Connector 1900"/>
          <p:cNvSpPr/>
          <p:nvPr/>
        </p:nvSpPr>
        <p:spPr>
          <a:xfrm>
            <a:off x="2903400" y="487296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2" name="Freeform: Shape 1901"/>
          <p:cNvSpPr/>
          <p:nvPr/>
        </p:nvSpPr>
        <p:spPr>
          <a:xfrm>
            <a:off x="2909880" y="4866840"/>
            <a:ext cx="95400" cy="19080"/>
          </a:xfrm>
          <a:custGeom>
            <a:avLst/>
            <a:gdLst/>
            <a:ahLst/>
            <a:cxnLst/>
            <a:rect l="0" t="0" r="r" b="b"/>
            <a:pathLst>
              <a:path w="265" h="53" fill="none">
                <a:moveTo>
                  <a:pt x="0" y="35"/>
                </a:moveTo>
                <a:lnTo>
                  <a:pt x="35" y="53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3" name="Freeform: Shape 1902"/>
          <p:cNvSpPr/>
          <p:nvPr/>
        </p:nvSpPr>
        <p:spPr>
          <a:xfrm>
            <a:off x="2922480" y="4853880"/>
            <a:ext cx="101880" cy="32040"/>
          </a:xfrm>
          <a:custGeom>
            <a:avLst/>
            <a:gdLst/>
            <a:ahLst/>
            <a:cxnLst/>
            <a:rect l="0" t="0" r="r" b="b"/>
            <a:pathLst>
              <a:path w="283" h="89" fill="none">
                <a:moveTo>
                  <a:pt x="0" y="89"/>
                </a:moveTo>
                <a:lnTo>
                  <a:pt x="230" y="36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4" name="Straight Connector 1903"/>
          <p:cNvSpPr/>
          <p:nvPr/>
        </p:nvSpPr>
        <p:spPr>
          <a:xfrm flipV="1">
            <a:off x="3005280" y="48538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5" name="Straight Connector 1904"/>
          <p:cNvSpPr/>
          <p:nvPr/>
        </p:nvSpPr>
        <p:spPr>
          <a:xfrm flipH="1">
            <a:off x="3094200" y="46314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6" name="Freeform: Shape 1905"/>
          <p:cNvSpPr/>
          <p:nvPr/>
        </p:nvSpPr>
        <p:spPr>
          <a:xfrm>
            <a:off x="3094200" y="46314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7" name="Straight Connector 1906"/>
          <p:cNvSpPr/>
          <p:nvPr/>
        </p:nvSpPr>
        <p:spPr>
          <a:xfrm flipH="1">
            <a:off x="3087720" y="46314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8" name="Straight Connector 1907"/>
          <p:cNvSpPr/>
          <p:nvPr/>
        </p:nvSpPr>
        <p:spPr>
          <a:xfrm flipH="1">
            <a:off x="3087720" y="46378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9" name="Straight Connector 1908"/>
          <p:cNvSpPr/>
          <p:nvPr/>
        </p:nvSpPr>
        <p:spPr>
          <a:xfrm>
            <a:off x="3087720" y="465048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0" name="Straight Connector 1909"/>
          <p:cNvSpPr/>
          <p:nvPr/>
        </p:nvSpPr>
        <p:spPr>
          <a:xfrm>
            <a:off x="3087720" y="465696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1" name="Straight Connector 1910"/>
          <p:cNvSpPr/>
          <p:nvPr/>
        </p:nvSpPr>
        <p:spPr>
          <a:xfrm>
            <a:off x="3094200" y="47142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2" name="Straight Connector 1911"/>
          <p:cNvSpPr/>
          <p:nvPr/>
        </p:nvSpPr>
        <p:spPr>
          <a:xfrm>
            <a:off x="3094200" y="4726800"/>
            <a:ext cx="126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3" name="Straight Connector 1912"/>
          <p:cNvSpPr/>
          <p:nvPr/>
        </p:nvSpPr>
        <p:spPr>
          <a:xfrm>
            <a:off x="3094200" y="4739400"/>
            <a:ext cx="252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4" name="Straight Connector 1913"/>
          <p:cNvSpPr/>
          <p:nvPr/>
        </p:nvSpPr>
        <p:spPr>
          <a:xfrm>
            <a:off x="3106800" y="479052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5" name="Straight Connector 1914"/>
          <p:cNvSpPr/>
          <p:nvPr/>
        </p:nvSpPr>
        <p:spPr>
          <a:xfrm flipV="1">
            <a:off x="3119400" y="48222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6" name="Straight Connector 1915"/>
          <p:cNvSpPr/>
          <p:nvPr/>
        </p:nvSpPr>
        <p:spPr>
          <a:xfrm flipV="1">
            <a:off x="3119400" y="48096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7" name="Straight Connector 1916"/>
          <p:cNvSpPr/>
          <p:nvPr/>
        </p:nvSpPr>
        <p:spPr>
          <a:xfrm flipV="1">
            <a:off x="3119400" y="4803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8" name="Straight Connector 1917"/>
          <p:cNvSpPr/>
          <p:nvPr/>
        </p:nvSpPr>
        <p:spPr>
          <a:xfrm flipV="1">
            <a:off x="3119400" y="477756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9" name="Straight Connector 1918"/>
          <p:cNvSpPr/>
          <p:nvPr/>
        </p:nvSpPr>
        <p:spPr>
          <a:xfrm flipV="1">
            <a:off x="3119400" y="47714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0" name="Straight Connector 1919"/>
          <p:cNvSpPr/>
          <p:nvPr/>
        </p:nvSpPr>
        <p:spPr>
          <a:xfrm flipV="1">
            <a:off x="3119400" y="47649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1" name="Straight Connector 1920"/>
          <p:cNvSpPr/>
          <p:nvPr/>
        </p:nvSpPr>
        <p:spPr>
          <a:xfrm flipV="1">
            <a:off x="3119400" y="4752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2" name="Freeform: Shape 1921"/>
          <p:cNvSpPr/>
          <p:nvPr/>
        </p:nvSpPr>
        <p:spPr>
          <a:xfrm>
            <a:off x="3119400" y="4726800"/>
            <a:ext cx="63720" cy="38160"/>
          </a:xfrm>
          <a:custGeom>
            <a:avLst/>
            <a:gdLst/>
            <a:ahLst/>
            <a:cxnLst/>
            <a:rect l="0" t="0" r="r" b="b"/>
            <a:pathLst>
              <a:path w="177" h="106" fill="none">
                <a:moveTo>
                  <a:pt x="0" y="106"/>
                </a:moveTo>
                <a:lnTo>
                  <a:pt x="18" y="71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3" name="Freeform: Shape 1922"/>
          <p:cNvSpPr/>
          <p:nvPr/>
        </p:nvSpPr>
        <p:spPr>
          <a:xfrm>
            <a:off x="3125880" y="472032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0" y="89"/>
                </a:moveTo>
                <a:lnTo>
                  <a:pt x="159" y="18"/>
                </a:lnTo>
                <a:lnTo>
                  <a:pt x="3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4" name="Freeform: Shape 1923"/>
          <p:cNvSpPr/>
          <p:nvPr/>
        </p:nvSpPr>
        <p:spPr>
          <a:xfrm>
            <a:off x="3183120" y="4720320"/>
            <a:ext cx="69840" cy="6480"/>
          </a:xfrm>
          <a:custGeom>
            <a:avLst/>
            <a:gdLst/>
            <a:ahLst/>
            <a:cxnLst/>
            <a:rect l="0" t="0" r="r" b="b"/>
            <a:pathLst>
              <a:path w="194" h="18" fill="none">
                <a:moveTo>
                  <a:pt x="0" y="18"/>
                </a:moveTo>
                <a:lnTo>
                  <a:pt x="159" y="0"/>
                </a:lnTo>
                <a:lnTo>
                  <a:pt x="19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5" name="Straight Connector 1924"/>
          <p:cNvSpPr/>
          <p:nvPr/>
        </p:nvSpPr>
        <p:spPr>
          <a:xfrm>
            <a:off x="3240360" y="47203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6" name="Straight Connector 1925"/>
          <p:cNvSpPr/>
          <p:nvPr/>
        </p:nvSpPr>
        <p:spPr>
          <a:xfrm flipV="1">
            <a:off x="3411720" y="4714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7" name="Straight Connector 1926"/>
          <p:cNvSpPr/>
          <p:nvPr/>
        </p:nvSpPr>
        <p:spPr>
          <a:xfrm flipV="1">
            <a:off x="3411720" y="47077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8" name="Freeform: Shape 1927"/>
          <p:cNvSpPr/>
          <p:nvPr/>
        </p:nvSpPr>
        <p:spPr>
          <a:xfrm>
            <a:off x="3418200" y="4707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0" y="0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9" name="Freeform: Shape 1928"/>
          <p:cNvSpPr/>
          <p:nvPr/>
        </p:nvSpPr>
        <p:spPr>
          <a:xfrm>
            <a:off x="3418200" y="468216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0" y="71"/>
                </a:moveTo>
                <a:lnTo>
                  <a:pt x="17" y="71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0" name="Straight Connector 1929"/>
          <p:cNvSpPr/>
          <p:nvPr/>
        </p:nvSpPr>
        <p:spPr>
          <a:xfrm flipV="1">
            <a:off x="3424320" y="46760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1" name="Straight Connector 1930"/>
          <p:cNvSpPr/>
          <p:nvPr/>
        </p:nvSpPr>
        <p:spPr>
          <a:xfrm flipV="1">
            <a:off x="3437280" y="462492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2" name="Freeform: Shape 1931"/>
          <p:cNvSpPr/>
          <p:nvPr/>
        </p:nvSpPr>
        <p:spPr>
          <a:xfrm>
            <a:off x="3443400" y="4586760"/>
            <a:ext cx="25560" cy="89280"/>
          </a:xfrm>
          <a:custGeom>
            <a:avLst/>
            <a:gdLst/>
            <a:ahLst/>
            <a:cxnLst/>
            <a:rect l="0" t="0" r="r" b="b"/>
            <a:pathLst>
              <a:path w="71" h="248" fill="none">
                <a:moveTo>
                  <a:pt x="0" y="248"/>
                </a:moveTo>
                <a:lnTo>
                  <a:pt x="71" y="106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3" name="Freeform: Shape 1932"/>
          <p:cNvSpPr/>
          <p:nvPr/>
        </p:nvSpPr>
        <p:spPr>
          <a:xfrm>
            <a:off x="3399120" y="4586760"/>
            <a:ext cx="69840" cy="70200"/>
          </a:xfrm>
          <a:custGeom>
            <a:avLst/>
            <a:gdLst/>
            <a:ahLst/>
            <a:cxnLst/>
            <a:rect l="0" t="0" r="r" b="b"/>
            <a:pathLst>
              <a:path w="194" h="195" fill="none">
                <a:moveTo>
                  <a:pt x="194" y="106"/>
                </a:moveTo>
                <a:lnTo>
                  <a:pt x="159" y="0"/>
                </a:lnTo>
                <a:lnTo>
                  <a:pt x="0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4" name="Freeform: Shape 1933"/>
          <p:cNvSpPr/>
          <p:nvPr/>
        </p:nvSpPr>
        <p:spPr>
          <a:xfrm>
            <a:off x="3399120" y="4586760"/>
            <a:ext cx="57240" cy="114480"/>
          </a:xfrm>
          <a:custGeom>
            <a:avLst/>
            <a:gdLst/>
            <a:ahLst/>
            <a:cxnLst/>
            <a:rect l="0" t="0" r="r" b="b"/>
            <a:pathLst>
              <a:path w="159" h="318" fill="none">
                <a:moveTo>
                  <a:pt x="159" y="0"/>
                </a:moveTo>
                <a:lnTo>
                  <a:pt x="0" y="195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5" name="Freeform: Shape 1934"/>
          <p:cNvSpPr/>
          <p:nvPr/>
        </p:nvSpPr>
        <p:spPr>
          <a:xfrm>
            <a:off x="3399120" y="4656960"/>
            <a:ext cx="63360" cy="158760"/>
          </a:xfrm>
          <a:custGeom>
            <a:avLst/>
            <a:gdLst/>
            <a:ahLst/>
            <a:cxnLst/>
            <a:rect l="0" t="0" r="r" b="b"/>
            <a:pathLst>
              <a:path w="176" h="441" fill="none">
                <a:moveTo>
                  <a:pt x="0" y="0"/>
                </a:moveTo>
                <a:lnTo>
                  <a:pt x="0" y="123"/>
                </a:lnTo>
                <a:lnTo>
                  <a:pt x="176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6" name="Freeform: Shape 1935"/>
          <p:cNvSpPr/>
          <p:nvPr/>
        </p:nvSpPr>
        <p:spPr>
          <a:xfrm>
            <a:off x="3399120" y="4701240"/>
            <a:ext cx="133200" cy="114480"/>
          </a:xfrm>
          <a:custGeom>
            <a:avLst/>
            <a:gdLst/>
            <a:ahLst/>
            <a:cxnLst/>
            <a:rect l="0" t="0" r="r" b="b"/>
            <a:pathLst>
              <a:path w="370" h="318" fill="none">
                <a:moveTo>
                  <a:pt x="0" y="0"/>
                </a:moveTo>
                <a:lnTo>
                  <a:pt x="176" y="318"/>
                </a:lnTo>
                <a:lnTo>
                  <a:pt x="37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7" name="Freeform: Shape 1936"/>
          <p:cNvSpPr/>
          <p:nvPr/>
        </p:nvSpPr>
        <p:spPr>
          <a:xfrm>
            <a:off x="3462480" y="4784040"/>
            <a:ext cx="82800" cy="31680"/>
          </a:xfrm>
          <a:custGeom>
            <a:avLst/>
            <a:gdLst/>
            <a:ahLst/>
            <a:cxnLst/>
            <a:rect l="0" t="0" r="r" b="b"/>
            <a:pathLst>
              <a:path w="230" h="88" fill="none">
                <a:moveTo>
                  <a:pt x="0" y="88"/>
                </a:moveTo>
                <a:lnTo>
                  <a:pt x="194" y="35"/>
                </a:lnTo>
                <a:lnTo>
                  <a:pt x="23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8" name="Straight Connector 1937"/>
          <p:cNvSpPr/>
          <p:nvPr/>
        </p:nvSpPr>
        <p:spPr>
          <a:xfrm flipV="1">
            <a:off x="3532320" y="478404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9" name="Straight Connector 1938"/>
          <p:cNvSpPr/>
          <p:nvPr/>
        </p:nvSpPr>
        <p:spPr>
          <a:xfrm>
            <a:off x="3621600" y="43196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0" name="Straight Connector 1939"/>
          <p:cNvSpPr/>
          <p:nvPr/>
        </p:nvSpPr>
        <p:spPr>
          <a:xfrm flipH="1">
            <a:off x="3615120" y="43196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1" name="Straight Connector 1940"/>
          <p:cNvSpPr/>
          <p:nvPr/>
        </p:nvSpPr>
        <p:spPr>
          <a:xfrm flipH="1">
            <a:off x="3615120" y="43322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2" name="Straight Connector 1941"/>
          <p:cNvSpPr/>
          <p:nvPr/>
        </p:nvSpPr>
        <p:spPr>
          <a:xfrm flipH="1">
            <a:off x="3608640" y="433872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3" name="Straight Connector 1942"/>
          <p:cNvSpPr/>
          <p:nvPr/>
        </p:nvSpPr>
        <p:spPr>
          <a:xfrm flipH="1">
            <a:off x="3608640" y="435132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4" name="Straight Connector 1943"/>
          <p:cNvSpPr/>
          <p:nvPr/>
        </p:nvSpPr>
        <p:spPr>
          <a:xfrm>
            <a:off x="3608640" y="4389480"/>
            <a:ext cx="648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5" name="Freeform: Shape 1944"/>
          <p:cNvSpPr/>
          <p:nvPr/>
        </p:nvSpPr>
        <p:spPr>
          <a:xfrm>
            <a:off x="3608640" y="4465800"/>
            <a:ext cx="25560" cy="280080"/>
          </a:xfrm>
          <a:custGeom>
            <a:avLst/>
            <a:gdLst/>
            <a:ahLst/>
            <a:cxnLst/>
            <a:rect l="0" t="0" r="r" b="b"/>
            <a:pathLst>
              <a:path w="71" h="778" fill="none">
                <a:moveTo>
                  <a:pt x="0" y="0"/>
                </a:moveTo>
                <a:lnTo>
                  <a:pt x="18" y="478"/>
                </a:lnTo>
                <a:lnTo>
                  <a:pt x="71" y="77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6" name="Straight Connector 1945"/>
          <p:cNvSpPr/>
          <p:nvPr/>
        </p:nvSpPr>
        <p:spPr>
          <a:xfrm>
            <a:off x="3615120" y="4637880"/>
            <a:ext cx="190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7" name="Straight Connector 1946"/>
          <p:cNvSpPr/>
          <p:nvPr/>
        </p:nvSpPr>
        <p:spPr>
          <a:xfrm flipH="1" flipV="1">
            <a:off x="3621600" y="472032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8" name="Freeform: Shape 1947"/>
          <p:cNvSpPr/>
          <p:nvPr/>
        </p:nvSpPr>
        <p:spPr>
          <a:xfrm>
            <a:off x="3557880" y="4650480"/>
            <a:ext cx="76320" cy="101880"/>
          </a:xfrm>
          <a:custGeom>
            <a:avLst/>
            <a:gdLst/>
            <a:ahLst/>
            <a:cxnLst/>
            <a:rect l="0" t="0" r="r" b="b"/>
            <a:pathLst>
              <a:path w="212" h="283" fill="none">
                <a:moveTo>
                  <a:pt x="212" y="283"/>
                </a:moveTo>
                <a:lnTo>
                  <a:pt x="177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9" name="Straight Connector 1948"/>
          <p:cNvSpPr/>
          <p:nvPr/>
        </p:nvSpPr>
        <p:spPr>
          <a:xfrm flipH="1" flipV="1">
            <a:off x="3532320" y="4618800"/>
            <a:ext cx="892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0" name="Freeform: Shape 1949"/>
          <p:cNvSpPr/>
          <p:nvPr/>
        </p:nvSpPr>
        <p:spPr>
          <a:xfrm>
            <a:off x="3532320" y="4618800"/>
            <a:ext cx="25560" cy="31680"/>
          </a:xfrm>
          <a:custGeom>
            <a:avLst/>
            <a:gdLst/>
            <a:ahLst/>
            <a:cxnLst/>
            <a:rect l="0" t="0" r="r" b="b"/>
            <a:pathLst>
              <a:path w="71" h="88" fill="none">
                <a:moveTo>
                  <a:pt x="71" y="88"/>
                </a:moveTo>
                <a:lnTo>
                  <a:pt x="0" y="0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1" name="Freeform: Shape 1950"/>
          <p:cNvSpPr/>
          <p:nvPr/>
        </p:nvSpPr>
        <p:spPr>
          <a:xfrm>
            <a:off x="3532320" y="4618800"/>
            <a:ext cx="95400" cy="38160"/>
          </a:xfrm>
          <a:custGeom>
            <a:avLst/>
            <a:gdLst/>
            <a:ahLst/>
            <a:cxnLst/>
            <a:rect l="0" t="0" r="r" b="b"/>
            <a:pathLst>
              <a:path w="265" h="106" fill="none">
                <a:moveTo>
                  <a:pt x="0" y="0"/>
                </a:moveTo>
                <a:lnTo>
                  <a:pt x="53" y="35"/>
                </a:lnTo>
                <a:lnTo>
                  <a:pt x="265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2" name="Freeform: Shape 1951"/>
          <p:cNvSpPr/>
          <p:nvPr/>
        </p:nvSpPr>
        <p:spPr>
          <a:xfrm>
            <a:off x="3551400" y="4631400"/>
            <a:ext cx="165240" cy="31680"/>
          </a:xfrm>
          <a:custGeom>
            <a:avLst/>
            <a:gdLst/>
            <a:ahLst/>
            <a:cxnLst/>
            <a:rect l="0" t="0" r="r" b="b"/>
            <a:pathLst>
              <a:path w="459" h="88" fill="none">
                <a:moveTo>
                  <a:pt x="0" y="0"/>
                </a:moveTo>
                <a:lnTo>
                  <a:pt x="212" y="71"/>
                </a:lnTo>
                <a:lnTo>
                  <a:pt x="459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3" name="Straight Connector 1952"/>
          <p:cNvSpPr/>
          <p:nvPr/>
        </p:nvSpPr>
        <p:spPr>
          <a:xfrm>
            <a:off x="3627720" y="4656960"/>
            <a:ext cx="889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4" name="Straight Connector 1953"/>
          <p:cNvSpPr/>
          <p:nvPr/>
        </p:nvSpPr>
        <p:spPr>
          <a:xfrm flipV="1">
            <a:off x="3856320" y="46378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5" name="Freeform: Shape 1954"/>
          <p:cNvSpPr/>
          <p:nvPr/>
        </p:nvSpPr>
        <p:spPr>
          <a:xfrm>
            <a:off x="3856320" y="46378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6" name="Straight Connector 1955"/>
          <p:cNvSpPr/>
          <p:nvPr/>
        </p:nvSpPr>
        <p:spPr>
          <a:xfrm flipV="1">
            <a:off x="3856320" y="4631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7" name="Straight Connector 1956"/>
          <p:cNvSpPr/>
          <p:nvPr/>
        </p:nvSpPr>
        <p:spPr>
          <a:xfrm flipV="1">
            <a:off x="3862800" y="46188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8" name="Straight Connector 1957"/>
          <p:cNvSpPr/>
          <p:nvPr/>
        </p:nvSpPr>
        <p:spPr>
          <a:xfrm flipV="1">
            <a:off x="3869280" y="4574160"/>
            <a:ext cx="50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9" name="Freeform: Shape 1958"/>
          <p:cNvSpPr/>
          <p:nvPr/>
        </p:nvSpPr>
        <p:spPr>
          <a:xfrm>
            <a:off x="3881880" y="4504320"/>
            <a:ext cx="69840" cy="114480"/>
          </a:xfrm>
          <a:custGeom>
            <a:avLst/>
            <a:gdLst/>
            <a:ahLst/>
            <a:cxnLst/>
            <a:rect l="0" t="0" r="r" b="b"/>
            <a:pathLst>
              <a:path w="194" h="318" fill="none">
                <a:moveTo>
                  <a:pt x="0" y="318"/>
                </a:moveTo>
                <a:lnTo>
                  <a:pt x="106" y="194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0" name="Freeform: Shape 1959"/>
          <p:cNvSpPr/>
          <p:nvPr/>
        </p:nvSpPr>
        <p:spPr>
          <a:xfrm>
            <a:off x="3920040" y="4491360"/>
            <a:ext cx="31680" cy="82800"/>
          </a:xfrm>
          <a:custGeom>
            <a:avLst/>
            <a:gdLst/>
            <a:ahLst/>
            <a:cxnLst/>
            <a:rect l="0" t="0" r="r" b="b"/>
            <a:pathLst>
              <a:path w="88" h="230" fill="none">
                <a:moveTo>
                  <a:pt x="0" y="230"/>
                </a:moveTo>
                <a:lnTo>
                  <a:pt x="88" y="3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1" name="Freeform: Shape 1960"/>
          <p:cNvSpPr/>
          <p:nvPr/>
        </p:nvSpPr>
        <p:spPr>
          <a:xfrm>
            <a:off x="3888360" y="449136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176" y="36"/>
                </a:moveTo>
                <a:lnTo>
                  <a:pt x="159" y="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2" name="Freeform: Shape 1961"/>
          <p:cNvSpPr/>
          <p:nvPr/>
        </p:nvSpPr>
        <p:spPr>
          <a:xfrm>
            <a:off x="3875400" y="4491360"/>
            <a:ext cx="70200" cy="76320"/>
          </a:xfrm>
          <a:custGeom>
            <a:avLst/>
            <a:gdLst/>
            <a:ahLst/>
            <a:cxnLst/>
            <a:rect l="0" t="0" r="r" b="b"/>
            <a:pathLst>
              <a:path w="195" h="212" fill="none">
                <a:moveTo>
                  <a:pt x="195" y="0"/>
                </a:moveTo>
                <a:lnTo>
                  <a:pt x="36" y="106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3" name="Freeform: Shape 1962"/>
          <p:cNvSpPr/>
          <p:nvPr/>
        </p:nvSpPr>
        <p:spPr>
          <a:xfrm>
            <a:off x="3875400" y="4529520"/>
            <a:ext cx="12960" cy="159120"/>
          </a:xfrm>
          <a:custGeom>
            <a:avLst/>
            <a:gdLst/>
            <a:ahLst/>
            <a:cxnLst/>
            <a:rect l="0" t="0" r="r" b="b"/>
            <a:pathLst>
              <a:path w="36" h="442" fill="none">
                <a:moveTo>
                  <a:pt x="36" y="0"/>
                </a:moveTo>
                <a:lnTo>
                  <a:pt x="0" y="106"/>
                </a:lnTo>
                <a:lnTo>
                  <a:pt x="36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4" name="Freeform: Shape 1963"/>
          <p:cNvSpPr/>
          <p:nvPr/>
        </p:nvSpPr>
        <p:spPr>
          <a:xfrm>
            <a:off x="3875400" y="4567680"/>
            <a:ext cx="76320" cy="184680"/>
          </a:xfrm>
          <a:custGeom>
            <a:avLst/>
            <a:gdLst/>
            <a:ahLst/>
            <a:cxnLst/>
            <a:rect l="0" t="0" r="r" b="b"/>
            <a:pathLst>
              <a:path w="212" h="513" fill="none">
                <a:moveTo>
                  <a:pt x="0" y="0"/>
                </a:moveTo>
                <a:lnTo>
                  <a:pt x="36" y="336"/>
                </a:lnTo>
                <a:lnTo>
                  <a:pt x="212" y="51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5" name="Straight Connector 1964"/>
          <p:cNvSpPr/>
          <p:nvPr/>
        </p:nvSpPr>
        <p:spPr>
          <a:xfrm>
            <a:off x="3888360" y="4688640"/>
            <a:ext cx="633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6" name="Straight Connector 1965"/>
          <p:cNvSpPr/>
          <p:nvPr/>
        </p:nvSpPr>
        <p:spPr>
          <a:xfrm flipH="1" flipV="1">
            <a:off x="4186800" y="421164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7" name="Freeform: Shape 1966"/>
          <p:cNvSpPr/>
          <p:nvPr/>
        </p:nvSpPr>
        <p:spPr>
          <a:xfrm>
            <a:off x="4116960" y="4211640"/>
            <a:ext cx="76320" cy="57240"/>
          </a:xfrm>
          <a:custGeom>
            <a:avLst/>
            <a:gdLst/>
            <a:ahLst/>
            <a:cxnLst/>
            <a:rect l="0" t="0" r="r" b="b"/>
            <a:pathLst>
              <a:path w="212" h="159" fill="none">
                <a:moveTo>
                  <a:pt x="212" y="17"/>
                </a:moveTo>
                <a:lnTo>
                  <a:pt x="194" y="0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8" name="Straight Connector 1967"/>
          <p:cNvSpPr/>
          <p:nvPr/>
        </p:nvSpPr>
        <p:spPr>
          <a:xfrm flipH="1">
            <a:off x="4104360" y="4211640"/>
            <a:ext cx="824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9" name="Straight Connector 1968"/>
          <p:cNvSpPr/>
          <p:nvPr/>
        </p:nvSpPr>
        <p:spPr>
          <a:xfrm flipH="1">
            <a:off x="4097880" y="426888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0" name="Straight Connector 1969"/>
          <p:cNvSpPr/>
          <p:nvPr/>
        </p:nvSpPr>
        <p:spPr>
          <a:xfrm flipH="1">
            <a:off x="4085280" y="42814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1" name="Straight Connector 1970"/>
          <p:cNvSpPr/>
          <p:nvPr/>
        </p:nvSpPr>
        <p:spPr>
          <a:xfrm flipH="1">
            <a:off x="4078800" y="42940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2" name="Straight Connector 1971"/>
          <p:cNvSpPr/>
          <p:nvPr/>
        </p:nvSpPr>
        <p:spPr>
          <a:xfrm flipH="1">
            <a:off x="4078800" y="430704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3" name="Straight Connector 1972"/>
          <p:cNvSpPr/>
          <p:nvPr/>
        </p:nvSpPr>
        <p:spPr>
          <a:xfrm>
            <a:off x="4078800" y="4319640"/>
            <a:ext cx="1260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4" name="Freeform: Shape 1973"/>
          <p:cNvSpPr/>
          <p:nvPr/>
        </p:nvSpPr>
        <p:spPr>
          <a:xfrm>
            <a:off x="4078800" y="4345200"/>
            <a:ext cx="57240" cy="88920"/>
          </a:xfrm>
          <a:custGeom>
            <a:avLst/>
            <a:gdLst/>
            <a:ahLst/>
            <a:cxnLst/>
            <a:rect l="0" t="0" r="r" b="b"/>
            <a:pathLst>
              <a:path w="159" h="247" fill="none">
                <a:moveTo>
                  <a:pt x="0" y="0"/>
                </a:moveTo>
                <a:lnTo>
                  <a:pt x="35" y="159"/>
                </a:lnTo>
                <a:lnTo>
                  <a:pt x="159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5" name="Freeform: Shape 1974"/>
          <p:cNvSpPr/>
          <p:nvPr/>
        </p:nvSpPr>
        <p:spPr>
          <a:xfrm>
            <a:off x="4091400" y="4402440"/>
            <a:ext cx="140040" cy="69840"/>
          </a:xfrm>
          <a:custGeom>
            <a:avLst/>
            <a:gdLst/>
            <a:ahLst/>
            <a:cxnLst/>
            <a:rect l="0" t="0" r="r" b="b"/>
            <a:pathLst>
              <a:path w="389" h="194" fill="none">
                <a:moveTo>
                  <a:pt x="0" y="0"/>
                </a:moveTo>
                <a:lnTo>
                  <a:pt x="124" y="88"/>
                </a:lnTo>
                <a:lnTo>
                  <a:pt x="389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6" name="Freeform: Shape 1975"/>
          <p:cNvSpPr/>
          <p:nvPr/>
        </p:nvSpPr>
        <p:spPr>
          <a:xfrm>
            <a:off x="4136040" y="4434120"/>
            <a:ext cx="165240" cy="114480"/>
          </a:xfrm>
          <a:custGeom>
            <a:avLst/>
            <a:gdLst/>
            <a:ahLst/>
            <a:cxnLst/>
            <a:rect l="0" t="0" r="r" b="b"/>
            <a:pathLst>
              <a:path w="459" h="318" fill="none">
                <a:moveTo>
                  <a:pt x="0" y="0"/>
                </a:moveTo>
                <a:lnTo>
                  <a:pt x="265" y="106"/>
                </a:lnTo>
                <a:lnTo>
                  <a:pt x="459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7" name="Freeform: Shape 1976"/>
          <p:cNvSpPr/>
          <p:nvPr/>
        </p:nvSpPr>
        <p:spPr>
          <a:xfrm>
            <a:off x="4231440" y="4472280"/>
            <a:ext cx="69840" cy="152640"/>
          </a:xfrm>
          <a:custGeom>
            <a:avLst/>
            <a:gdLst/>
            <a:ahLst/>
            <a:cxnLst/>
            <a:rect l="0" t="0" r="r" b="b"/>
            <a:pathLst>
              <a:path w="194" h="424" fill="none">
                <a:moveTo>
                  <a:pt x="0" y="0"/>
                </a:moveTo>
                <a:lnTo>
                  <a:pt x="194" y="212"/>
                </a:lnTo>
                <a:lnTo>
                  <a:pt x="17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8" name="Freeform: Shape 1977"/>
          <p:cNvSpPr/>
          <p:nvPr/>
        </p:nvSpPr>
        <p:spPr>
          <a:xfrm>
            <a:off x="4155120" y="4548600"/>
            <a:ext cx="146160" cy="89280"/>
          </a:xfrm>
          <a:custGeom>
            <a:avLst/>
            <a:gdLst/>
            <a:ahLst/>
            <a:cxnLst/>
            <a:rect l="0" t="0" r="r" b="b"/>
            <a:pathLst>
              <a:path w="406" h="248" fill="none">
                <a:moveTo>
                  <a:pt x="406" y="0"/>
                </a:moveTo>
                <a:lnTo>
                  <a:pt x="229" y="212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9" name="Freeform: Shape 1978"/>
          <p:cNvSpPr/>
          <p:nvPr/>
        </p:nvSpPr>
        <p:spPr>
          <a:xfrm>
            <a:off x="4110480" y="4624920"/>
            <a:ext cx="127080" cy="12960"/>
          </a:xfrm>
          <a:custGeom>
            <a:avLst/>
            <a:gdLst/>
            <a:ahLst/>
            <a:cxnLst/>
            <a:rect l="0" t="0" r="r" b="b"/>
            <a:pathLst>
              <a:path w="353" h="36" fill="none">
                <a:moveTo>
                  <a:pt x="353" y="0"/>
                </a:moveTo>
                <a:lnTo>
                  <a:pt x="124" y="36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0" name="Straight Connector 1979"/>
          <p:cNvSpPr/>
          <p:nvPr/>
        </p:nvSpPr>
        <p:spPr>
          <a:xfrm flipH="1">
            <a:off x="4110480" y="463788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1" name="Straight Connector 1980"/>
          <p:cNvSpPr/>
          <p:nvPr/>
        </p:nvSpPr>
        <p:spPr>
          <a:xfrm flipH="1">
            <a:off x="4402800" y="4510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2" name="Straight Connector 1981"/>
          <p:cNvSpPr/>
          <p:nvPr/>
        </p:nvSpPr>
        <p:spPr>
          <a:xfrm flipH="1">
            <a:off x="4402800" y="45104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3" name="Straight Connector 1982"/>
          <p:cNvSpPr/>
          <p:nvPr/>
        </p:nvSpPr>
        <p:spPr>
          <a:xfrm flipH="1">
            <a:off x="4396680" y="45169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4" name="Straight Connector 1983"/>
          <p:cNvSpPr/>
          <p:nvPr/>
        </p:nvSpPr>
        <p:spPr>
          <a:xfrm flipH="1">
            <a:off x="4383720" y="452340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5" name="Freeform: Shape 1984"/>
          <p:cNvSpPr/>
          <p:nvPr/>
        </p:nvSpPr>
        <p:spPr>
          <a:xfrm>
            <a:off x="4383720" y="4536000"/>
            <a:ext cx="12960" cy="127080"/>
          </a:xfrm>
          <a:custGeom>
            <a:avLst/>
            <a:gdLst/>
            <a:ahLst/>
            <a:cxnLst/>
            <a:rect l="0" t="0" r="r" b="b"/>
            <a:pathLst>
              <a:path w="36" h="353" fill="none">
                <a:moveTo>
                  <a:pt x="36" y="0"/>
                </a:moveTo>
                <a:lnTo>
                  <a:pt x="0" y="212"/>
                </a:lnTo>
                <a:lnTo>
                  <a:pt x="18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6" name="Straight Connector 1985"/>
          <p:cNvSpPr/>
          <p:nvPr/>
        </p:nvSpPr>
        <p:spPr>
          <a:xfrm>
            <a:off x="4383720" y="4612320"/>
            <a:ext cx="129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7" name="Straight Connector 1986"/>
          <p:cNvSpPr/>
          <p:nvPr/>
        </p:nvSpPr>
        <p:spPr>
          <a:xfrm>
            <a:off x="4390200" y="46630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8" name="Straight Connector 1987"/>
          <p:cNvSpPr/>
          <p:nvPr/>
        </p:nvSpPr>
        <p:spPr>
          <a:xfrm>
            <a:off x="4396680" y="46760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9" name="Straight Connector 1988"/>
          <p:cNvSpPr/>
          <p:nvPr/>
        </p:nvSpPr>
        <p:spPr>
          <a:xfrm flipV="1">
            <a:off x="4402800" y="467604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0" name="Freeform: Shape 1989"/>
          <p:cNvSpPr/>
          <p:nvPr/>
        </p:nvSpPr>
        <p:spPr>
          <a:xfrm>
            <a:off x="4409280" y="4650480"/>
            <a:ext cx="50760" cy="31680"/>
          </a:xfrm>
          <a:custGeom>
            <a:avLst/>
            <a:gdLst/>
            <a:ahLst/>
            <a:cxnLst/>
            <a:rect l="0" t="0" r="r" b="b"/>
            <a:pathLst>
              <a:path w="141" h="88" fill="none">
                <a:moveTo>
                  <a:pt x="0" y="88"/>
                </a:moveTo>
                <a:lnTo>
                  <a:pt x="70" y="71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1" name="Straight Connector 1990"/>
          <p:cNvSpPr/>
          <p:nvPr/>
        </p:nvSpPr>
        <p:spPr>
          <a:xfrm flipV="1">
            <a:off x="4434480" y="4605840"/>
            <a:ext cx="5724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2" name="Straight Connector 1991"/>
          <p:cNvSpPr/>
          <p:nvPr/>
        </p:nvSpPr>
        <p:spPr>
          <a:xfrm flipV="1">
            <a:off x="4460040" y="4567680"/>
            <a:ext cx="572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3" name="Straight Connector 1992"/>
          <p:cNvSpPr/>
          <p:nvPr/>
        </p:nvSpPr>
        <p:spPr>
          <a:xfrm flipV="1">
            <a:off x="4491720" y="4555080"/>
            <a:ext cx="320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4" name="Freeform: Shape 1993"/>
          <p:cNvSpPr/>
          <p:nvPr/>
        </p:nvSpPr>
        <p:spPr>
          <a:xfrm>
            <a:off x="4517280" y="4555080"/>
            <a:ext cx="6480" cy="12600"/>
          </a:xfrm>
          <a:custGeom>
            <a:avLst/>
            <a:gdLst/>
            <a:ahLst/>
            <a:cxnLst/>
            <a:rect l="0" t="0" r="r" b="b"/>
            <a:pathLst>
              <a:path w="18" h="35" fill="none">
                <a:moveTo>
                  <a:pt x="0" y="35"/>
                </a:moveTo>
                <a:lnTo>
                  <a:pt x="18" y="0"/>
                </a:lnTo>
                <a:lnTo>
                  <a:pt x="1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5" name="Straight Connector 1994"/>
          <p:cNvSpPr/>
          <p:nvPr/>
        </p:nvSpPr>
        <p:spPr>
          <a:xfrm>
            <a:off x="4523760" y="45550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6" name="Straight Connector 1995"/>
          <p:cNvSpPr/>
          <p:nvPr/>
        </p:nvSpPr>
        <p:spPr>
          <a:xfrm>
            <a:off x="4523760" y="45676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7" name="Straight Connector 1996"/>
          <p:cNvSpPr/>
          <p:nvPr/>
        </p:nvSpPr>
        <p:spPr>
          <a:xfrm>
            <a:off x="4523760" y="457416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8" name="Straight Connector 1997"/>
          <p:cNvSpPr/>
          <p:nvPr/>
        </p:nvSpPr>
        <p:spPr>
          <a:xfrm>
            <a:off x="4523760" y="4586760"/>
            <a:ext cx="252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9" name="Freeform: Shape 1998"/>
          <p:cNvSpPr/>
          <p:nvPr/>
        </p:nvSpPr>
        <p:spPr>
          <a:xfrm>
            <a:off x="4529880" y="4605840"/>
            <a:ext cx="44640" cy="70200"/>
          </a:xfrm>
          <a:custGeom>
            <a:avLst/>
            <a:gdLst/>
            <a:ahLst/>
            <a:cxnLst/>
            <a:rect l="0" t="0" r="r" b="b"/>
            <a:pathLst>
              <a:path w="124" h="195" fill="none">
                <a:moveTo>
                  <a:pt x="0" y="0"/>
                </a:moveTo>
                <a:lnTo>
                  <a:pt x="53" y="195"/>
                </a:lnTo>
                <a:lnTo>
                  <a:pt x="124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0" name="Straight Connector 1999"/>
          <p:cNvSpPr/>
          <p:nvPr/>
        </p:nvSpPr>
        <p:spPr>
          <a:xfrm flipV="1">
            <a:off x="4548960" y="466308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1" name="Straight Connector 2000"/>
          <p:cNvSpPr/>
          <p:nvPr/>
        </p:nvSpPr>
        <p:spPr>
          <a:xfrm>
            <a:off x="4663440" y="4198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2" name="Straight Connector 2001"/>
          <p:cNvSpPr/>
          <p:nvPr/>
        </p:nvSpPr>
        <p:spPr>
          <a:xfrm>
            <a:off x="4663440" y="41986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3" name="Freeform: Shape 2002"/>
          <p:cNvSpPr/>
          <p:nvPr/>
        </p:nvSpPr>
        <p:spPr>
          <a:xfrm>
            <a:off x="4663440" y="420516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7" y="18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4" name="Straight Connector 2003"/>
          <p:cNvSpPr/>
          <p:nvPr/>
        </p:nvSpPr>
        <p:spPr>
          <a:xfrm>
            <a:off x="4669560" y="421164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5" name="Straight Connector 2004"/>
          <p:cNvSpPr/>
          <p:nvPr/>
        </p:nvSpPr>
        <p:spPr>
          <a:xfrm>
            <a:off x="4676040" y="4281480"/>
            <a:ext cx="3168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6" name="Freeform: Shape 2005"/>
          <p:cNvSpPr/>
          <p:nvPr/>
        </p:nvSpPr>
        <p:spPr>
          <a:xfrm>
            <a:off x="4676040" y="4307040"/>
            <a:ext cx="63720" cy="305280"/>
          </a:xfrm>
          <a:custGeom>
            <a:avLst/>
            <a:gdLst/>
            <a:ahLst/>
            <a:cxnLst/>
            <a:rect l="0" t="0" r="r" b="b"/>
            <a:pathLst>
              <a:path w="177" h="848" fill="none">
                <a:moveTo>
                  <a:pt x="0" y="0"/>
                </a:moveTo>
                <a:lnTo>
                  <a:pt x="88" y="548"/>
                </a:lnTo>
                <a:lnTo>
                  <a:pt x="177" y="8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7" name="Straight Connector 2006"/>
          <p:cNvSpPr/>
          <p:nvPr/>
        </p:nvSpPr>
        <p:spPr>
          <a:xfrm>
            <a:off x="4707720" y="4504320"/>
            <a:ext cx="320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8" name="Straight Connector 2007"/>
          <p:cNvSpPr/>
          <p:nvPr/>
        </p:nvSpPr>
        <p:spPr>
          <a:xfrm flipV="1">
            <a:off x="4739760" y="45997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9" name="Straight Connector 2008"/>
          <p:cNvSpPr/>
          <p:nvPr/>
        </p:nvSpPr>
        <p:spPr>
          <a:xfrm>
            <a:off x="4701600" y="44596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0" name="Freeform: Shape 2009"/>
          <p:cNvSpPr/>
          <p:nvPr/>
        </p:nvSpPr>
        <p:spPr>
          <a:xfrm>
            <a:off x="4701600" y="44596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0"/>
                </a:moveTo>
                <a:lnTo>
                  <a:pt x="17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1" name="Freeform: Shape 2010"/>
          <p:cNvSpPr/>
          <p:nvPr/>
        </p:nvSpPr>
        <p:spPr>
          <a:xfrm>
            <a:off x="4707720" y="44596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2" name="Straight Connector 2011"/>
          <p:cNvSpPr/>
          <p:nvPr/>
        </p:nvSpPr>
        <p:spPr>
          <a:xfrm>
            <a:off x="4707720" y="446580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3" name="Straight Connector 2012"/>
          <p:cNvSpPr/>
          <p:nvPr/>
        </p:nvSpPr>
        <p:spPr>
          <a:xfrm>
            <a:off x="4714200" y="4465800"/>
            <a:ext cx="889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4" name="Straight Connector 2013"/>
          <p:cNvSpPr/>
          <p:nvPr/>
        </p:nvSpPr>
        <p:spPr>
          <a:xfrm>
            <a:off x="4784040" y="4478760"/>
            <a:ext cx="1018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5" name="Freeform: Shape 2014"/>
          <p:cNvSpPr/>
          <p:nvPr/>
        </p:nvSpPr>
        <p:spPr>
          <a:xfrm>
            <a:off x="4803120" y="4484880"/>
            <a:ext cx="82800" cy="89280"/>
          </a:xfrm>
          <a:custGeom>
            <a:avLst/>
            <a:gdLst/>
            <a:ahLst/>
            <a:cxnLst/>
            <a:rect l="0" t="0" r="r" b="b"/>
            <a:pathLst>
              <a:path w="230" h="248" fill="none">
                <a:moveTo>
                  <a:pt x="0" y="0"/>
                </a:moveTo>
                <a:lnTo>
                  <a:pt x="230" y="142"/>
                </a:lnTo>
                <a:lnTo>
                  <a:pt x="23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6" name="Freeform: Shape 2015"/>
          <p:cNvSpPr/>
          <p:nvPr/>
        </p:nvSpPr>
        <p:spPr>
          <a:xfrm>
            <a:off x="4822200" y="4536000"/>
            <a:ext cx="63720" cy="101880"/>
          </a:xfrm>
          <a:custGeom>
            <a:avLst/>
            <a:gdLst/>
            <a:ahLst/>
            <a:cxnLst/>
            <a:rect l="0" t="0" r="r" b="b"/>
            <a:pathLst>
              <a:path w="177" h="283" fill="none">
                <a:moveTo>
                  <a:pt x="177" y="0"/>
                </a:moveTo>
                <a:lnTo>
                  <a:pt x="177" y="106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7" name="Freeform: Shape 2016"/>
          <p:cNvSpPr/>
          <p:nvPr/>
        </p:nvSpPr>
        <p:spPr>
          <a:xfrm>
            <a:off x="4784040" y="4574160"/>
            <a:ext cx="101880" cy="69840"/>
          </a:xfrm>
          <a:custGeom>
            <a:avLst/>
            <a:gdLst/>
            <a:ahLst/>
            <a:cxnLst/>
            <a:rect l="0" t="0" r="r" b="b"/>
            <a:pathLst>
              <a:path w="283" h="194" fill="none">
                <a:moveTo>
                  <a:pt x="283" y="0"/>
                </a:moveTo>
                <a:lnTo>
                  <a:pt x="106" y="177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8" name="Freeform: Shape 2017"/>
          <p:cNvSpPr/>
          <p:nvPr/>
        </p:nvSpPr>
        <p:spPr>
          <a:xfrm>
            <a:off x="4714200" y="4624920"/>
            <a:ext cx="108000" cy="19080"/>
          </a:xfrm>
          <a:custGeom>
            <a:avLst/>
            <a:gdLst/>
            <a:ahLst/>
            <a:cxnLst/>
            <a:rect l="0" t="0" r="r" b="b"/>
            <a:pathLst>
              <a:path w="300" h="53" fill="none">
                <a:moveTo>
                  <a:pt x="300" y="36"/>
                </a:moveTo>
                <a:lnTo>
                  <a:pt x="194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9" name="Straight Connector 2018"/>
          <p:cNvSpPr/>
          <p:nvPr/>
        </p:nvSpPr>
        <p:spPr>
          <a:xfrm flipH="1" flipV="1">
            <a:off x="4714200" y="46249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0" name="Straight Connector 2019"/>
          <p:cNvSpPr/>
          <p:nvPr/>
        </p:nvSpPr>
        <p:spPr>
          <a:xfrm>
            <a:off x="4942800" y="44532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1" name="Straight Connector 2020"/>
          <p:cNvSpPr/>
          <p:nvPr/>
        </p:nvSpPr>
        <p:spPr>
          <a:xfrm>
            <a:off x="4942800" y="44532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2" name="Straight Connector 2021"/>
          <p:cNvSpPr/>
          <p:nvPr/>
        </p:nvSpPr>
        <p:spPr>
          <a:xfrm>
            <a:off x="4949280" y="4459680"/>
            <a:ext cx="316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3" name="Straight Connector 2022"/>
          <p:cNvSpPr/>
          <p:nvPr/>
        </p:nvSpPr>
        <p:spPr>
          <a:xfrm>
            <a:off x="4961880" y="4484880"/>
            <a:ext cx="446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4" name="Freeform: Shape 2023"/>
          <p:cNvSpPr/>
          <p:nvPr/>
        </p:nvSpPr>
        <p:spPr>
          <a:xfrm>
            <a:off x="4980960" y="4523400"/>
            <a:ext cx="38160" cy="82440"/>
          </a:xfrm>
          <a:custGeom>
            <a:avLst/>
            <a:gdLst/>
            <a:ahLst/>
            <a:cxnLst/>
            <a:rect l="0" t="0" r="r" b="b"/>
            <a:pathLst>
              <a:path w="106" h="229" fill="none">
                <a:moveTo>
                  <a:pt x="0" y="0"/>
                </a:moveTo>
                <a:lnTo>
                  <a:pt x="71" y="123"/>
                </a:lnTo>
                <a:lnTo>
                  <a:pt x="106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5" name="Straight Connector 2024"/>
          <p:cNvSpPr/>
          <p:nvPr/>
        </p:nvSpPr>
        <p:spPr>
          <a:xfrm>
            <a:off x="5006520" y="4567680"/>
            <a:ext cx="5724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6" name="Freeform: Shape 2025"/>
          <p:cNvSpPr/>
          <p:nvPr/>
        </p:nvSpPr>
        <p:spPr>
          <a:xfrm>
            <a:off x="5019120" y="4605840"/>
            <a:ext cx="50760" cy="190800"/>
          </a:xfrm>
          <a:custGeom>
            <a:avLst/>
            <a:gdLst/>
            <a:ahLst/>
            <a:cxnLst/>
            <a:rect l="0" t="0" r="r" b="b"/>
            <a:pathLst>
              <a:path w="141" h="530" fill="none">
                <a:moveTo>
                  <a:pt x="0" y="0"/>
                </a:moveTo>
                <a:lnTo>
                  <a:pt x="124" y="371"/>
                </a:lnTo>
                <a:lnTo>
                  <a:pt x="141" y="5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7" name="Straight Connector 2026"/>
          <p:cNvSpPr/>
          <p:nvPr/>
        </p:nvSpPr>
        <p:spPr>
          <a:xfrm>
            <a:off x="5063760" y="473940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8" name="Straight Connector 2027"/>
          <p:cNvSpPr/>
          <p:nvPr/>
        </p:nvSpPr>
        <p:spPr>
          <a:xfrm>
            <a:off x="5069880" y="4796640"/>
            <a:ext cx="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9" name="Freeform: Shape 2028"/>
          <p:cNvSpPr/>
          <p:nvPr/>
        </p:nvSpPr>
        <p:spPr>
          <a:xfrm>
            <a:off x="5050800" y="485388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53" y="0"/>
                </a:moveTo>
                <a:lnTo>
                  <a:pt x="53" y="71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0" name="Freeform: Shape 2029"/>
          <p:cNvSpPr/>
          <p:nvPr/>
        </p:nvSpPr>
        <p:spPr>
          <a:xfrm>
            <a:off x="5038200" y="487944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88" y="0"/>
                </a:moveTo>
                <a:lnTo>
                  <a:pt x="35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1" name="Straight Connector 2030"/>
          <p:cNvSpPr/>
          <p:nvPr/>
        </p:nvSpPr>
        <p:spPr>
          <a:xfrm flipH="1">
            <a:off x="5031720" y="4917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2" name="Straight Connector 2031"/>
          <p:cNvSpPr/>
          <p:nvPr/>
        </p:nvSpPr>
        <p:spPr>
          <a:xfrm flipH="1" flipV="1">
            <a:off x="5012640" y="4905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3" name="Straight Connector 2032"/>
          <p:cNvSpPr/>
          <p:nvPr/>
        </p:nvSpPr>
        <p:spPr>
          <a:xfrm flipH="1" flipV="1">
            <a:off x="5012640" y="49050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4" name="Straight Connector 2033"/>
          <p:cNvSpPr/>
          <p:nvPr/>
        </p:nvSpPr>
        <p:spPr>
          <a:xfrm>
            <a:off x="5063760" y="45295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5" name="Straight Connector 2034"/>
          <p:cNvSpPr/>
          <p:nvPr/>
        </p:nvSpPr>
        <p:spPr>
          <a:xfrm>
            <a:off x="5063760" y="45295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6" name="Straight Connector 2035"/>
          <p:cNvSpPr/>
          <p:nvPr/>
        </p:nvSpPr>
        <p:spPr>
          <a:xfrm>
            <a:off x="5069880" y="4529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7" name="Straight Connector 2036"/>
          <p:cNvSpPr/>
          <p:nvPr/>
        </p:nvSpPr>
        <p:spPr>
          <a:xfrm flipV="1">
            <a:off x="5076360" y="45169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8" name="Straight Connector 2037"/>
          <p:cNvSpPr/>
          <p:nvPr/>
        </p:nvSpPr>
        <p:spPr>
          <a:xfrm flipV="1">
            <a:off x="5082840" y="45104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9" name="Straight Connector 2038"/>
          <p:cNvSpPr/>
          <p:nvPr/>
        </p:nvSpPr>
        <p:spPr>
          <a:xfrm flipV="1">
            <a:off x="5114520" y="450432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0" name="Straight Connector 2039"/>
          <p:cNvSpPr/>
          <p:nvPr/>
        </p:nvSpPr>
        <p:spPr>
          <a:xfrm flipV="1">
            <a:off x="5127120" y="4472280"/>
            <a:ext cx="57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1" name="Freeform: Shape 2040"/>
          <p:cNvSpPr/>
          <p:nvPr/>
        </p:nvSpPr>
        <p:spPr>
          <a:xfrm>
            <a:off x="5139720" y="4446720"/>
            <a:ext cx="63720" cy="57600"/>
          </a:xfrm>
          <a:custGeom>
            <a:avLst/>
            <a:gdLst/>
            <a:ahLst/>
            <a:cxnLst/>
            <a:rect l="0" t="0" r="r" b="b"/>
            <a:pathLst>
              <a:path w="177" h="160" fill="none">
                <a:moveTo>
                  <a:pt x="0" y="160"/>
                </a:moveTo>
                <a:lnTo>
                  <a:pt x="124" y="71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400" rIns="117000" bIns="-14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2" name="Straight Connector 2041"/>
          <p:cNvSpPr/>
          <p:nvPr/>
        </p:nvSpPr>
        <p:spPr>
          <a:xfrm flipV="1">
            <a:off x="5184360" y="442764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3" name="Straight Connector 2042"/>
          <p:cNvSpPr/>
          <p:nvPr/>
        </p:nvSpPr>
        <p:spPr>
          <a:xfrm flipV="1">
            <a:off x="5203440" y="441504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4" name="Freeform: Shape 2043"/>
          <p:cNvSpPr/>
          <p:nvPr/>
        </p:nvSpPr>
        <p:spPr>
          <a:xfrm>
            <a:off x="5222520" y="4383360"/>
            <a:ext cx="25200" cy="44280"/>
          </a:xfrm>
          <a:custGeom>
            <a:avLst/>
            <a:gdLst/>
            <a:ahLst/>
            <a:cxnLst/>
            <a:rect l="0" t="0" r="r" b="b"/>
            <a:pathLst>
              <a:path w="70" h="123" fill="none">
                <a:moveTo>
                  <a:pt x="0" y="123"/>
                </a:moveTo>
                <a:lnTo>
                  <a:pt x="35" y="88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5" name="Freeform: Shape 2044"/>
          <p:cNvSpPr/>
          <p:nvPr/>
        </p:nvSpPr>
        <p:spPr>
          <a:xfrm>
            <a:off x="5235120" y="437688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0" y="106"/>
                </a:moveTo>
                <a:lnTo>
                  <a:pt x="35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6" name="Straight Connector 2045"/>
          <p:cNvSpPr/>
          <p:nvPr/>
        </p:nvSpPr>
        <p:spPr>
          <a:xfrm flipH="1" flipV="1">
            <a:off x="5235120" y="4376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7" name="Straight Connector 2046"/>
          <p:cNvSpPr/>
          <p:nvPr/>
        </p:nvSpPr>
        <p:spPr>
          <a:xfrm flipH="1">
            <a:off x="5196960" y="437688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8" name="Freeform: Shape 2047"/>
          <p:cNvSpPr/>
          <p:nvPr/>
        </p:nvSpPr>
        <p:spPr>
          <a:xfrm>
            <a:off x="5146200" y="437688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247" y="0"/>
                </a:moveTo>
                <a:lnTo>
                  <a:pt x="141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9" name="Freeform: Shape 2048"/>
          <p:cNvSpPr/>
          <p:nvPr/>
        </p:nvSpPr>
        <p:spPr>
          <a:xfrm>
            <a:off x="5108040" y="4389480"/>
            <a:ext cx="88920" cy="89280"/>
          </a:xfrm>
          <a:custGeom>
            <a:avLst/>
            <a:gdLst/>
            <a:ahLst/>
            <a:cxnLst/>
            <a:rect l="0" t="0" r="r" b="b"/>
            <a:pathLst>
              <a:path w="247" h="248" fill="none">
                <a:moveTo>
                  <a:pt x="247" y="0"/>
                </a:moveTo>
                <a:lnTo>
                  <a:pt x="106" y="89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0" name="Freeform: Shape 2049"/>
          <p:cNvSpPr/>
          <p:nvPr/>
        </p:nvSpPr>
        <p:spPr>
          <a:xfrm>
            <a:off x="5095440" y="4421520"/>
            <a:ext cx="50760" cy="171720"/>
          </a:xfrm>
          <a:custGeom>
            <a:avLst/>
            <a:gdLst/>
            <a:ahLst/>
            <a:cxnLst/>
            <a:rect l="0" t="0" r="r" b="b"/>
            <a:pathLst>
              <a:path w="141" h="477" fill="none">
                <a:moveTo>
                  <a:pt x="141" y="0"/>
                </a:moveTo>
                <a:lnTo>
                  <a:pt x="35" y="159"/>
                </a:lnTo>
                <a:lnTo>
                  <a:pt x="0" y="4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1" name="Freeform: Shape 2050"/>
          <p:cNvSpPr/>
          <p:nvPr/>
        </p:nvSpPr>
        <p:spPr>
          <a:xfrm>
            <a:off x="5095440" y="4478760"/>
            <a:ext cx="108000" cy="133560"/>
          </a:xfrm>
          <a:custGeom>
            <a:avLst/>
            <a:gdLst/>
            <a:ahLst/>
            <a:cxnLst/>
            <a:rect l="0" t="0" r="r" b="b"/>
            <a:pathLst>
              <a:path w="300" h="371" fill="none">
                <a:moveTo>
                  <a:pt x="35" y="0"/>
                </a:moveTo>
                <a:lnTo>
                  <a:pt x="0" y="318"/>
                </a:lnTo>
                <a:lnTo>
                  <a:pt x="300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2" name="Freeform: Shape 2051"/>
          <p:cNvSpPr/>
          <p:nvPr/>
        </p:nvSpPr>
        <p:spPr>
          <a:xfrm>
            <a:off x="5095440" y="4593240"/>
            <a:ext cx="120600" cy="19080"/>
          </a:xfrm>
          <a:custGeom>
            <a:avLst/>
            <a:gdLst/>
            <a:ahLst/>
            <a:cxnLst/>
            <a:rect l="0" t="0" r="r" b="b"/>
            <a:pathLst>
              <a:path w="335" h="53" fill="none">
                <a:moveTo>
                  <a:pt x="0" y="0"/>
                </a:moveTo>
                <a:lnTo>
                  <a:pt x="300" y="53"/>
                </a:lnTo>
                <a:lnTo>
                  <a:pt x="3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3" name="Straight Connector 2052"/>
          <p:cNvSpPr/>
          <p:nvPr/>
        </p:nvSpPr>
        <p:spPr>
          <a:xfrm flipV="1">
            <a:off x="5203440" y="46058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4" name="Straight Connector 2053"/>
          <p:cNvSpPr/>
          <p:nvPr/>
        </p:nvSpPr>
        <p:spPr>
          <a:xfrm flipV="1">
            <a:off x="5425920" y="44276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5" name="Freeform: Shape 2054"/>
          <p:cNvSpPr/>
          <p:nvPr/>
        </p:nvSpPr>
        <p:spPr>
          <a:xfrm>
            <a:off x="5406840" y="442152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53" y="35"/>
                </a:moveTo>
                <a:lnTo>
                  <a:pt x="53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6" name="Straight Connector 2055"/>
          <p:cNvSpPr/>
          <p:nvPr/>
        </p:nvSpPr>
        <p:spPr>
          <a:xfrm flipH="1" flipV="1">
            <a:off x="5400360" y="442152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7" name="Straight Connector 2056"/>
          <p:cNvSpPr/>
          <p:nvPr/>
        </p:nvSpPr>
        <p:spPr>
          <a:xfrm flipH="1">
            <a:off x="5393880" y="4421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8" name="Straight Connector 2057"/>
          <p:cNvSpPr/>
          <p:nvPr/>
        </p:nvSpPr>
        <p:spPr>
          <a:xfrm flipH="1">
            <a:off x="5381280" y="442152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9" name="Freeform: Shape 2058"/>
          <p:cNvSpPr/>
          <p:nvPr/>
        </p:nvSpPr>
        <p:spPr>
          <a:xfrm>
            <a:off x="5337000" y="4421520"/>
            <a:ext cx="56880" cy="50760"/>
          </a:xfrm>
          <a:custGeom>
            <a:avLst/>
            <a:gdLst/>
            <a:ahLst/>
            <a:cxnLst/>
            <a:rect l="0" t="0" r="r" b="b"/>
            <a:pathLst>
              <a:path w="158" h="141" fill="none">
                <a:moveTo>
                  <a:pt x="158" y="0"/>
                </a:moveTo>
                <a:lnTo>
                  <a:pt x="123" y="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0" name="Freeform: Shape 2059"/>
          <p:cNvSpPr/>
          <p:nvPr/>
        </p:nvSpPr>
        <p:spPr>
          <a:xfrm>
            <a:off x="5337000" y="4421520"/>
            <a:ext cx="44280" cy="171720"/>
          </a:xfrm>
          <a:custGeom>
            <a:avLst/>
            <a:gdLst/>
            <a:ahLst/>
            <a:cxnLst/>
            <a:rect l="0" t="0" r="r" b="b"/>
            <a:pathLst>
              <a:path w="123" h="477" fill="none">
                <a:moveTo>
                  <a:pt x="123" y="0"/>
                </a:moveTo>
                <a:lnTo>
                  <a:pt x="0" y="141"/>
                </a:lnTo>
                <a:lnTo>
                  <a:pt x="123" y="4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1" name="Freeform: Shape 2060"/>
          <p:cNvSpPr/>
          <p:nvPr/>
        </p:nvSpPr>
        <p:spPr>
          <a:xfrm>
            <a:off x="5337000" y="4472280"/>
            <a:ext cx="82440" cy="127440"/>
          </a:xfrm>
          <a:custGeom>
            <a:avLst/>
            <a:gdLst/>
            <a:ahLst/>
            <a:cxnLst/>
            <a:rect l="0" t="0" r="r" b="b"/>
            <a:pathLst>
              <a:path w="229" h="354" fill="none">
                <a:moveTo>
                  <a:pt x="0" y="0"/>
                </a:moveTo>
                <a:lnTo>
                  <a:pt x="123" y="336"/>
                </a:lnTo>
                <a:lnTo>
                  <a:pt x="229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2" name="Freeform: Shape 2061"/>
          <p:cNvSpPr/>
          <p:nvPr/>
        </p:nvSpPr>
        <p:spPr>
          <a:xfrm>
            <a:off x="5381280" y="4510440"/>
            <a:ext cx="133560" cy="89280"/>
          </a:xfrm>
          <a:custGeom>
            <a:avLst/>
            <a:gdLst/>
            <a:ahLst/>
            <a:cxnLst/>
            <a:rect l="0" t="0" r="r" b="b"/>
            <a:pathLst>
              <a:path w="371" h="248" fill="none">
                <a:moveTo>
                  <a:pt x="0" y="230"/>
                </a:moveTo>
                <a:lnTo>
                  <a:pt x="106" y="248"/>
                </a:lnTo>
                <a:lnTo>
                  <a:pt x="3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3" name="Straight Connector 2062"/>
          <p:cNvSpPr/>
          <p:nvPr/>
        </p:nvSpPr>
        <p:spPr>
          <a:xfrm flipV="1">
            <a:off x="5419440" y="4497840"/>
            <a:ext cx="1080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4" name="Straight Connector 2063"/>
          <p:cNvSpPr/>
          <p:nvPr/>
        </p:nvSpPr>
        <p:spPr>
          <a:xfrm flipV="1">
            <a:off x="5514840" y="44978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5" name="Straight Connector 2064"/>
          <p:cNvSpPr/>
          <p:nvPr/>
        </p:nvSpPr>
        <p:spPr>
          <a:xfrm flipH="1">
            <a:off x="5597280" y="4122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6" name="Straight Connector 2065"/>
          <p:cNvSpPr/>
          <p:nvPr/>
        </p:nvSpPr>
        <p:spPr>
          <a:xfrm flipH="1">
            <a:off x="5590800" y="412236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7" name="Straight Connector 2066"/>
          <p:cNvSpPr/>
          <p:nvPr/>
        </p:nvSpPr>
        <p:spPr>
          <a:xfrm flipH="1">
            <a:off x="5584680" y="41353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8" name="Freeform: Shape 2067"/>
          <p:cNvSpPr/>
          <p:nvPr/>
        </p:nvSpPr>
        <p:spPr>
          <a:xfrm>
            <a:off x="5565600" y="4147920"/>
            <a:ext cx="25200" cy="101880"/>
          </a:xfrm>
          <a:custGeom>
            <a:avLst/>
            <a:gdLst/>
            <a:ahLst/>
            <a:cxnLst/>
            <a:rect l="0" t="0" r="r" b="b"/>
            <a:pathLst>
              <a:path w="70" h="283" fill="none">
                <a:moveTo>
                  <a:pt x="70" y="0"/>
                </a:moveTo>
                <a:lnTo>
                  <a:pt x="53" y="18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9" name="Freeform: Shape 2068"/>
          <p:cNvSpPr/>
          <p:nvPr/>
        </p:nvSpPr>
        <p:spPr>
          <a:xfrm>
            <a:off x="5565600" y="4154400"/>
            <a:ext cx="19080" cy="158760"/>
          </a:xfrm>
          <a:custGeom>
            <a:avLst/>
            <a:gdLst/>
            <a:ahLst/>
            <a:cxnLst/>
            <a:rect l="0" t="0" r="r" b="b"/>
            <a:pathLst>
              <a:path w="53" h="441" fill="none">
                <a:moveTo>
                  <a:pt x="53" y="0"/>
                </a:moveTo>
                <a:lnTo>
                  <a:pt x="0" y="265"/>
                </a:lnTo>
                <a:lnTo>
                  <a:pt x="0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0" name="Straight Connector 2069"/>
          <p:cNvSpPr/>
          <p:nvPr/>
        </p:nvSpPr>
        <p:spPr>
          <a:xfrm>
            <a:off x="5565600" y="4249800"/>
            <a:ext cx="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1" name="Straight Connector 2070"/>
          <p:cNvSpPr/>
          <p:nvPr/>
        </p:nvSpPr>
        <p:spPr>
          <a:xfrm>
            <a:off x="5565600" y="4313160"/>
            <a:ext cx="648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2" name="Straight Connector 2071"/>
          <p:cNvSpPr/>
          <p:nvPr/>
        </p:nvSpPr>
        <p:spPr>
          <a:xfrm>
            <a:off x="5565600" y="4389480"/>
            <a:ext cx="12600" cy="153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3" name="Straight Connector 2072"/>
          <p:cNvSpPr/>
          <p:nvPr/>
        </p:nvSpPr>
        <p:spPr>
          <a:xfrm>
            <a:off x="5572080" y="4459680"/>
            <a:ext cx="126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4" name="Straight Connector 2073"/>
          <p:cNvSpPr/>
          <p:nvPr/>
        </p:nvSpPr>
        <p:spPr>
          <a:xfrm>
            <a:off x="5578200" y="45424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5" name="Straight Connector 2074"/>
          <p:cNvSpPr/>
          <p:nvPr/>
        </p:nvSpPr>
        <p:spPr>
          <a:xfrm>
            <a:off x="5584680" y="456156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6" name="Straight Connector 2075"/>
          <p:cNvSpPr/>
          <p:nvPr/>
        </p:nvSpPr>
        <p:spPr>
          <a:xfrm>
            <a:off x="5584680" y="457416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7" name="Freeform: Shape 2076"/>
          <p:cNvSpPr/>
          <p:nvPr/>
        </p:nvSpPr>
        <p:spPr>
          <a:xfrm>
            <a:off x="5590800" y="459972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0" y="0"/>
                </a:moveTo>
                <a:lnTo>
                  <a:pt x="18" y="53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8" name="Straight Connector 2077"/>
          <p:cNvSpPr/>
          <p:nvPr/>
        </p:nvSpPr>
        <p:spPr>
          <a:xfrm flipH="1">
            <a:off x="5572080" y="46188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9" name="Straight Connector 2078"/>
          <p:cNvSpPr/>
          <p:nvPr/>
        </p:nvSpPr>
        <p:spPr>
          <a:xfrm flipH="1">
            <a:off x="5565600" y="46188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0" name="Straight Connector 2079"/>
          <p:cNvSpPr/>
          <p:nvPr/>
        </p:nvSpPr>
        <p:spPr>
          <a:xfrm flipH="1" flipV="1">
            <a:off x="5559120" y="4631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1" name="Freeform: Shape 2080"/>
          <p:cNvSpPr/>
          <p:nvPr/>
        </p:nvSpPr>
        <p:spPr>
          <a:xfrm>
            <a:off x="5559120" y="4624920"/>
            <a:ext cx="6480" cy="12960"/>
          </a:xfrm>
          <a:custGeom>
            <a:avLst/>
            <a:gdLst/>
            <a:ahLst/>
            <a:cxnLst/>
            <a:rect l="0" t="0" r="r" b="b"/>
            <a:pathLst>
              <a:path w="18" h="36" fill="none">
                <a:moveTo>
                  <a:pt x="18" y="36"/>
                </a:moveTo>
                <a:lnTo>
                  <a:pt x="0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2" name="Straight Connector 2081"/>
          <p:cNvSpPr/>
          <p:nvPr/>
        </p:nvSpPr>
        <p:spPr>
          <a:xfrm flipV="1">
            <a:off x="5559120" y="4624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3" name="Straight Connector 2082"/>
          <p:cNvSpPr/>
          <p:nvPr/>
        </p:nvSpPr>
        <p:spPr>
          <a:xfrm>
            <a:off x="5451120" y="44722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4" name="Straight Connector 2083"/>
          <p:cNvSpPr/>
          <p:nvPr/>
        </p:nvSpPr>
        <p:spPr>
          <a:xfrm>
            <a:off x="5451120" y="44722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5" name="Straight Connector 2084"/>
          <p:cNvSpPr/>
          <p:nvPr/>
        </p:nvSpPr>
        <p:spPr>
          <a:xfrm>
            <a:off x="5457600" y="447876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6" name="Freeform: Shape 2085"/>
          <p:cNvSpPr/>
          <p:nvPr/>
        </p:nvSpPr>
        <p:spPr>
          <a:xfrm>
            <a:off x="5463720" y="4484880"/>
            <a:ext cx="101880" cy="12960"/>
          </a:xfrm>
          <a:custGeom>
            <a:avLst/>
            <a:gdLst/>
            <a:ahLst/>
            <a:cxnLst/>
            <a:rect l="0" t="0" r="r" b="b"/>
            <a:pathLst>
              <a:path w="283" h="36" fill="none">
                <a:moveTo>
                  <a:pt x="0" y="0"/>
                </a:moveTo>
                <a:lnTo>
                  <a:pt x="142" y="36"/>
                </a:lnTo>
                <a:lnTo>
                  <a:pt x="28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7" name="Straight Connector 2086"/>
          <p:cNvSpPr/>
          <p:nvPr/>
        </p:nvSpPr>
        <p:spPr>
          <a:xfrm flipV="1">
            <a:off x="5514840" y="449136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8" name="Straight Connector 2087"/>
          <p:cNvSpPr/>
          <p:nvPr/>
        </p:nvSpPr>
        <p:spPr>
          <a:xfrm>
            <a:off x="5565600" y="44913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9" name="Straight Connector 2088"/>
          <p:cNvSpPr/>
          <p:nvPr/>
        </p:nvSpPr>
        <p:spPr>
          <a:xfrm flipV="1">
            <a:off x="5584680" y="4478760"/>
            <a:ext cx="633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0" name="Straight Connector 2089"/>
          <p:cNvSpPr/>
          <p:nvPr/>
        </p:nvSpPr>
        <p:spPr>
          <a:xfrm flipV="1">
            <a:off x="5597280" y="447876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1" name="Straight Connector 2090"/>
          <p:cNvSpPr/>
          <p:nvPr/>
        </p:nvSpPr>
        <p:spPr>
          <a:xfrm>
            <a:off x="1505880" y="41162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2" name="Straight Connector 2091"/>
          <p:cNvSpPr/>
          <p:nvPr/>
        </p:nvSpPr>
        <p:spPr>
          <a:xfrm>
            <a:off x="1505880" y="41162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3" name="Straight Connector 2092"/>
          <p:cNvSpPr/>
          <p:nvPr/>
        </p:nvSpPr>
        <p:spPr>
          <a:xfrm>
            <a:off x="1512000" y="412236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4" name="Straight Connector 2093"/>
          <p:cNvSpPr/>
          <p:nvPr/>
        </p:nvSpPr>
        <p:spPr>
          <a:xfrm>
            <a:off x="1518480" y="41223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5" name="Straight Connector 2094"/>
          <p:cNvSpPr/>
          <p:nvPr/>
        </p:nvSpPr>
        <p:spPr>
          <a:xfrm>
            <a:off x="1544040" y="41223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6" name="Straight Connector 2095"/>
          <p:cNvSpPr/>
          <p:nvPr/>
        </p:nvSpPr>
        <p:spPr>
          <a:xfrm flipV="1">
            <a:off x="1575720" y="411624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7" name="Straight Connector 2096"/>
          <p:cNvSpPr/>
          <p:nvPr/>
        </p:nvSpPr>
        <p:spPr>
          <a:xfrm flipV="1">
            <a:off x="1588320" y="4103280"/>
            <a:ext cx="133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8" name="Freeform: Shape 2097"/>
          <p:cNvSpPr/>
          <p:nvPr/>
        </p:nvSpPr>
        <p:spPr>
          <a:xfrm>
            <a:off x="1632960" y="4078080"/>
            <a:ext cx="190440" cy="38160"/>
          </a:xfrm>
          <a:custGeom>
            <a:avLst/>
            <a:gdLst/>
            <a:ahLst/>
            <a:cxnLst/>
            <a:rect l="0" t="0" r="r" b="b"/>
            <a:pathLst>
              <a:path w="529" h="106" fill="none">
                <a:moveTo>
                  <a:pt x="0" y="106"/>
                </a:moveTo>
                <a:lnTo>
                  <a:pt x="247" y="70"/>
                </a:lnTo>
                <a:lnTo>
                  <a:pt x="5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9" name="Straight Connector 2098"/>
          <p:cNvSpPr/>
          <p:nvPr/>
        </p:nvSpPr>
        <p:spPr>
          <a:xfrm flipV="1">
            <a:off x="1721880" y="4065120"/>
            <a:ext cx="165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0" name="Straight Connector 2099"/>
          <p:cNvSpPr/>
          <p:nvPr/>
        </p:nvSpPr>
        <p:spPr>
          <a:xfrm flipV="1">
            <a:off x="1823400" y="4039560"/>
            <a:ext cx="18432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1" name="Straight Connector 2100"/>
          <p:cNvSpPr/>
          <p:nvPr/>
        </p:nvSpPr>
        <p:spPr>
          <a:xfrm flipV="1">
            <a:off x="1887120" y="4033440"/>
            <a:ext cx="1778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2" name="Straight Connector 2101"/>
          <p:cNvSpPr/>
          <p:nvPr/>
        </p:nvSpPr>
        <p:spPr>
          <a:xfrm flipV="1">
            <a:off x="2007720" y="4014360"/>
            <a:ext cx="1969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3" name="Straight Connector 2102"/>
          <p:cNvSpPr/>
          <p:nvPr/>
        </p:nvSpPr>
        <p:spPr>
          <a:xfrm flipV="1">
            <a:off x="2064960" y="401436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4" name="Straight Connector 2103"/>
          <p:cNvSpPr/>
          <p:nvPr/>
        </p:nvSpPr>
        <p:spPr>
          <a:xfrm flipV="1">
            <a:off x="2204640" y="4007880"/>
            <a:ext cx="165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5" name="Straight Connector 2104"/>
          <p:cNvSpPr/>
          <p:nvPr/>
        </p:nvSpPr>
        <p:spPr>
          <a:xfrm flipV="1">
            <a:off x="2230200" y="4007880"/>
            <a:ext cx="164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6" name="Straight Connector 2105"/>
          <p:cNvSpPr/>
          <p:nvPr/>
        </p:nvSpPr>
        <p:spPr>
          <a:xfrm>
            <a:off x="2369880" y="40078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7" name="Straight Connector 2106"/>
          <p:cNvSpPr/>
          <p:nvPr/>
        </p:nvSpPr>
        <p:spPr>
          <a:xfrm>
            <a:off x="2395080" y="4007880"/>
            <a:ext cx="828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8" name="Straight Connector 2107"/>
          <p:cNvSpPr/>
          <p:nvPr/>
        </p:nvSpPr>
        <p:spPr>
          <a:xfrm flipV="1">
            <a:off x="2427120" y="4001400"/>
            <a:ext cx="241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9" name="Straight Connector 2108"/>
          <p:cNvSpPr/>
          <p:nvPr/>
        </p:nvSpPr>
        <p:spPr>
          <a:xfrm flipV="1">
            <a:off x="2477880" y="4001400"/>
            <a:ext cx="2160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0" name="Straight Connector 2109"/>
          <p:cNvSpPr/>
          <p:nvPr/>
        </p:nvSpPr>
        <p:spPr>
          <a:xfrm flipV="1">
            <a:off x="2668320" y="39952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1" name="Straight Connector 2110"/>
          <p:cNvSpPr/>
          <p:nvPr/>
        </p:nvSpPr>
        <p:spPr>
          <a:xfrm flipV="1">
            <a:off x="2693880" y="39952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2" name="Straight Connector 2111"/>
          <p:cNvSpPr/>
          <p:nvPr/>
        </p:nvSpPr>
        <p:spPr>
          <a:xfrm>
            <a:off x="2719080" y="3995280"/>
            <a:ext cx="197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3" name="Straight Connector 2112"/>
          <p:cNvSpPr/>
          <p:nvPr/>
        </p:nvSpPr>
        <p:spPr>
          <a:xfrm>
            <a:off x="2744640" y="3995280"/>
            <a:ext cx="190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4" name="Straight Connector 2113"/>
          <p:cNvSpPr/>
          <p:nvPr/>
        </p:nvSpPr>
        <p:spPr>
          <a:xfrm>
            <a:off x="2916360" y="3995280"/>
            <a:ext cx="95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5" name="Straight Connector 2114"/>
          <p:cNvSpPr/>
          <p:nvPr/>
        </p:nvSpPr>
        <p:spPr>
          <a:xfrm>
            <a:off x="2935080" y="399528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6" name="Straight Connector 2115"/>
          <p:cNvSpPr/>
          <p:nvPr/>
        </p:nvSpPr>
        <p:spPr>
          <a:xfrm>
            <a:off x="3011400" y="4001400"/>
            <a:ext cx="1080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7" name="Straight Connector 2116"/>
          <p:cNvSpPr/>
          <p:nvPr/>
        </p:nvSpPr>
        <p:spPr>
          <a:xfrm>
            <a:off x="3100320" y="401436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8" name="Freeform: Shape 2117"/>
          <p:cNvSpPr/>
          <p:nvPr/>
        </p:nvSpPr>
        <p:spPr>
          <a:xfrm>
            <a:off x="3119400" y="4014360"/>
            <a:ext cx="152640" cy="25200"/>
          </a:xfrm>
          <a:custGeom>
            <a:avLst/>
            <a:gdLst/>
            <a:ahLst/>
            <a:cxnLst/>
            <a:rect l="0" t="0" r="r" b="b"/>
            <a:pathLst>
              <a:path w="424" h="70" fill="none">
                <a:moveTo>
                  <a:pt x="0" y="0"/>
                </a:moveTo>
                <a:lnTo>
                  <a:pt x="247" y="53"/>
                </a:lnTo>
                <a:lnTo>
                  <a:pt x="424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9" name="Straight Connector 2118"/>
          <p:cNvSpPr/>
          <p:nvPr/>
        </p:nvSpPr>
        <p:spPr>
          <a:xfrm>
            <a:off x="3208320" y="4033440"/>
            <a:ext cx="235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0" name="Straight Connector 2119"/>
          <p:cNvSpPr/>
          <p:nvPr/>
        </p:nvSpPr>
        <p:spPr>
          <a:xfrm>
            <a:off x="3272040" y="4039560"/>
            <a:ext cx="241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1" name="Straight Connector 2120"/>
          <p:cNvSpPr/>
          <p:nvPr/>
        </p:nvSpPr>
        <p:spPr>
          <a:xfrm>
            <a:off x="3443400" y="4065120"/>
            <a:ext cx="2034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2" name="Straight Connector 2121"/>
          <p:cNvSpPr/>
          <p:nvPr/>
        </p:nvSpPr>
        <p:spPr>
          <a:xfrm>
            <a:off x="3513240" y="4071600"/>
            <a:ext cx="190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3" name="Straight Connector 2122"/>
          <p:cNvSpPr/>
          <p:nvPr/>
        </p:nvSpPr>
        <p:spPr>
          <a:xfrm>
            <a:off x="3646800" y="4078080"/>
            <a:ext cx="1969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4" name="Freeform: Shape 2123"/>
          <p:cNvSpPr/>
          <p:nvPr/>
        </p:nvSpPr>
        <p:spPr>
          <a:xfrm>
            <a:off x="3704040" y="4084200"/>
            <a:ext cx="190440" cy="19080"/>
          </a:xfrm>
          <a:custGeom>
            <a:avLst/>
            <a:gdLst/>
            <a:ahLst/>
            <a:cxnLst/>
            <a:rect l="0" t="0" r="r" b="b"/>
            <a:pathLst>
              <a:path w="529" h="53" fill="none">
                <a:moveTo>
                  <a:pt x="0" y="0"/>
                </a:moveTo>
                <a:lnTo>
                  <a:pt x="388" y="53"/>
                </a:lnTo>
                <a:lnTo>
                  <a:pt x="529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5" name="Freeform: Shape 2124"/>
          <p:cNvSpPr/>
          <p:nvPr/>
        </p:nvSpPr>
        <p:spPr>
          <a:xfrm>
            <a:off x="3843720" y="4078080"/>
            <a:ext cx="203400" cy="25200"/>
          </a:xfrm>
          <a:custGeom>
            <a:avLst/>
            <a:gdLst/>
            <a:ahLst/>
            <a:cxnLst/>
            <a:rect l="0" t="0" r="r" b="b"/>
            <a:pathLst>
              <a:path w="565" h="70" fill="none">
                <a:moveTo>
                  <a:pt x="0" y="70"/>
                </a:moveTo>
                <a:lnTo>
                  <a:pt x="141" y="70"/>
                </a:lnTo>
                <a:lnTo>
                  <a:pt x="5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6" name="Straight Connector 2125"/>
          <p:cNvSpPr/>
          <p:nvPr/>
        </p:nvSpPr>
        <p:spPr>
          <a:xfrm flipV="1">
            <a:off x="3894480" y="4065120"/>
            <a:ext cx="235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7" name="Straight Connector 2126"/>
          <p:cNvSpPr/>
          <p:nvPr/>
        </p:nvSpPr>
        <p:spPr>
          <a:xfrm flipV="1">
            <a:off x="4047120" y="4046040"/>
            <a:ext cx="241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8" name="Straight Connector 2127"/>
          <p:cNvSpPr/>
          <p:nvPr/>
        </p:nvSpPr>
        <p:spPr>
          <a:xfrm flipV="1">
            <a:off x="4129560" y="4039560"/>
            <a:ext cx="241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9" name="Straight Connector 2128"/>
          <p:cNvSpPr/>
          <p:nvPr/>
        </p:nvSpPr>
        <p:spPr>
          <a:xfrm flipV="1">
            <a:off x="4288680" y="4014360"/>
            <a:ext cx="260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0" name="Straight Connector 2129"/>
          <p:cNvSpPr/>
          <p:nvPr/>
        </p:nvSpPr>
        <p:spPr>
          <a:xfrm flipV="1">
            <a:off x="4371120" y="4001400"/>
            <a:ext cx="266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1" name="Straight Connector 2130"/>
          <p:cNvSpPr/>
          <p:nvPr/>
        </p:nvSpPr>
        <p:spPr>
          <a:xfrm flipV="1">
            <a:off x="4548960" y="3982320"/>
            <a:ext cx="273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2" name="Freeform: Shape 2131"/>
          <p:cNvSpPr/>
          <p:nvPr/>
        </p:nvSpPr>
        <p:spPr>
          <a:xfrm>
            <a:off x="4637880" y="3982320"/>
            <a:ext cx="343080" cy="19080"/>
          </a:xfrm>
          <a:custGeom>
            <a:avLst/>
            <a:gdLst/>
            <a:ahLst/>
            <a:cxnLst/>
            <a:rect l="0" t="0" r="r" b="b"/>
            <a:pathLst>
              <a:path w="953" h="53" fill="none">
                <a:moveTo>
                  <a:pt x="0" y="53"/>
                </a:moveTo>
                <a:lnTo>
                  <a:pt x="512" y="0"/>
                </a:lnTo>
                <a:lnTo>
                  <a:pt x="9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3" name="Straight Connector 2132"/>
          <p:cNvSpPr/>
          <p:nvPr/>
        </p:nvSpPr>
        <p:spPr>
          <a:xfrm>
            <a:off x="4822200" y="3982320"/>
            <a:ext cx="273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4" name="Freeform: Shape 2133"/>
          <p:cNvSpPr/>
          <p:nvPr/>
        </p:nvSpPr>
        <p:spPr>
          <a:xfrm>
            <a:off x="4980960" y="3995280"/>
            <a:ext cx="266760" cy="6120"/>
          </a:xfrm>
          <a:custGeom>
            <a:avLst/>
            <a:gdLst/>
            <a:ahLst/>
            <a:cxnLst/>
            <a:rect l="0" t="0" r="r" b="b"/>
            <a:pathLst>
              <a:path w="741" h="17" fill="none">
                <a:moveTo>
                  <a:pt x="0" y="0"/>
                </a:moveTo>
                <a:lnTo>
                  <a:pt x="318" y="17"/>
                </a:lnTo>
                <a:lnTo>
                  <a:pt x="7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5" name="Straight Connector 2134"/>
          <p:cNvSpPr/>
          <p:nvPr/>
        </p:nvSpPr>
        <p:spPr>
          <a:xfrm flipV="1">
            <a:off x="5095440" y="3995280"/>
            <a:ext cx="222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6" name="Straight Connector 2135"/>
          <p:cNvSpPr/>
          <p:nvPr/>
        </p:nvSpPr>
        <p:spPr>
          <a:xfrm>
            <a:off x="5247720" y="3995280"/>
            <a:ext cx="235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7" name="Straight Connector 2136"/>
          <p:cNvSpPr/>
          <p:nvPr/>
        </p:nvSpPr>
        <p:spPr>
          <a:xfrm>
            <a:off x="5317920" y="3995280"/>
            <a:ext cx="241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8" name="Straight Connector 2137"/>
          <p:cNvSpPr/>
          <p:nvPr/>
        </p:nvSpPr>
        <p:spPr>
          <a:xfrm>
            <a:off x="5482800" y="3995280"/>
            <a:ext cx="222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9" name="Straight Connector 2138"/>
          <p:cNvSpPr/>
          <p:nvPr/>
        </p:nvSpPr>
        <p:spPr>
          <a:xfrm flipV="1">
            <a:off x="5559120" y="3988800"/>
            <a:ext cx="292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0" name="Straight Connector 2139"/>
          <p:cNvSpPr/>
          <p:nvPr/>
        </p:nvSpPr>
        <p:spPr>
          <a:xfrm flipV="1">
            <a:off x="5705280" y="3982320"/>
            <a:ext cx="2160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1" name="Straight Connector 2140"/>
          <p:cNvSpPr/>
          <p:nvPr/>
        </p:nvSpPr>
        <p:spPr>
          <a:xfrm flipV="1">
            <a:off x="5851440" y="3976200"/>
            <a:ext cx="152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2" name="Straight Connector 2141"/>
          <p:cNvSpPr/>
          <p:nvPr/>
        </p:nvSpPr>
        <p:spPr>
          <a:xfrm flipV="1">
            <a:off x="5921280" y="396972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3" name="Straight Connector 2142"/>
          <p:cNvSpPr/>
          <p:nvPr/>
        </p:nvSpPr>
        <p:spPr>
          <a:xfrm flipV="1">
            <a:off x="6004080" y="3963240"/>
            <a:ext cx="698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4" name="Straight Connector 2143"/>
          <p:cNvSpPr/>
          <p:nvPr/>
        </p:nvSpPr>
        <p:spPr>
          <a:xfrm flipV="1">
            <a:off x="6041880" y="396324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5" name="Freeform: Shape 2144"/>
          <p:cNvSpPr/>
          <p:nvPr/>
        </p:nvSpPr>
        <p:spPr>
          <a:xfrm>
            <a:off x="6067440" y="396324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18" y="0"/>
                </a:moveTo>
                <a:lnTo>
                  <a:pt x="35" y="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6" name="Straight Connector 2145"/>
          <p:cNvSpPr/>
          <p:nvPr/>
        </p:nvSpPr>
        <p:spPr>
          <a:xfrm flipH="1">
            <a:off x="6048360" y="3963240"/>
            <a:ext cx="316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7" name="Straight Connector 2146"/>
          <p:cNvSpPr/>
          <p:nvPr/>
        </p:nvSpPr>
        <p:spPr>
          <a:xfrm flipH="1">
            <a:off x="6004080" y="4001400"/>
            <a:ext cx="6336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8" name="Straight Connector 2147"/>
          <p:cNvSpPr/>
          <p:nvPr/>
        </p:nvSpPr>
        <p:spPr>
          <a:xfrm flipH="1">
            <a:off x="5985000" y="4065120"/>
            <a:ext cx="63360" cy="254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9" name="Freeform: Shape 2148"/>
          <p:cNvSpPr/>
          <p:nvPr/>
        </p:nvSpPr>
        <p:spPr>
          <a:xfrm>
            <a:off x="5952960" y="4249800"/>
            <a:ext cx="51120" cy="273600"/>
          </a:xfrm>
          <a:custGeom>
            <a:avLst/>
            <a:gdLst/>
            <a:ahLst/>
            <a:cxnLst/>
            <a:rect l="0" t="0" r="r" b="b"/>
            <a:pathLst>
              <a:path w="142" h="760" fill="none">
                <a:moveTo>
                  <a:pt x="142" y="0"/>
                </a:moveTo>
                <a:lnTo>
                  <a:pt x="89" y="194"/>
                </a:lnTo>
                <a:lnTo>
                  <a:pt x="0" y="7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0" name="Straight Connector 2149"/>
          <p:cNvSpPr/>
          <p:nvPr/>
        </p:nvSpPr>
        <p:spPr>
          <a:xfrm flipH="1">
            <a:off x="5952960" y="4319640"/>
            <a:ext cx="32040" cy="228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1" name="Straight Connector 2150"/>
          <p:cNvSpPr/>
          <p:nvPr/>
        </p:nvSpPr>
        <p:spPr>
          <a:xfrm flipH="1">
            <a:off x="5946840" y="4523400"/>
            <a:ext cx="6120" cy="279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2" name="Straight Connector 2151"/>
          <p:cNvSpPr/>
          <p:nvPr/>
        </p:nvSpPr>
        <p:spPr>
          <a:xfrm flipH="1">
            <a:off x="5940360" y="4548600"/>
            <a:ext cx="12600" cy="337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3" name="Freeform: Shape 2152"/>
          <p:cNvSpPr/>
          <p:nvPr/>
        </p:nvSpPr>
        <p:spPr>
          <a:xfrm>
            <a:off x="5921280" y="4803120"/>
            <a:ext cx="25560" cy="152640"/>
          </a:xfrm>
          <a:custGeom>
            <a:avLst/>
            <a:gdLst/>
            <a:ahLst/>
            <a:cxnLst/>
            <a:rect l="0" t="0" r="r" b="b"/>
            <a:pathLst>
              <a:path w="71" h="424" fill="none">
                <a:moveTo>
                  <a:pt x="71" y="0"/>
                </a:moveTo>
                <a:lnTo>
                  <a:pt x="53" y="230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4" name="Straight Connector 2153"/>
          <p:cNvSpPr/>
          <p:nvPr/>
        </p:nvSpPr>
        <p:spPr>
          <a:xfrm flipH="1">
            <a:off x="5915160" y="4885920"/>
            <a:ext cx="252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5" name="Freeform: Shape 2154"/>
          <p:cNvSpPr/>
          <p:nvPr/>
        </p:nvSpPr>
        <p:spPr>
          <a:xfrm>
            <a:off x="5870520" y="4955760"/>
            <a:ext cx="50760" cy="32040"/>
          </a:xfrm>
          <a:custGeom>
            <a:avLst/>
            <a:gdLst/>
            <a:ahLst/>
            <a:cxnLst/>
            <a:rect l="0" t="0" r="r" b="b"/>
            <a:pathLst>
              <a:path w="141" h="89" fill="none">
                <a:moveTo>
                  <a:pt x="141" y="0"/>
                </a:moveTo>
                <a:lnTo>
                  <a:pt x="124" y="89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6" name="Straight Connector 2155"/>
          <p:cNvSpPr/>
          <p:nvPr/>
        </p:nvSpPr>
        <p:spPr>
          <a:xfrm flipH="1" flipV="1">
            <a:off x="5781600" y="4943160"/>
            <a:ext cx="1335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7" name="Freeform: Shape 2156"/>
          <p:cNvSpPr/>
          <p:nvPr/>
        </p:nvSpPr>
        <p:spPr>
          <a:xfrm>
            <a:off x="5736960" y="4936680"/>
            <a:ext cx="133560" cy="38160"/>
          </a:xfrm>
          <a:custGeom>
            <a:avLst/>
            <a:gdLst/>
            <a:ahLst/>
            <a:cxnLst/>
            <a:rect l="0" t="0" r="r" b="b"/>
            <a:pathLst>
              <a:path w="371" h="106" fill="none">
                <a:moveTo>
                  <a:pt x="371" y="106"/>
                </a:moveTo>
                <a:lnTo>
                  <a:pt x="124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8" name="Straight Connector 2157"/>
          <p:cNvSpPr/>
          <p:nvPr/>
        </p:nvSpPr>
        <p:spPr>
          <a:xfrm flipH="1" flipV="1">
            <a:off x="5717880" y="493668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9" name="Straight Connector 2158"/>
          <p:cNvSpPr/>
          <p:nvPr/>
        </p:nvSpPr>
        <p:spPr>
          <a:xfrm flipH="1">
            <a:off x="5584680" y="4936680"/>
            <a:ext cx="152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0" name="Straight Connector 2159"/>
          <p:cNvSpPr/>
          <p:nvPr/>
        </p:nvSpPr>
        <p:spPr>
          <a:xfrm flipH="1">
            <a:off x="5495760" y="4936680"/>
            <a:ext cx="222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1" name="Straight Connector 2160"/>
          <p:cNvSpPr/>
          <p:nvPr/>
        </p:nvSpPr>
        <p:spPr>
          <a:xfrm flipH="1">
            <a:off x="5273280" y="4936680"/>
            <a:ext cx="311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2" name="Straight Connector 2161"/>
          <p:cNvSpPr/>
          <p:nvPr/>
        </p:nvSpPr>
        <p:spPr>
          <a:xfrm flipH="1">
            <a:off x="5152680" y="4936680"/>
            <a:ext cx="343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3" name="Straight Connector 2162"/>
          <p:cNvSpPr/>
          <p:nvPr/>
        </p:nvSpPr>
        <p:spPr>
          <a:xfrm flipH="1">
            <a:off x="4828680" y="4943160"/>
            <a:ext cx="444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4" name="Freeform: Shape 2163"/>
          <p:cNvSpPr/>
          <p:nvPr/>
        </p:nvSpPr>
        <p:spPr>
          <a:xfrm>
            <a:off x="4656960" y="4949640"/>
            <a:ext cx="495720" cy="50760"/>
          </a:xfrm>
          <a:custGeom>
            <a:avLst/>
            <a:gdLst/>
            <a:ahLst/>
            <a:cxnLst/>
            <a:rect l="0" t="0" r="r" b="b"/>
            <a:pathLst>
              <a:path w="1377" h="141" fill="none">
                <a:moveTo>
                  <a:pt x="1377" y="0"/>
                </a:moveTo>
                <a:lnTo>
                  <a:pt x="477" y="7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5" name="Freeform: Shape 2164"/>
          <p:cNvSpPr/>
          <p:nvPr/>
        </p:nvSpPr>
        <p:spPr>
          <a:xfrm>
            <a:off x="4332960" y="4974840"/>
            <a:ext cx="495720" cy="51120"/>
          </a:xfrm>
          <a:custGeom>
            <a:avLst/>
            <a:gdLst/>
            <a:ahLst/>
            <a:cxnLst/>
            <a:rect l="0" t="0" r="r" b="b"/>
            <a:pathLst>
              <a:path w="1377" h="142" fill="none">
                <a:moveTo>
                  <a:pt x="1377" y="0"/>
                </a:moveTo>
                <a:lnTo>
                  <a:pt x="900" y="71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6" name="Freeform: Shape 2165"/>
          <p:cNvSpPr/>
          <p:nvPr/>
        </p:nvSpPr>
        <p:spPr>
          <a:xfrm>
            <a:off x="3989880" y="5000400"/>
            <a:ext cx="667080" cy="63720"/>
          </a:xfrm>
          <a:custGeom>
            <a:avLst/>
            <a:gdLst/>
            <a:ahLst/>
            <a:cxnLst/>
            <a:rect l="0" t="0" r="r" b="b"/>
            <a:pathLst>
              <a:path w="1853" h="177" fill="none">
                <a:moveTo>
                  <a:pt x="1853" y="0"/>
                </a:moveTo>
                <a:lnTo>
                  <a:pt x="953" y="71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7" name="Straight Connector 2166"/>
          <p:cNvSpPr/>
          <p:nvPr/>
        </p:nvSpPr>
        <p:spPr>
          <a:xfrm flipH="1">
            <a:off x="3748320" y="5025960"/>
            <a:ext cx="58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8" name="Freeform: Shape 2167"/>
          <p:cNvSpPr/>
          <p:nvPr/>
        </p:nvSpPr>
        <p:spPr>
          <a:xfrm>
            <a:off x="3443400" y="5064120"/>
            <a:ext cx="546480" cy="57240"/>
          </a:xfrm>
          <a:custGeom>
            <a:avLst/>
            <a:gdLst/>
            <a:ahLst/>
            <a:cxnLst/>
            <a:rect l="0" t="0" r="r" b="b"/>
            <a:pathLst>
              <a:path w="1518" h="159" fill="none">
                <a:moveTo>
                  <a:pt x="1518" y="0"/>
                </a:moveTo>
                <a:lnTo>
                  <a:pt x="847" y="88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9" name="Freeform: Shape 2168"/>
          <p:cNvSpPr/>
          <p:nvPr/>
        </p:nvSpPr>
        <p:spPr>
          <a:xfrm>
            <a:off x="3144960" y="5095800"/>
            <a:ext cx="603360" cy="31680"/>
          </a:xfrm>
          <a:custGeom>
            <a:avLst/>
            <a:gdLst/>
            <a:ahLst/>
            <a:cxnLst/>
            <a:rect l="0" t="0" r="r" b="b"/>
            <a:pathLst>
              <a:path w="1676" h="88" fill="none">
                <a:moveTo>
                  <a:pt x="1676" y="0"/>
                </a:moveTo>
                <a:lnTo>
                  <a:pt x="829" y="71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0" name="Freeform: Shape 2169"/>
          <p:cNvSpPr/>
          <p:nvPr/>
        </p:nvSpPr>
        <p:spPr>
          <a:xfrm>
            <a:off x="3024360" y="5121360"/>
            <a:ext cx="419040" cy="6120"/>
          </a:xfrm>
          <a:custGeom>
            <a:avLst/>
            <a:gdLst/>
            <a:ahLst/>
            <a:cxnLst/>
            <a:rect l="0" t="0" r="r" b="b"/>
            <a:pathLst>
              <a:path w="1164" h="17" fill="none">
                <a:moveTo>
                  <a:pt x="1164" y="0"/>
                </a:moveTo>
                <a:lnTo>
                  <a:pt x="335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1" name="Freeform: Shape 2170"/>
          <p:cNvSpPr/>
          <p:nvPr/>
        </p:nvSpPr>
        <p:spPr>
          <a:xfrm>
            <a:off x="2719080" y="5121360"/>
            <a:ext cx="425880" cy="6120"/>
          </a:xfrm>
          <a:custGeom>
            <a:avLst/>
            <a:gdLst/>
            <a:ahLst/>
            <a:cxnLst/>
            <a:rect l="0" t="0" r="r" b="b"/>
            <a:pathLst>
              <a:path w="1183" h="17" fill="none">
                <a:moveTo>
                  <a:pt x="1183" y="17"/>
                </a:moveTo>
                <a:lnTo>
                  <a:pt x="84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2" name="Freeform: Shape 2171"/>
          <p:cNvSpPr/>
          <p:nvPr/>
        </p:nvSpPr>
        <p:spPr>
          <a:xfrm>
            <a:off x="2541240" y="5121360"/>
            <a:ext cx="483120" cy="19080"/>
          </a:xfrm>
          <a:custGeom>
            <a:avLst/>
            <a:gdLst/>
            <a:ahLst/>
            <a:cxnLst/>
            <a:rect l="0" t="0" r="r" b="b"/>
            <a:pathLst>
              <a:path w="1342" h="53" fill="none">
                <a:moveTo>
                  <a:pt x="1342" y="0"/>
                </a:moveTo>
                <a:lnTo>
                  <a:pt x="494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3" name="Freeform: Shape 2172"/>
          <p:cNvSpPr/>
          <p:nvPr/>
        </p:nvSpPr>
        <p:spPr>
          <a:xfrm>
            <a:off x="2312640" y="5121360"/>
            <a:ext cx="406440" cy="31680"/>
          </a:xfrm>
          <a:custGeom>
            <a:avLst/>
            <a:gdLst/>
            <a:ahLst/>
            <a:cxnLst/>
            <a:rect l="0" t="0" r="r" b="b"/>
            <a:pathLst>
              <a:path w="1129" h="88" fill="none">
                <a:moveTo>
                  <a:pt x="1129" y="0"/>
                </a:moveTo>
                <a:lnTo>
                  <a:pt x="635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4" name="Straight Connector 2173"/>
          <p:cNvSpPr/>
          <p:nvPr/>
        </p:nvSpPr>
        <p:spPr>
          <a:xfrm flipH="1">
            <a:off x="2084040" y="5140440"/>
            <a:ext cx="457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5" name="Freeform: Shape 2174"/>
          <p:cNvSpPr/>
          <p:nvPr/>
        </p:nvSpPr>
        <p:spPr>
          <a:xfrm>
            <a:off x="1861560" y="5153040"/>
            <a:ext cx="451080" cy="25560"/>
          </a:xfrm>
          <a:custGeom>
            <a:avLst/>
            <a:gdLst/>
            <a:ahLst/>
            <a:cxnLst/>
            <a:rect l="0" t="0" r="r" b="b"/>
            <a:pathLst>
              <a:path w="1253" h="71" fill="none">
                <a:moveTo>
                  <a:pt x="1253" y="0"/>
                </a:moveTo>
                <a:lnTo>
                  <a:pt x="618" y="18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6" name="Straight Connector 2175"/>
          <p:cNvSpPr/>
          <p:nvPr/>
        </p:nvSpPr>
        <p:spPr>
          <a:xfrm flipH="1">
            <a:off x="1772640" y="5159520"/>
            <a:ext cx="3114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7" name="Straight Connector 2176"/>
          <p:cNvSpPr/>
          <p:nvPr/>
        </p:nvSpPr>
        <p:spPr>
          <a:xfrm flipH="1">
            <a:off x="1632960" y="5178600"/>
            <a:ext cx="228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8" name="Straight Connector 2177"/>
          <p:cNvSpPr/>
          <p:nvPr/>
        </p:nvSpPr>
        <p:spPr>
          <a:xfrm flipH="1">
            <a:off x="1600920" y="5191200"/>
            <a:ext cx="1717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9" name="Straight Connector 2178"/>
          <p:cNvSpPr/>
          <p:nvPr/>
        </p:nvSpPr>
        <p:spPr>
          <a:xfrm flipH="1">
            <a:off x="1550160" y="5210280"/>
            <a:ext cx="82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0" name="Straight Connector 2179"/>
          <p:cNvSpPr/>
          <p:nvPr/>
        </p:nvSpPr>
        <p:spPr>
          <a:xfrm flipH="1">
            <a:off x="1544040" y="5216760"/>
            <a:ext cx="568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1" name="Freeform: Shape 2180"/>
          <p:cNvSpPr/>
          <p:nvPr/>
        </p:nvSpPr>
        <p:spPr>
          <a:xfrm>
            <a:off x="1531080" y="519768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53" y="88"/>
                </a:moveTo>
                <a:lnTo>
                  <a:pt x="36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2" name="Straight Connector 2181"/>
          <p:cNvSpPr/>
          <p:nvPr/>
        </p:nvSpPr>
        <p:spPr>
          <a:xfrm flipH="1" flipV="1">
            <a:off x="1518480" y="5146560"/>
            <a:ext cx="255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3" name="Straight Connector 2182"/>
          <p:cNvSpPr/>
          <p:nvPr/>
        </p:nvSpPr>
        <p:spPr>
          <a:xfrm flipH="1" flipV="1">
            <a:off x="1505880" y="5045040"/>
            <a:ext cx="25200" cy="152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4" name="Freeform: Shape 2183"/>
          <p:cNvSpPr/>
          <p:nvPr/>
        </p:nvSpPr>
        <p:spPr>
          <a:xfrm>
            <a:off x="1505880" y="4930560"/>
            <a:ext cx="12600" cy="216000"/>
          </a:xfrm>
          <a:custGeom>
            <a:avLst/>
            <a:gdLst/>
            <a:ahLst/>
            <a:cxnLst/>
            <a:rect l="0" t="0" r="r" b="b"/>
            <a:pathLst>
              <a:path w="35" h="600" fill="none">
                <a:moveTo>
                  <a:pt x="35" y="600"/>
                </a:moveTo>
                <a:lnTo>
                  <a:pt x="0" y="3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5" name="Straight Connector 2184"/>
          <p:cNvSpPr/>
          <p:nvPr/>
        </p:nvSpPr>
        <p:spPr>
          <a:xfrm flipV="1">
            <a:off x="1505880" y="4822200"/>
            <a:ext cx="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6" name="Freeform: Shape 2185"/>
          <p:cNvSpPr/>
          <p:nvPr/>
        </p:nvSpPr>
        <p:spPr>
          <a:xfrm>
            <a:off x="1505880" y="4784040"/>
            <a:ext cx="6120" cy="146520"/>
          </a:xfrm>
          <a:custGeom>
            <a:avLst/>
            <a:gdLst/>
            <a:ahLst/>
            <a:cxnLst/>
            <a:rect l="0" t="0" r="r" b="b"/>
            <a:pathLst>
              <a:path w="17" h="407" fill="none">
                <a:moveTo>
                  <a:pt x="0" y="407"/>
                </a:moveTo>
                <a:lnTo>
                  <a:pt x="0" y="106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7" name="Straight Connector 2186"/>
          <p:cNvSpPr/>
          <p:nvPr/>
        </p:nvSpPr>
        <p:spPr>
          <a:xfrm flipV="1">
            <a:off x="1505880" y="475236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8" name="Straight Connector 2187"/>
          <p:cNvSpPr/>
          <p:nvPr/>
        </p:nvSpPr>
        <p:spPr>
          <a:xfrm flipV="1">
            <a:off x="1512000" y="4644000"/>
            <a:ext cx="648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9" name="Straight Connector 2188"/>
          <p:cNvSpPr/>
          <p:nvPr/>
        </p:nvSpPr>
        <p:spPr>
          <a:xfrm flipV="1">
            <a:off x="1512000" y="4548600"/>
            <a:ext cx="12960" cy="203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0" name="Straight Connector 2189"/>
          <p:cNvSpPr/>
          <p:nvPr/>
        </p:nvSpPr>
        <p:spPr>
          <a:xfrm flipV="1">
            <a:off x="1518480" y="4408560"/>
            <a:ext cx="12600" cy="235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1" name="Freeform: Shape 2190"/>
          <p:cNvSpPr/>
          <p:nvPr/>
        </p:nvSpPr>
        <p:spPr>
          <a:xfrm>
            <a:off x="1524960" y="4319640"/>
            <a:ext cx="25200" cy="228960"/>
          </a:xfrm>
          <a:custGeom>
            <a:avLst/>
            <a:gdLst/>
            <a:ahLst/>
            <a:cxnLst/>
            <a:rect l="0" t="0" r="r" b="b"/>
            <a:pathLst>
              <a:path w="70" h="636" fill="none">
                <a:moveTo>
                  <a:pt x="0" y="636"/>
                </a:moveTo>
                <a:lnTo>
                  <a:pt x="17" y="247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2" name="Straight Connector 2191"/>
          <p:cNvSpPr/>
          <p:nvPr/>
        </p:nvSpPr>
        <p:spPr>
          <a:xfrm flipV="1">
            <a:off x="1531080" y="431964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3" name="Straight Connector 2192"/>
          <p:cNvSpPr/>
          <p:nvPr/>
        </p:nvSpPr>
        <p:spPr>
          <a:xfrm>
            <a:off x="5927760" y="19339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4" name="Straight Connector 2193"/>
          <p:cNvSpPr/>
          <p:nvPr/>
        </p:nvSpPr>
        <p:spPr>
          <a:xfrm>
            <a:off x="5927760" y="19339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5" name="Straight Connector 2194"/>
          <p:cNvSpPr/>
          <p:nvPr/>
        </p:nvSpPr>
        <p:spPr>
          <a:xfrm>
            <a:off x="5933880" y="193392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6" name="Straight Connector 2195"/>
          <p:cNvSpPr/>
          <p:nvPr/>
        </p:nvSpPr>
        <p:spPr>
          <a:xfrm>
            <a:off x="5940360" y="19339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7" name="Straight Connector 2196"/>
          <p:cNvSpPr/>
          <p:nvPr/>
        </p:nvSpPr>
        <p:spPr>
          <a:xfrm>
            <a:off x="594684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8" name="Freeform: Shape 2197"/>
          <p:cNvSpPr/>
          <p:nvPr/>
        </p:nvSpPr>
        <p:spPr>
          <a:xfrm>
            <a:off x="5952960" y="1940400"/>
            <a:ext cx="12960" cy="6480"/>
          </a:xfrm>
          <a:custGeom>
            <a:avLst/>
            <a:gdLst/>
            <a:ahLst/>
            <a:cxnLst/>
            <a:rect l="0" t="0" r="r" b="b"/>
            <a:pathLst>
              <a:path w="36" h="18" fill="none">
                <a:moveTo>
                  <a:pt x="0" y="0"/>
                </a:moveTo>
                <a:lnTo>
                  <a:pt x="36" y="0"/>
                </a:lnTo>
                <a:lnTo>
                  <a:pt x="3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9" name="Freeform: Shape 2198"/>
          <p:cNvSpPr/>
          <p:nvPr/>
        </p:nvSpPr>
        <p:spPr>
          <a:xfrm>
            <a:off x="5965920" y="19404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0" name="Straight Connector 2199"/>
          <p:cNvSpPr/>
          <p:nvPr/>
        </p:nvSpPr>
        <p:spPr>
          <a:xfrm>
            <a:off x="5965920" y="1946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1" name="Straight Connector 2200"/>
          <p:cNvSpPr/>
          <p:nvPr/>
        </p:nvSpPr>
        <p:spPr>
          <a:xfrm flipV="1">
            <a:off x="5972040" y="1940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2" name="Straight Connector 2201"/>
          <p:cNvSpPr/>
          <p:nvPr/>
        </p:nvSpPr>
        <p:spPr>
          <a:xfrm flipV="1">
            <a:off x="5978520" y="19404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3" name="Straight Connector 2202"/>
          <p:cNvSpPr/>
          <p:nvPr/>
        </p:nvSpPr>
        <p:spPr>
          <a:xfrm>
            <a:off x="598500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4" name="Straight Connector 2203"/>
          <p:cNvSpPr/>
          <p:nvPr/>
        </p:nvSpPr>
        <p:spPr>
          <a:xfrm>
            <a:off x="599760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5" name="Straight Connector 2204"/>
          <p:cNvSpPr/>
          <p:nvPr/>
        </p:nvSpPr>
        <p:spPr>
          <a:xfrm>
            <a:off x="600408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6" name="Straight Connector 2205"/>
          <p:cNvSpPr/>
          <p:nvPr/>
        </p:nvSpPr>
        <p:spPr>
          <a:xfrm>
            <a:off x="6010200" y="19404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7" name="Straight Connector 2206"/>
          <p:cNvSpPr/>
          <p:nvPr/>
        </p:nvSpPr>
        <p:spPr>
          <a:xfrm>
            <a:off x="601668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8" name="Straight Connector 2207"/>
          <p:cNvSpPr/>
          <p:nvPr/>
        </p:nvSpPr>
        <p:spPr>
          <a:xfrm>
            <a:off x="6023160" y="19404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9" name="Straight Connector 2208"/>
          <p:cNvSpPr/>
          <p:nvPr/>
        </p:nvSpPr>
        <p:spPr>
          <a:xfrm>
            <a:off x="603576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0" name="Straight Connector 2209"/>
          <p:cNvSpPr/>
          <p:nvPr/>
        </p:nvSpPr>
        <p:spPr>
          <a:xfrm>
            <a:off x="604836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1" name="Straight Connector 2210"/>
          <p:cNvSpPr/>
          <p:nvPr/>
        </p:nvSpPr>
        <p:spPr>
          <a:xfrm>
            <a:off x="605484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2" name="Straight Connector 2211"/>
          <p:cNvSpPr/>
          <p:nvPr/>
        </p:nvSpPr>
        <p:spPr>
          <a:xfrm>
            <a:off x="606096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3" name="Straight Connector 2212"/>
          <p:cNvSpPr/>
          <p:nvPr/>
        </p:nvSpPr>
        <p:spPr>
          <a:xfrm flipV="1">
            <a:off x="6073920" y="19339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4" name="Straight Connector 2213"/>
          <p:cNvSpPr/>
          <p:nvPr/>
        </p:nvSpPr>
        <p:spPr>
          <a:xfrm flipV="1">
            <a:off x="6080040" y="19339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5" name="Straight Connector 2214"/>
          <p:cNvSpPr/>
          <p:nvPr/>
        </p:nvSpPr>
        <p:spPr>
          <a:xfrm flipV="1">
            <a:off x="6093000" y="192744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6" name="Straight Connector 2215"/>
          <p:cNvSpPr/>
          <p:nvPr/>
        </p:nvSpPr>
        <p:spPr>
          <a:xfrm flipV="1">
            <a:off x="6105600" y="192744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7" name="Straight Connector 2216"/>
          <p:cNvSpPr/>
          <p:nvPr/>
        </p:nvSpPr>
        <p:spPr>
          <a:xfrm>
            <a:off x="6124680" y="19274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8" name="Straight Connector 2217"/>
          <p:cNvSpPr/>
          <p:nvPr/>
        </p:nvSpPr>
        <p:spPr>
          <a:xfrm>
            <a:off x="6137280" y="19274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9" name="Straight Connector 2218"/>
          <p:cNvSpPr/>
          <p:nvPr/>
        </p:nvSpPr>
        <p:spPr>
          <a:xfrm flipV="1">
            <a:off x="6143760" y="1921320"/>
            <a:ext cx="633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0" name="Straight Connector 2219"/>
          <p:cNvSpPr/>
          <p:nvPr/>
        </p:nvSpPr>
        <p:spPr>
          <a:xfrm flipV="1">
            <a:off x="6168960" y="192132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1" name="Straight Connector 2220"/>
          <p:cNvSpPr/>
          <p:nvPr/>
        </p:nvSpPr>
        <p:spPr>
          <a:xfrm>
            <a:off x="620712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2" name="Straight Connector 2221"/>
          <p:cNvSpPr/>
          <p:nvPr/>
        </p:nvSpPr>
        <p:spPr>
          <a:xfrm>
            <a:off x="622620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3" name="Straight Connector 2222"/>
          <p:cNvSpPr/>
          <p:nvPr/>
        </p:nvSpPr>
        <p:spPr>
          <a:xfrm>
            <a:off x="624528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4" name="Straight Connector 2223"/>
          <p:cNvSpPr/>
          <p:nvPr/>
        </p:nvSpPr>
        <p:spPr>
          <a:xfrm>
            <a:off x="6264360" y="1921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5" name="Straight Connector 2224"/>
          <p:cNvSpPr/>
          <p:nvPr/>
        </p:nvSpPr>
        <p:spPr>
          <a:xfrm>
            <a:off x="6283440" y="1921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6" name="Straight Connector 2225"/>
          <p:cNvSpPr/>
          <p:nvPr/>
        </p:nvSpPr>
        <p:spPr>
          <a:xfrm>
            <a:off x="6309000" y="192132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7" name="Straight Connector 2226"/>
          <p:cNvSpPr/>
          <p:nvPr/>
        </p:nvSpPr>
        <p:spPr>
          <a:xfrm>
            <a:off x="6328080" y="19213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8" name="Straight Connector 2227"/>
          <p:cNvSpPr/>
          <p:nvPr/>
        </p:nvSpPr>
        <p:spPr>
          <a:xfrm>
            <a:off x="6359760" y="192132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9" name="Freeform: Shape 2228"/>
          <p:cNvSpPr/>
          <p:nvPr/>
        </p:nvSpPr>
        <p:spPr>
          <a:xfrm>
            <a:off x="6372360" y="1921320"/>
            <a:ext cx="44640" cy="12600"/>
          </a:xfrm>
          <a:custGeom>
            <a:avLst/>
            <a:gdLst/>
            <a:ahLst/>
            <a:cxnLst/>
            <a:rect l="0" t="0" r="r" b="b"/>
            <a:pathLst>
              <a:path w="124" h="35" fill="none">
                <a:moveTo>
                  <a:pt x="0" y="0"/>
                </a:moveTo>
                <a:lnTo>
                  <a:pt x="106" y="17"/>
                </a:lnTo>
                <a:lnTo>
                  <a:pt x="124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0" name="Freeform: Shape 2229"/>
          <p:cNvSpPr/>
          <p:nvPr/>
        </p:nvSpPr>
        <p:spPr>
          <a:xfrm>
            <a:off x="6410520" y="192744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8" y="18"/>
                </a:lnTo>
                <a:lnTo>
                  <a:pt x="15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1" name="Straight Connector 2230"/>
          <p:cNvSpPr/>
          <p:nvPr/>
        </p:nvSpPr>
        <p:spPr>
          <a:xfrm>
            <a:off x="6417000" y="193392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2" name="Straight Connector 2231"/>
          <p:cNvSpPr/>
          <p:nvPr/>
        </p:nvSpPr>
        <p:spPr>
          <a:xfrm>
            <a:off x="6467760" y="194040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3" name="Freeform: Shape 2232"/>
          <p:cNvSpPr/>
          <p:nvPr/>
        </p:nvSpPr>
        <p:spPr>
          <a:xfrm>
            <a:off x="6493320" y="1940400"/>
            <a:ext cx="101520" cy="12600"/>
          </a:xfrm>
          <a:custGeom>
            <a:avLst/>
            <a:gdLst/>
            <a:ahLst/>
            <a:cxnLst/>
            <a:rect l="0" t="0" r="r" b="b"/>
            <a:pathLst>
              <a:path w="282" h="35" fill="none">
                <a:moveTo>
                  <a:pt x="0" y="0"/>
                </a:moveTo>
                <a:lnTo>
                  <a:pt x="158" y="35"/>
                </a:lnTo>
                <a:lnTo>
                  <a:pt x="282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4" name="Straight Connector 2233"/>
          <p:cNvSpPr/>
          <p:nvPr/>
        </p:nvSpPr>
        <p:spPr>
          <a:xfrm>
            <a:off x="6550200" y="195300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5" name="Straight Connector 2234"/>
          <p:cNvSpPr/>
          <p:nvPr/>
        </p:nvSpPr>
        <p:spPr>
          <a:xfrm>
            <a:off x="6594840" y="195300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6" name="Straight Connector 2235"/>
          <p:cNvSpPr/>
          <p:nvPr/>
        </p:nvSpPr>
        <p:spPr>
          <a:xfrm>
            <a:off x="6645600" y="195300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7" name="Straight Connector 2236"/>
          <p:cNvSpPr/>
          <p:nvPr/>
        </p:nvSpPr>
        <p:spPr>
          <a:xfrm>
            <a:off x="6671160" y="1953000"/>
            <a:ext cx="889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8" name="Straight Connector 2237"/>
          <p:cNvSpPr/>
          <p:nvPr/>
        </p:nvSpPr>
        <p:spPr>
          <a:xfrm>
            <a:off x="6702840" y="1953000"/>
            <a:ext cx="133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9" name="Straight Connector 2238"/>
          <p:cNvSpPr/>
          <p:nvPr/>
        </p:nvSpPr>
        <p:spPr>
          <a:xfrm>
            <a:off x="6760080" y="1959480"/>
            <a:ext cx="146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0" name="Straight Connector 2239"/>
          <p:cNvSpPr/>
          <p:nvPr/>
        </p:nvSpPr>
        <p:spPr>
          <a:xfrm>
            <a:off x="6836400" y="1959480"/>
            <a:ext cx="126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1" name="Straight Connector 2240"/>
          <p:cNvSpPr/>
          <p:nvPr/>
        </p:nvSpPr>
        <p:spPr>
          <a:xfrm>
            <a:off x="6906240" y="1959480"/>
            <a:ext cx="127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2" name="Straight Connector 2241"/>
          <p:cNvSpPr/>
          <p:nvPr/>
        </p:nvSpPr>
        <p:spPr>
          <a:xfrm>
            <a:off x="6963120" y="196596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3" name="Straight Connector 2242"/>
          <p:cNvSpPr/>
          <p:nvPr/>
        </p:nvSpPr>
        <p:spPr>
          <a:xfrm>
            <a:off x="7033320" y="1978560"/>
            <a:ext cx="568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4" name="Straight Connector 2243"/>
          <p:cNvSpPr/>
          <p:nvPr/>
        </p:nvSpPr>
        <p:spPr>
          <a:xfrm>
            <a:off x="7058520" y="1978560"/>
            <a:ext cx="95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5" name="Freeform: Shape 2244"/>
          <p:cNvSpPr/>
          <p:nvPr/>
        </p:nvSpPr>
        <p:spPr>
          <a:xfrm>
            <a:off x="7090200" y="1978560"/>
            <a:ext cx="152640" cy="6480"/>
          </a:xfrm>
          <a:custGeom>
            <a:avLst/>
            <a:gdLst/>
            <a:ahLst/>
            <a:cxnLst/>
            <a:rect l="0" t="0" r="r" b="b"/>
            <a:pathLst>
              <a:path w="424" h="18" fill="none">
                <a:moveTo>
                  <a:pt x="0" y="0"/>
                </a:moveTo>
                <a:lnTo>
                  <a:pt x="177" y="18"/>
                </a:lnTo>
                <a:lnTo>
                  <a:pt x="4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6" name="Straight Connector 2245"/>
          <p:cNvSpPr/>
          <p:nvPr/>
        </p:nvSpPr>
        <p:spPr>
          <a:xfrm flipV="1">
            <a:off x="7153920" y="1972080"/>
            <a:ext cx="1904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7" name="Straight Connector 2246"/>
          <p:cNvSpPr/>
          <p:nvPr/>
        </p:nvSpPr>
        <p:spPr>
          <a:xfrm flipV="1">
            <a:off x="7242840" y="1965960"/>
            <a:ext cx="152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8" name="Freeform: Shape 2247"/>
          <p:cNvSpPr/>
          <p:nvPr/>
        </p:nvSpPr>
        <p:spPr>
          <a:xfrm>
            <a:off x="7344360" y="1965960"/>
            <a:ext cx="108000" cy="6120"/>
          </a:xfrm>
          <a:custGeom>
            <a:avLst/>
            <a:gdLst/>
            <a:ahLst/>
            <a:cxnLst/>
            <a:rect l="0" t="0" r="r" b="b"/>
            <a:pathLst>
              <a:path w="300" h="17" fill="none">
                <a:moveTo>
                  <a:pt x="0" y="17"/>
                </a:moveTo>
                <a:lnTo>
                  <a:pt x="142" y="0"/>
                </a:lnTo>
                <a:lnTo>
                  <a:pt x="30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9" name="Freeform: Shape 2248"/>
          <p:cNvSpPr/>
          <p:nvPr/>
        </p:nvSpPr>
        <p:spPr>
          <a:xfrm>
            <a:off x="7395480" y="1959480"/>
            <a:ext cx="139680" cy="12600"/>
          </a:xfrm>
          <a:custGeom>
            <a:avLst/>
            <a:gdLst/>
            <a:ahLst/>
            <a:cxnLst/>
            <a:rect l="0" t="0" r="r" b="b"/>
            <a:pathLst>
              <a:path w="388" h="35" fill="none">
                <a:moveTo>
                  <a:pt x="0" y="18"/>
                </a:moveTo>
                <a:lnTo>
                  <a:pt x="158" y="35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0" name="Straight Connector 2249"/>
          <p:cNvSpPr/>
          <p:nvPr/>
        </p:nvSpPr>
        <p:spPr>
          <a:xfrm flipV="1">
            <a:off x="7452360" y="1946880"/>
            <a:ext cx="1400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1" name="Straight Connector 2250"/>
          <p:cNvSpPr/>
          <p:nvPr/>
        </p:nvSpPr>
        <p:spPr>
          <a:xfrm flipV="1">
            <a:off x="7535160" y="1940400"/>
            <a:ext cx="114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2" name="Freeform: Shape 2251"/>
          <p:cNvSpPr/>
          <p:nvPr/>
        </p:nvSpPr>
        <p:spPr>
          <a:xfrm>
            <a:off x="7592400" y="1940400"/>
            <a:ext cx="75960" cy="6480"/>
          </a:xfrm>
          <a:custGeom>
            <a:avLst/>
            <a:gdLst/>
            <a:ahLst/>
            <a:cxnLst/>
            <a:rect l="0" t="0" r="r" b="b"/>
            <a:pathLst>
              <a:path w="211" h="18" fill="none">
                <a:moveTo>
                  <a:pt x="0" y="18"/>
                </a:moveTo>
                <a:lnTo>
                  <a:pt x="158" y="0"/>
                </a:lnTo>
                <a:lnTo>
                  <a:pt x="211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3" name="Freeform: Shape 2252"/>
          <p:cNvSpPr/>
          <p:nvPr/>
        </p:nvSpPr>
        <p:spPr>
          <a:xfrm>
            <a:off x="7649280" y="1940400"/>
            <a:ext cx="63720" cy="6480"/>
          </a:xfrm>
          <a:custGeom>
            <a:avLst/>
            <a:gdLst/>
            <a:ahLst/>
            <a:cxnLst/>
            <a:rect l="0" t="0" r="r" b="b"/>
            <a:pathLst>
              <a:path w="177" h="18" fill="none">
                <a:moveTo>
                  <a:pt x="0" y="0"/>
                </a:moveTo>
                <a:lnTo>
                  <a:pt x="53" y="18"/>
                </a:lnTo>
                <a:lnTo>
                  <a:pt x="17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4" name="Straight Connector 2253"/>
          <p:cNvSpPr/>
          <p:nvPr/>
        </p:nvSpPr>
        <p:spPr>
          <a:xfrm>
            <a:off x="7668360" y="194688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5" name="Straight Connector 2254"/>
          <p:cNvSpPr/>
          <p:nvPr/>
        </p:nvSpPr>
        <p:spPr>
          <a:xfrm flipV="1">
            <a:off x="7713000" y="194040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6" name="Straight Connector 2255"/>
          <p:cNvSpPr/>
          <p:nvPr/>
        </p:nvSpPr>
        <p:spPr>
          <a:xfrm flipV="1">
            <a:off x="7732080" y="19404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7" name="Straight Connector 2256"/>
          <p:cNvSpPr/>
          <p:nvPr/>
        </p:nvSpPr>
        <p:spPr>
          <a:xfrm flipV="1">
            <a:off x="7757640" y="1933920"/>
            <a:ext cx="18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8" name="Freeform: Shape 2257"/>
          <p:cNvSpPr/>
          <p:nvPr/>
        </p:nvSpPr>
        <p:spPr>
          <a:xfrm>
            <a:off x="7763760" y="193392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0" y="18"/>
                </a:moveTo>
                <a:lnTo>
                  <a:pt x="35" y="0"/>
                </a:lnTo>
                <a:lnTo>
                  <a:pt x="18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9" name="Straight Connector 2258"/>
          <p:cNvSpPr/>
          <p:nvPr/>
        </p:nvSpPr>
        <p:spPr>
          <a:xfrm flipH="1">
            <a:off x="7770240" y="19339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0" name="Straight Connector 2259"/>
          <p:cNvSpPr/>
          <p:nvPr/>
        </p:nvSpPr>
        <p:spPr>
          <a:xfrm flipH="1">
            <a:off x="7649280" y="18450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1" name="Freeform: Shape 2260"/>
          <p:cNvSpPr/>
          <p:nvPr/>
        </p:nvSpPr>
        <p:spPr>
          <a:xfrm>
            <a:off x="7655760" y="18450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2" name="Straight Connector 2261"/>
          <p:cNvSpPr/>
          <p:nvPr/>
        </p:nvSpPr>
        <p:spPr>
          <a:xfrm>
            <a:off x="7649280" y="18450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3" name="Straight Connector 2262"/>
          <p:cNvSpPr/>
          <p:nvPr/>
        </p:nvSpPr>
        <p:spPr>
          <a:xfrm>
            <a:off x="7655760" y="1845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4" name="Straight Connector 2263"/>
          <p:cNvSpPr/>
          <p:nvPr/>
        </p:nvSpPr>
        <p:spPr>
          <a:xfrm>
            <a:off x="7662240" y="18450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5" name="Freeform: Shape 2264"/>
          <p:cNvSpPr/>
          <p:nvPr/>
        </p:nvSpPr>
        <p:spPr>
          <a:xfrm>
            <a:off x="7668360" y="1845000"/>
            <a:ext cx="32040" cy="12600"/>
          </a:xfrm>
          <a:custGeom>
            <a:avLst/>
            <a:gdLst/>
            <a:ahLst/>
            <a:cxnLst/>
            <a:rect l="0" t="0" r="r" b="b"/>
            <a:pathLst>
              <a:path w="89" h="35" fill="none">
                <a:moveTo>
                  <a:pt x="0" y="0"/>
                </a:moveTo>
                <a:lnTo>
                  <a:pt x="36" y="0"/>
                </a:lnTo>
                <a:lnTo>
                  <a:pt x="89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6" name="Freeform: Shape 2265"/>
          <p:cNvSpPr/>
          <p:nvPr/>
        </p:nvSpPr>
        <p:spPr>
          <a:xfrm>
            <a:off x="7681320" y="184500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0" y="0"/>
                </a:moveTo>
                <a:lnTo>
                  <a:pt x="53" y="35"/>
                </a:lnTo>
                <a:lnTo>
                  <a:pt x="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7" name="Straight Connector 2266"/>
          <p:cNvSpPr/>
          <p:nvPr/>
        </p:nvSpPr>
        <p:spPr>
          <a:xfrm>
            <a:off x="7700400" y="1857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8" name="Straight Connector 2267"/>
          <p:cNvSpPr/>
          <p:nvPr/>
        </p:nvSpPr>
        <p:spPr>
          <a:xfrm>
            <a:off x="7713000" y="18576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9" name="Straight Connector 2268"/>
          <p:cNvSpPr/>
          <p:nvPr/>
        </p:nvSpPr>
        <p:spPr>
          <a:xfrm>
            <a:off x="7719480" y="18640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0" name="Straight Connector 2269"/>
          <p:cNvSpPr/>
          <p:nvPr/>
        </p:nvSpPr>
        <p:spPr>
          <a:xfrm>
            <a:off x="7732080" y="18766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1" name="Straight Connector 2270"/>
          <p:cNvSpPr/>
          <p:nvPr/>
        </p:nvSpPr>
        <p:spPr>
          <a:xfrm>
            <a:off x="7738560" y="1876680"/>
            <a:ext cx="37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2" name="Straight Connector 2271"/>
          <p:cNvSpPr/>
          <p:nvPr/>
        </p:nvSpPr>
        <p:spPr>
          <a:xfrm>
            <a:off x="7770240" y="19022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3" name="Freeform: Shape 2272"/>
          <p:cNvSpPr/>
          <p:nvPr/>
        </p:nvSpPr>
        <p:spPr>
          <a:xfrm>
            <a:off x="7776360" y="190836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0" y="0"/>
                </a:moveTo>
                <a:lnTo>
                  <a:pt x="36" y="18"/>
                </a:lnTo>
                <a:lnTo>
                  <a:pt x="36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4" name="Straight Connector 2273"/>
          <p:cNvSpPr/>
          <p:nvPr/>
        </p:nvSpPr>
        <p:spPr>
          <a:xfrm>
            <a:off x="7789320" y="19148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5" name="Straight Connector 2274"/>
          <p:cNvSpPr/>
          <p:nvPr/>
        </p:nvSpPr>
        <p:spPr>
          <a:xfrm>
            <a:off x="7789320" y="19213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6" name="Straight Connector 2275"/>
          <p:cNvSpPr/>
          <p:nvPr/>
        </p:nvSpPr>
        <p:spPr>
          <a:xfrm>
            <a:off x="7795440" y="19274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7" name="Straight Connector 2276"/>
          <p:cNvSpPr/>
          <p:nvPr/>
        </p:nvSpPr>
        <p:spPr>
          <a:xfrm>
            <a:off x="7795440" y="1933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8" name="Straight Connector 2277"/>
          <p:cNvSpPr/>
          <p:nvPr/>
        </p:nvSpPr>
        <p:spPr>
          <a:xfrm>
            <a:off x="7795440" y="1940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9" name="Freeform: Shape 2278"/>
          <p:cNvSpPr/>
          <p:nvPr/>
        </p:nvSpPr>
        <p:spPr>
          <a:xfrm>
            <a:off x="7789320" y="19530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17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0" name="Freeform: Shape 2279"/>
          <p:cNvSpPr/>
          <p:nvPr/>
        </p:nvSpPr>
        <p:spPr>
          <a:xfrm>
            <a:off x="7782840" y="19594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0"/>
                </a:moveTo>
                <a:lnTo>
                  <a:pt x="18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1" name="Freeform: Shape 2280"/>
          <p:cNvSpPr/>
          <p:nvPr/>
        </p:nvSpPr>
        <p:spPr>
          <a:xfrm>
            <a:off x="7744680" y="1959480"/>
            <a:ext cx="44640" cy="44640"/>
          </a:xfrm>
          <a:custGeom>
            <a:avLst/>
            <a:gdLst/>
            <a:ahLst/>
            <a:cxnLst/>
            <a:rect l="0" t="0" r="r" b="b"/>
            <a:pathLst>
              <a:path w="124" h="124" fill="none">
                <a:moveTo>
                  <a:pt x="124" y="0"/>
                </a:moveTo>
                <a:lnTo>
                  <a:pt x="106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2" name="Straight Connector 2281"/>
          <p:cNvSpPr/>
          <p:nvPr/>
        </p:nvSpPr>
        <p:spPr>
          <a:xfrm flipH="1">
            <a:off x="7713000" y="19720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3" name="Straight Connector 2282"/>
          <p:cNvSpPr/>
          <p:nvPr/>
        </p:nvSpPr>
        <p:spPr>
          <a:xfrm flipH="1">
            <a:off x="7681320" y="2004120"/>
            <a:ext cx="633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4" name="Freeform: Shape 2283"/>
          <p:cNvSpPr/>
          <p:nvPr/>
        </p:nvSpPr>
        <p:spPr>
          <a:xfrm>
            <a:off x="7674840" y="2029320"/>
            <a:ext cx="38160" cy="51120"/>
          </a:xfrm>
          <a:custGeom>
            <a:avLst/>
            <a:gdLst/>
            <a:ahLst/>
            <a:cxnLst/>
            <a:rect l="0" t="0" r="r" b="b"/>
            <a:pathLst>
              <a:path w="106" h="142" fill="none">
                <a:moveTo>
                  <a:pt x="106" y="0"/>
                </a:moveTo>
                <a:lnTo>
                  <a:pt x="18" y="89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5" name="Straight Connector 2284"/>
          <p:cNvSpPr/>
          <p:nvPr/>
        </p:nvSpPr>
        <p:spPr>
          <a:xfrm flipH="1">
            <a:off x="7674840" y="2061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6" name="Straight Connector 2285"/>
          <p:cNvSpPr/>
          <p:nvPr/>
        </p:nvSpPr>
        <p:spPr>
          <a:xfrm flipH="1">
            <a:off x="7477920" y="22964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7" name="Freeform: Shape 2286"/>
          <p:cNvSpPr/>
          <p:nvPr/>
        </p:nvSpPr>
        <p:spPr>
          <a:xfrm>
            <a:off x="747792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8" name="Freeform: Shape 2287"/>
          <p:cNvSpPr/>
          <p:nvPr/>
        </p:nvSpPr>
        <p:spPr>
          <a:xfrm>
            <a:off x="747144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9" name="Freeform: Shape 2288"/>
          <p:cNvSpPr/>
          <p:nvPr/>
        </p:nvSpPr>
        <p:spPr>
          <a:xfrm>
            <a:off x="7471440" y="22838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0" name="Straight Connector 2289"/>
          <p:cNvSpPr/>
          <p:nvPr/>
        </p:nvSpPr>
        <p:spPr>
          <a:xfrm flipV="1">
            <a:off x="747144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1" name="Straight Connector 2290"/>
          <p:cNvSpPr/>
          <p:nvPr/>
        </p:nvSpPr>
        <p:spPr>
          <a:xfrm flipV="1">
            <a:off x="747144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2" name="Freeform: Shape 2291"/>
          <p:cNvSpPr/>
          <p:nvPr/>
        </p:nvSpPr>
        <p:spPr>
          <a:xfrm>
            <a:off x="7477920" y="225828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0" y="53"/>
                </a:moveTo>
                <a:lnTo>
                  <a:pt x="0" y="3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3" name="Straight Connector 2292"/>
          <p:cNvSpPr/>
          <p:nvPr/>
        </p:nvSpPr>
        <p:spPr>
          <a:xfrm flipV="1">
            <a:off x="7477920" y="225216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4" name="Straight Connector 2293"/>
          <p:cNvSpPr/>
          <p:nvPr/>
        </p:nvSpPr>
        <p:spPr>
          <a:xfrm flipV="1">
            <a:off x="7503480" y="22456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5" name="Straight Connector 2294"/>
          <p:cNvSpPr/>
          <p:nvPr/>
        </p:nvSpPr>
        <p:spPr>
          <a:xfrm flipV="1">
            <a:off x="7509600" y="2226600"/>
            <a:ext cx="57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6" name="Straight Connector 2295"/>
          <p:cNvSpPr/>
          <p:nvPr/>
        </p:nvSpPr>
        <p:spPr>
          <a:xfrm flipV="1">
            <a:off x="7522560" y="2207520"/>
            <a:ext cx="824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7" name="Straight Connector 2296"/>
          <p:cNvSpPr/>
          <p:nvPr/>
        </p:nvSpPr>
        <p:spPr>
          <a:xfrm flipV="1">
            <a:off x="7566840" y="220752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8" name="Straight Connector 2297"/>
          <p:cNvSpPr/>
          <p:nvPr/>
        </p:nvSpPr>
        <p:spPr>
          <a:xfrm>
            <a:off x="7477920" y="22010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9" name="Straight Connector 2298"/>
          <p:cNvSpPr/>
          <p:nvPr/>
        </p:nvSpPr>
        <p:spPr>
          <a:xfrm>
            <a:off x="7477920" y="22010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0" name="Straight Connector 2299"/>
          <p:cNvSpPr/>
          <p:nvPr/>
        </p:nvSpPr>
        <p:spPr>
          <a:xfrm>
            <a:off x="7484400" y="22075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1" name="Straight Connector 2300"/>
          <p:cNvSpPr/>
          <p:nvPr/>
        </p:nvSpPr>
        <p:spPr>
          <a:xfrm>
            <a:off x="7484400" y="2214000"/>
            <a:ext cx="442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2" name="Straight Connector 2301"/>
          <p:cNvSpPr/>
          <p:nvPr/>
        </p:nvSpPr>
        <p:spPr>
          <a:xfrm>
            <a:off x="7490520" y="2220120"/>
            <a:ext cx="6372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3" name="Straight Connector 2302"/>
          <p:cNvSpPr/>
          <p:nvPr/>
        </p:nvSpPr>
        <p:spPr>
          <a:xfrm>
            <a:off x="7528680" y="226476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4" name="Straight Connector 2303"/>
          <p:cNvSpPr/>
          <p:nvPr/>
        </p:nvSpPr>
        <p:spPr>
          <a:xfrm>
            <a:off x="7554240" y="229032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5" name="Straight Connector 2304"/>
          <p:cNvSpPr/>
          <p:nvPr/>
        </p:nvSpPr>
        <p:spPr>
          <a:xfrm>
            <a:off x="7560360" y="229644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6" name="Straight Connector 2305"/>
          <p:cNvSpPr/>
          <p:nvPr/>
        </p:nvSpPr>
        <p:spPr>
          <a:xfrm>
            <a:off x="7566840" y="230292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7" name="Straight Connector 2306"/>
          <p:cNvSpPr/>
          <p:nvPr/>
        </p:nvSpPr>
        <p:spPr>
          <a:xfrm>
            <a:off x="7579440" y="23094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8" name="Straight Connector 2307"/>
          <p:cNvSpPr/>
          <p:nvPr/>
        </p:nvSpPr>
        <p:spPr>
          <a:xfrm>
            <a:off x="7605000" y="2334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9" name="Straight Connector 2308"/>
          <p:cNvSpPr/>
          <p:nvPr/>
        </p:nvSpPr>
        <p:spPr>
          <a:xfrm flipH="1">
            <a:off x="7420680" y="2277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0" name="Freeform: Shape 2309"/>
          <p:cNvSpPr/>
          <p:nvPr/>
        </p:nvSpPr>
        <p:spPr>
          <a:xfrm>
            <a:off x="7420680" y="22712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1" name="Straight Connector 2310"/>
          <p:cNvSpPr/>
          <p:nvPr/>
        </p:nvSpPr>
        <p:spPr>
          <a:xfrm flipV="1">
            <a:off x="7420680" y="2264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2" name="Freeform: Shape 2311"/>
          <p:cNvSpPr/>
          <p:nvPr/>
        </p:nvSpPr>
        <p:spPr>
          <a:xfrm>
            <a:off x="7420680" y="22647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3" name="Straight Connector 2312"/>
          <p:cNvSpPr/>
          <p:nvPr/>
        </p:nvSpPr>
        <p:spPr>
          <a:xfrm>
            <a:off x="7420680" y="226476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4" name="Straight Connector 2313"/>
          <p:cNvSpPr/>
          <p:nvPr/>
        </p:nvSpPr>
        <p:spPr>
          <a:xfrm>
            <a:off x="7427160" y="22647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5" name="Straight Connector 2314"/>
          <p:cNvSpPr/>
          <p:nvPr/>
        </p:nvSpPr>
        <p:spPr>
          <a:xfrm>
            <a:off x="7465320" y="22647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6" name="Straight Connector 2315"/>
          <p:cNvSpPr/>
          <p:nvPr/>
        </p:nvSpPr>
        <p:spPr>
          <a:xfrm>
            <a:off x="7484400" y="22647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7" name="Straight Connector 2316"/>
          <p:cNvSpPr/>
          <p:nvPr/>
        </p:nvSpPr>
        <p:spPr>
          <a:xfrm>
            <a:off x="7509600" y="22647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8" name="Straight Connector 2317"/>
          <p:cNvSpPr/>
          <p:nvPr/>
        </p:nvSpPr>
        <p:spPr>
          <a:xfrm>
            <a:off x="7516080" y="226476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9" name="Straight Connector 2318"/>
          <p:cNvSpPr/>
          <p:nvPr/>
        </p:nvSpPr>
        <p:spPr>
          <a:xfrm flipV="1">
            <a:off x="8754840" y="13741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0" name="Straight Connector 2319"/>
          <p:cNvSpPr/>
          <p:nvPr/>
        </p:nvSpPr>
        <p:spPr>
          <a:xfrm flipV="1">
            <a:off x="8754840" y="13676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1" name="Freeform: Shape 2320"/>
          <p:cNvSpPr/>
          <p:nvPr/>
        </p:nvSpPr>
        <p:spPr>
          <a:xfrm>
            <a:off x="8761320" y="13676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2" name="Freeform: Shape 2321"/>
          <p:cNvSpPr/>
          <p:nvPr/>
        </p:nvSpPr>
        <p:spPr>
          <a:xfrm>
            <a:off x="8754840" y="136764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36" y="0"/>
                </a:moveTo>
                <a:lnTo>
                  <a:pt x="18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3" name="Freeform: Shape 2322"/>
          <p:cNvSpPr/>
          <p:nvPr/>
        </p:nvSpPr>
        <p:spPr>
          <a:xfrm>
            <a:off x="8716680" y="1367640"/>
            <a:ext cx="44640" cy="38160"/>
          </a:xfrm>
          <a:custGeom>
            <a:avLst/>
            <a:gdLst/>
            <a:ahLst/>
            <a:cxnLst/>
            <a:rect l="0" t="0" r="r" b="b"/>
            <a:pathLst>
              <a:path w="124" h="106" fill="none">
                <a:moveTo>
                  <a:pt x="124" y="0"/>
                </a:moveTo>
                <a:lnTo>
                  <a:pt x="106" y="36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4" name="Straight Connector 2323"/>
          <p:cNvSpPr/>
          <p:nvPr/>
        </p:nvSpPr>
        <p:spPr>
          <a:xfrm flipH="1">
            <a:off x="8697600" y="1380600"/>
            <a:ext cx="57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5" name="Straight Connector 2324"/>
          <p:cNvSpPr/>
          <p:nvPr/>
        </p:nvSpPr>
        <p:spPr>
          <a:xfrm flipH="1">
            <a:off x="8665920" y="140580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6" name="Straight Connector 2325"/>
          <p:cNvSpPr/>
          <p:nvPr/>
        </p:nvSpPr>
        <p:spPr>
          <a:xfrm flipH="1">
            <a:off x="8640720" y="1418760"/>
            <a:ext cx="568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7" name="Straight Connector 2326"/>
          <p:cNvSpPr/>
          <p:nvPr/>
        </p:nvSpPr>
        <p:spPr>
          <a:xfrm flipH="1">
            <a:off x="8627760" y="14439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8" name="Straight Connector 2327"/>
          <p:cNvSpPr/>
          <p:nvPr/>
        </p:nvSpPr>
        <p:spPr>
          <a:xfrm flipH="1">
            <a:off x="8615160" y="146304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9" name="Straight Connector 2328"/>
          <p:cNvSpPr/>
          <p:nvPr/>
        </p:nvSpPr>
        <p:spPr>
          <a:xfrm flipH="1">
            <a:off x="8602560" y="146952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0" name="Straight Connector 2329"/>
          <p:cNvSpPr/>
          <p:nvPr/>
        </p:nvSpPr>
        <p:spPr>
          <a:xfrm flipH="1">
            <a:off x="8589600" y="1476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1" name="Freeform: Shape 2330"/>
          <p:cNvSpPr/>
          <p:nvPr/>
        </p:nvSpPr>
        <p:spPr>
          <a:xfrm>
            <a:off x="8589600" y="148860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36" y="0"/>
                </a:moveTo>
                <a:lnTo>
                  <a:pt x="0" y="18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2" name="Straight Connector 2331"/>
          <p:cNvSpPr/>
          <p:nvPr/>
        </p:nvSpPr>
        <p:spPr>
          <a:xfrm>
            <a:off x="8589600" y="1495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3" name="Freeform: Shape 2332"/>
          <p:cNvSpPr/>
          <p:nvPr/>
        </p:nvSpPr>
        <p:spPr>
          <a:xfrm>
            <a:off x="8589600" y="15015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4" name="Straight Connector 2333"/>
          <p:cNvSpPr/>
          <p:nvPr/>
        </p:nvSpPr>
        <p:spPr>
          <a:xfrm>
            <a:off x="8589600" y="15076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5" name="Straight Connector 2334"/>
          <p:cNvSpPr/>
          <p:nvPr/>
        </p:nvSpPr>
        <p:spPr>
          <a:xfrm>
            <a:off x="8596080" y="15076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6" name="Straight Connector 2335"/>
          <p:cNvSpPr/>
          <p:nvPr/>
        </p:nvSpPr>
        <p:spPr>
          <a:xfrm>
            <a:off x="8608680" y="15141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7" name="Straight Connector 2336"/>
          <p:cNvSpPr/>
          <p:nvPr/>
        </p:nvSpPr>
        <p:spPr>
          <a:xfrm>
            <a:off x="8615160" y="15141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8" name="Straight Connector 2337"/>
          <p:cNvSpPr/>
          <p:nvPr/>
        </p:nvSpPr>
        <p:spPr>
          <a:xfrm>
            <a:off x="8627760" y="1520640"/>
            <a:ext cx="32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9" name="Straight Connector 2338"/>
          <p:cNvSpPr/>
          <p:nvPr/>
        </p:nvSpPr>
        <p:spPr>
          <a:xfrm>
            <a:off x="8653320" y="152676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0" name="Straight Connector 2339"/>
          <p:cNvSpPr/>
          <p:nvPr/>
        </p:nvSpPr>
        <p:spPr>
          <a:xfrm>
            <a:off x="8659800" y="1533240"/>
            <a:ext cx="37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1" name="Straight Connector 2340"/>
          <p:cNvSpPr/>
          <p:nvPr/>
        </p:nvSpPr>
        <p:spPr>
          <a:xfrm>
            <a:off x="8678880" y="153972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2" name="Straight Connector 2341"/>
          <p:cNvSpPr/>
          <p:nvPr/>
        </p:nvSpPr>
        <p:spPr>
          <a:xfrm>
            <a:off x="8697600" y="15458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3" name="Freeform: Shape 2342"/>
          <p:cNvSpPr/>
          <p:nvPr/>
        </p:nvSpPr>
        <p:spPr>
          <a:xfrm>
            <a:off x="8704080" y="155232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0"/>
                </a:moveTo>
                <a:lnTo>
                  <a:pt x="0" y="18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4" name="Freeform: Shape 2343"/>
          <p:cNvSpPr/>
          <p:nvPr/>
        </p:nvSpPr>
        <p:spPr>
          <a:xfrm>
            <a:off x="8704080" y="155880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0" y="0"/>
                </a:moveTo>
                <a:lnTo>
                  <a:pt x="35" y="0"/>
                </a:lnTo>
                <a:lnTo>
                  <a:pt x="35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5" name="Straight Connector 2344"/>
          <p:cNvSpPr/>
          <p:nvPr/>
        </p:nvSpPr>
        <p:spPr>
          <a:xfrm>
            <a:off x="8716680" y="1558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6" name="Straight Connector 2345"/>
          <p:cNvSpPr/>
          <p:nvPr/>
        </p:nvSpPr>
        <p:spPr>
          <a:xfrm>
            <a:off x="8875800" y="13867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7" name="Freeform: Shape 2346"/>
          <p:cNvSpPr/>
          <p:nvPr/>
        </p:nvSpPr>
        <p:spPr>
          <a:xfrm>
            <a:off x="8875800" y="1386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17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8" name="Straight Connector 2347"/>
          <p:cNvSpPr/>
          <p:nvPr/>
        </p:nvSpPr>
        <p:spPr>
          <a:xfrm flipH="1">
            <a:off x="8875800" y="13867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9" name="Straight Connector 2348"/>
          <p:cNvSpPr/>
          <p:nvPr/>
        </p:nvSpPr>
        <p:spPr>
          <a:xfrm flipH="1">
            <a:off x="8862840" y="13932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0" name="Straight Connector 2349"/>
          <p:cNvSpPr/>
          <p:nvPr/>
        </p:nvSpPr>
        <p:spPr>
          <a:xfrm flipH="1">
            <a:off x="8850240" y="13996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1" name="Straight Connector 2350"/>
          <p:cNvSpPr/>
          <p:nvPr/>
        </p:nvSpPr>
        <p:spPr>
          <a:xfrm flipH="1">
            <a:off x="8843760" y="14187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2" name="Straight Connector 2351"/>
          <p:cNvSpPr/>
          <p:nvPr/>
        </p:nvSpPr>
        <p:spPr>
          <a:xfrm flipH="1">
            <a:off x="8837640" y="14313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3" name="Straight Connector 2352"/>
          <p:cNvSpPr/>
          <p:nvPr/>
        </p:nvSpPr>
        <p:spPr>
          <a:xfrm flipH="1">
            <a:off x="8818560" y="143136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4" name="Straight Connector 2353"/>
          <p:cNvSpPr/>
          <p:nvPr/>
        </p:nvSpPr>
        <p:spPr>
          <a:xfrm flipH="1">
            <a:off x="8793000" y="1437840"/>
            <a:ext cx="446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5" name="Freeform: Shape 2354"/>
          <p:cNvSpPr/>
          <p:nvPr/>
        </p:nvSpPr>
        <p:spPr>
          <a:xfrm>
            <a:off x="8786880" y="145044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88" y="0"/>
                </a:moveTo>
                <a:lnTo>
                  <a:pt x="17" y="53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6" name="Freeform: Shape 2355"/>
          <p:cNvSpPr/>
          <p:nvPr/>
        </p:nvSpPr>
        <p:spPr>
          <a:xfrm>
            <a:off x="8786880" y="146952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17" y="0"/>
                </a:moveTo>
                <a:lnTo>
                  <a:pt x="0" y="71"/>
                </a:lnTo>
                <a:lnTo>
                  <a:pt x="7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7" name="Freeform: Shape 2356"/>
          <p:cNvSpPr/>
          <p:nvPr/>
        </p:nvSpPr>
        <p:spPr>
          <a:xfrm>
            <a:off x="8786880" y="1495080"/>
            <a:ext cx="50760" cy="38160"/>
          </a:xfrm>
          <a:custGeom>
            <a:avLst/>
            <a:gdLst/>
            <a:ahLst/>
            <a:cxnLst/>
            <a:rect l="0" t="0" r="r" b="b"/>
            <a:pathLst>
              <a:path w="141" h="106" fill="none">
                <a:moveTo>
                  <a:pt x="0" y="0"/>
                </a:moveTo>
                <a:lnTo>
                  <a:pt x="70" y="88"/>
                </a:lnTo>
                <a:lnTo>
                  <a:pt x="14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8" name="Straight Connector 2357"/>
          <p:cNvSpPr/>
          <p:nvPr/>
        </p:nvSpPr>
        <p:spPr>
          <a:xfrm>
            <a:off x="8812080" y="152676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9" name="Straight Connector 2358"/>
          <p:cNvSpPr/>
          <p:nvPr/>
        </p:nvSpPr>
        <p:spPr>
          <a:xfrm>
            <a:off x="8837640" y="15332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0" name="Straight Connector 2359"/>
          <p:cNvSpPr/>
          <p:nvPr/>
        </p:nvSpPr>
        <p:spPr>
          <a:xfrm flipH="1">
            <a:off x="9161640" y="14313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1" name="Freeform: Shape 2360"/>
          <p:cNvSpPr/>
          <p:nvPr/>
        </p:nvSpPr>
        <p:spPr>
          <a:xfrm>
            <a:off x="9161640" y="1424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2" name="Freeform: Shape 2361"/>
          <p:cNvSpPr/>
          <p:nvPr/>
        </p:nvSpPr>
        <p:spPr>
          <a:xfrm>
            <a:off x="9155160" y="1424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3" name="Straight Connector 2362"/>
          <p:cNvSpPr/>
          <p:nvPr/>
        </p:nvSpPr>
        <p:spPr>
          <a:xfrm flipH="1" flipV="1">
            <a:off x="9148680" y="141876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4" name="Straight Connector 2363"/>
          <p:cNvSpPr/>
          <p:nvPr/>
        </p:nvSpPr>
        <p:spPr>
          <a:xfrm flipH="1" flipV="1">
            <a:off x="9117000" y="141228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5" name="Straight Connector 2364"/>
          <p:cNvSpPr/>
          <p:nvPr/>
        </p:nvSpPr>
        <p:spPr>
          <a:xfrm flipH="1" flipV="1">
            <a:off x="9110880" y="1412280"/>
            <a:ext cx="37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6" name="Straight Connector 2365"/>
          <p:cNvSpPr/>
          <p:nvPr/>
        </p:nvSpPr>
        <p:spPr>
          <a:xfrm flipH="1">
            <a:off x="9097920" y="14122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7" name="Straight Connector 2366"/>
          <p:cNvSpPr/>
          <p:nvPr/>
        </p:nvSpPr>
        <p:spPr>
          <a:xfrm flipH="1">
            <a:off x="9085320" y="14122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8" name="Straight Connector 2367"/>
          <p:cNvSpPr/>
          <p:nvPr/>
        </p:nvSpPr>
        <p:spPr>
          <a:xfrm flipH="1">
            <a:off x="9072720" y="14122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9" name="Straight Connector 2368"/>
          <p:cNvSpPr/>
          <p:nvPr/>
        </p:nvSpPr>
        <p:spPr>
          <a:xfrm flipH="1">
            <a:off x="9053640" y="141876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0" name="Freeform: Shape 2369"/>
          <p:cNvSpPr/>
          <p:nvPr/>
        </p:nvSpPr>
        <p:spPr>
          <a:xfrm>
            <a:off x="9053640" y="14248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0"/>
                </a:moveTo>
                <a:lnTo>
                  <a:pt x="0" y="36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1" name="Freeform: Shape 2370"/>
          <p:cNvSpPr/>
          <p:nvPr/>
        </p:nvSpPr>
        <p:spPr>
          <a:xfrm>
            <a:off x="9047160" y="14378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0"/>
                </a:moveTo>
                <a:lnTo>
                  <a:pt x="18" y="17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2" name="Freeform: Shape 2371"/>
          <p:cNvSpPr/>
          <p:nvPr/>
        </p:nvSpPr>
        <p:spPr>
          <a:xfrm>
            <a:off x="9034560" y="1443960"/>
            <a:ext cx="19080" cy="32040"/>
          </a:xfrm>
          <a:custGeom>
            <a:avLst/>
            <a:gdLst/>
            <a:ahLst/>
            <a:cxnLst/>
            <a:rect l="0" t="0" r="r" b="b"/>
            <a:pathLst>
              <a:path w="53" h="89" fill="none">
                <a:moveTo>
                  <a:pt x="53" y="0"/>
                </a:moveTo>
                <a:lnTo>
                  <a:pt x="35" y="0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3" name="Straight Connector 2372"/>
          <p:cNvSpPr/>
          <p:nvPr/>
        </p:nvSpPr>
        <p:spPr>
          <a:xfrm flipH="1">
            <a:off x="9034560" y="144396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4" name="Straight Connector 2373"/>
          <p:cNvSpPr/>
          <p:nvPr/>
        </p:nvSpPr>
        <p:spPr>
          <a:xfrm>
            <a:off x="9034560" y="1476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5" name="Straight Connector 2374"/>
          <p:cNvSpPr/>
          <p:nvPr/>
        </p:nvSpPr>
        <p:spPr>
          <a:xfrm>
            <a:off x="9034560" y="148212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6" name="Freeform: Shape 2375"/>
          <p:cNvSpPr/>
          <p:nvPr/>
        </p:nvSpPr>
        <p:spPr>
          <a:xfrm>
            <a:off x="9034560" y="14886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17" y="71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7" name="Straight Connector 2376"/>
          <p:cNvSpPr/>
          <p:nvPr/>
        </p:nvSpPr>
        <p:spPr>
          <a:xfrm>
            <a:off x="9040680" y="151416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8" name="Straight Connector 2377"/>
          <p:cNvSpPr/>
          <p:nvPr/>
        </p:nvSpPr>
        <p:spPr>
          <a:xfrm>
            <a:off x="9053640" y="15332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9" name="Straight Connector 2378"/>
          <p:cNvSpPr/>
          <p:nvPr/>
        </p:nvSpPr>
        <p:spPr>
          <a:xfrm>
            <a:off x="9053640" y="1539720"/>
            <a:ext cx="633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0" name="Freeform: Shape 2379"/>
          <p:cNvSpPr/>
          <p:nvPr/>
        </p:nvSpPr>
        <p:spPr>
          <a:xfrm>
            <a:off x="9059760" y="152676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0" y="53"/>
                </a:moveTo>
                <a:lnTo>
                  <a:pt x="159" y="89"/>
                </a:lnTo>
                <a:lnTo>
                  <a:pt x="3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1" name="Freeform: Shape 2380"/>
          <p:cNvSpPr/>
          <p:nvPr/>
        </p:nvSpPr>
        <p:spPr>
          <a:xfrm>
            <a:off x="9117000" y="1507680"/>
            <a:ext cx="76320" cy="51120"/>
          </a:xfrm>
          <a:custGeom>
            <a:avLst/>
            <a:gdLst/>
            <a:ahLst/>
            <a:cxnLst/>
            <a:rect l="0" t="0" r="r" b="b"/>
            <a:pathLst>
              <a:path w="212" h="142" fill="none">
                <a:moveTo>
                  <a:pt x="0" y="142"/>
                </a:moveTo>
                <a:lnTo>
                  <a:pt x="159" y="53"/>
                </a:lnTo>
                <a:lnTo>
                  <a:pt x="2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2" name="Freeform: Shape 2381"/>
          <p:cNvSpPr/>
          <p:nvPr/>
        </p:nvSpPr>
        <p:spPr>
          <a:xfrm>
            <a:off x="9174240" y="1469520"/>
            <a:ext cx="25560" cy="57240"/>
          </a:xfrm>
          <a:custGeom>
            <a:avLst/>
            <a:gdLst/>
            <a:ahLst/>
            <a:cxnLst/>
            <a:rect l="0" t="0" r="r" b="b"/>
            <a:pathLst>
              <a:path w="71" h="159" fill="none">
                <a:moveTo>
                  <a:pt x="0" y="159"/>
                </a:moveTo>
                <a:lnTo>
                  <a:pt x="53" y="10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3" name="Freeform: Shape 2382"/>
          <p:cNvSpPr/>
          <p:nvPr/>
        </p:nvSpPr>
        <p:spPr>
          <a:xfrm>
            <a:off x="9148680" y="1437840"/>
            <a:ext cx="51120" cy="69840"/>
          </a:xfrm>
          <a:custGeom>
            <a:avLst/>
            <a:gdLst/>
            <a:ahLst/>
            <a:cxnLst/>
            <a:rect l="0" t="0" r="r" b="b"/>
            <a:pathLst>
              <a:path w="142" h="194" fill="none">
                <a:moveTo>
                  <a:pt x="124" y="194"/>
                </a:moveTo>
                <a:lnTo>
                  <a:pt x="142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4" name="Straight Connector 2383"/>
          <p:cNvSpPr/>
          <p:nvPr/>
        </p:nvSpPr>
        <p:spPr>
          <a:xfrm flipH="1" flipV="1">
            <a:off x="9129960" y="143136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5" name="Straight Connector 2384"/>
          <p:cNvSpPr/>
          <p:nvPr/>
        </p:nvSpPr>
        <p:spPr>
          <a:xfrm flipH="1" flipV="1">
            <a:off x="9123480" y="143136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6" name="Straight Connector 2385"/>
          <p:cNvSpPr/>
          <p:nvPr/>
        </p:nvSpPr>
        <p:spPr>
          <a:xfrm flipH="1">
            <a:off x="9123480" y="1431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7" name="Straight Connector 2386"/>
          <p:cNvSpPr/>
          <p:nvPr/>
        </p:nvSpPr>
        <p:spPr>
          <a:xfrm flipV="1">
            <a:off x="9263160" y="13042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8" name="Freeform: Shape 2387"/>
          <p:cNvSpPr/>
          <p:nvPr/>
        </p:nvSpPr>
        <p:spPr>
          <a:xfrm>
            <a:off x="9263160" y="13104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9" name="Straight Connector 2388"/>
          <p:cNvSpPr/>
          <p:nvPr/>
        </p:nvSpPr>
        <p:spPr>
          <a:xfrm>
            <a:off x="9263160" y="130428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0" name="Straight Connector 2389"/>
          <p:cNvSpPr/>
          <p:nvPr/>
        </p:nvSpPr>
        <p:spPr>
          <a:xfrm>
            <a:off x="9263160" y="1310400"/>
            <a:ext cx="126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1" name="Straight Connector 2390"/>
          <p:cNvSpPr/>
          <p:nvPr/>
        </p:nvSpPr>
        <p:spPr>
          <a:xfrm>
            <a:off x="9269640" y="1329480"/>
            <a:ext cx="2520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2" name="Straight Connector 2391"/>
          <p:cNvSpPr/>
          <p:nvPr/>
        </p:nvSpPr>
        <p:spPr>
          <a:xfrm>
            <a:off x="9275760" y="1374120"/>
            <a:ext cx="2556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3" name="Straight Connector 2392"/>
          <p:cNvSpPr/>
          <p:nvPr/>
        </p:nvSpPr>
        <p:spPr>
          <a:xfrm>
            <a:off x="9294840" y="149508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4" name="Straight Connector 2393"/>
          <p:cNvSpPr/>
          <p:nvPr/>
        </p:nvSpPr>
        <p:spPr>
          <a:xfrm>
            <a:off x="9301320" y="1520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5" name="Straight Connector 2394"/>
          <p:cNvSpPr/>
          <p:nvPr/>
        </p:nvSpPr>
        <p:spPr>
          <a:xfrm flipV="1">
            <a:off x="9307800" y="1431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6" name="Straight Connector 2395"/>
          <p:cNvSpPr/>
          <p:nvPr/>
        </p:nvSpPr>
        <p:spPr>
          <a:xfrm flipV="1">
            <a:off x="9307800" y="14248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7" name="Straight Connector 2396"/>
          <p:cNvSpPr/>
          <p:nvPr/>
        </p:nvSpPr>
        <p:spPr>
          <a:xfrm flipV="1">
            <a:off x="9307800" y="1418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8" name="Freeform: Shape 2397"/>
          <p:cNvSpPr/>
          <p:nvPr/>
        </p:nvSpPr>
        <p:spPr>
          <a:xfrm>
            <a:off x="9307800" y="141876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0" y="0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9" name="Straight Connector 2398"/>
          <p:cNvSpPr/>
          <p:nvPr/>
        </p:nvSpPr>
        <p:spPr>
          <a:xfrm>
            <a:off x="9307800" y="1418760"/>
            <a:ext cx="1015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0" name="Freeform: Shape 2399"/>
          <p:cNvSpPr/>
          <p:nvPr/>
        </p:nvSpPr>
        <p:spPr>
          <a:xfrm>
            <a:off x="9313920" y="1418760"/>
            <a:ext cx="120960" cy="31680"/>
          </a:xfrm>
          <a:custGeom>
            <a:avLst/>
            <a:gdLst/>
            <a:ahLst/>
            <a:cxnLst/>
            <a:rect l="0" t="0" r="r" b="b"/>
            <a:pathLst>
              <a:path w="336" h="88" fill="none">
                <a:moveTo>
                  <a:pt x="0" y="0"/>
                </a:moveTo>
                <a:lnTo>
                  <a:pt x="265" y="35"/>
                </a:lnTo>
                <a:lnTo>
                  <a:pt x="33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1" name="Straight Connector 2400"/>
          <p:cNvSpPr/>
          <p:nvPr/>
        </p:nvSpPr>
        <p:spPr>
          <a:xfrm>
            <a:off x="9409320" y="143136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2" name="Freeform: Shape 2401"/>
          <p:cNvSpPr/>
          <p:nvPr/>
        </p:nvSpPr>
        <p:spPr>
          <a:xfrm>
            <a:off x="9434880" y="1450440"/>
            <a:ext cx="12600" cy="51120"/>
          </a:xfrm>
          <a:custGeom>
            <a:avLst/>
            <a:gdLst/>
            <a:ahLst/>
            <a:cxnLst/>
            <a:rect l="0" t="0" r="r" b="b"/>
            <a:pathLst>
              <a:path w="35" h="142" fill="none">
                <a:moveTo>
                  <a:pt x="0" y="0"/>
                </a:moveTo>
                <a:lnTo>
                  <a:pt x="17" y="18"/>
                </a:lnTo>
                <a:lnTo>
                  <a:pt x="35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3" name="Freeform: Shape 2402"/>
          <p:cNvSpPr/>
          <p:nvPr/>
        </p:nvSpPr>
        <p:spPr>
          <a:xfrm>
            <a:off x="9390240" y="1456920"/>
            <a:ext cx="57240" cy="88920"/>
          </a:xfrm>
          <a:custGeom>
            <a:avLst/>
            <a:gdLst/>
            <a:ahLst/>
            <a:cxnLst/>
            <a:rect l="0" t="0" r="r" b="b"/>
            <a:pathLst>
              <a:path w="159" h="247" fill="none">
                <a:moveTo>
                  <a:pt x="141" y="0"/>
                </a:moveTo>
                <a:lnTo>
                  <a:pt x="159" y="124"/>
                </a:lnTo>
                <a:lnTo>
                  <a:pt x="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4" name="Freeform: Shape 2403"/>
          <p:cNvSpPr/>
          <p:nvPr/>
        </p:nvSpPr>
        <p:spPr>
          <a:xfrm>
            <a:off x="9365040" y="1501560"/>
            <a:ext cx="82440" cy="50760"/>
          </a:xfrm>
          <a:custGeom>
            <a:avLst/>
            <a:gdLst/>
            <a:ahLst/>
            <a:cxnLst/>
            <a:rect l="0" t="0" r="r" b="b"/>
            <a:pathLst>
              <a:path w="229" h="141" fill="none">
                <a:moveTo>
                  <a:pt x="229" y="0"/>
                </a:moveTo>
                <a:lnTo>
                  <a:pt x="70" y="12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5" name="Freeform: Shape 2404"/>
          <p:cNvSpPr/>
          <p:nvPr/>
        </p:nvSpPr>
        <p:spPr>
          <a:xfrm>
            <a:off x="9320400" y="1539720"/>
            <a:ext cx="69840" cy="12600"/>
          </a:xfrm>
          <a:custGeom>
            <a:avLst/>
            <a:gdLst/>
            <a:ahLst/>
            <a:cxnLst/>
            <a:rect l="0" t="0" r="r" b="b"/>
            <a:pathLst>
              <a:path w="194" h="35" fill="none">
                <a:moveTo>
                  <a:pt x="194" y="17"/>
                </a:moveTo>
                <a:lnTo>
                  <a:pt x="124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6" name="Straight Connector 2405"/>
          <p:cNvSpPr/>
          <p:nvPr/>
        </p:nvSpPr>
        <p:spPr>
          <a:xfrm flipH="1" flipV="1">
            <a:off x="9320400" y="153972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7" name="Straight Connector 2406"/>
          <p:cNvSpPr/>
          <p:nvPr/>
        </p:nvSpPr>
        <p:spPr>
          <a:xfrm flipH="1" flipV="1">
            <a:off x="9561960" y="137412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8" name="Straight Connector 2407"/>
          <p:cNvSpPr/>
          <p:nvPr/>
        </p:nvSpPr>
        <p:spPr>
          <a:xfrm flipH="1" flipV="1">
            <a:off x="9555480" y="13741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9" name="Straight Connector 2408"/>
          <p:cNvSpPr/>
          <p:nvPr/>
        </p:nvSpPr>
        <p:spPr>
          <a:xfrm flipH="1">
            <a:off x="9536400" y="13741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0" name="Freeform: Shape 2409"/>
          <p:cNvSpPr/>
          <p:nvPr/>
        </p:nvSpPr>
        <p:spPr>
          <a:xfrm>
            <a:off x="9523800" y="137412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35" y="18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1" name="Freeform: Shape 2410"/>
          <p:cNvSpPr/>
          <p:nvPr/>
        </p:nvSpPr>
        <p:spPr>
          <a:xfrm>
            <a:off x="9523800" y="138060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35" y="0"/>
                </a:moveTo>
                <a:lnTo>
                  <a:pt x="0" y="70"/>
                </a:lnTo>
                <a:lnTo>
                  <a:pt x="1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2" name="Straight Connector 2411"/>
          <p:cNvSpPr/>
          <p:nvPr/>
        </p:nvSpPr>
        <p:spPr>
          <a:xfrm>
            <a:off x="9523800" y="1405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3" name="Freeform: Shape 2412"/>
          <p:cNvSpPr/>
          <p:nvPr/>
        </p:nvSpPr>
        <p:spPr>
          <a:xfrm>
            <a:off x="9529920" y="1418760"/>
            <a:ext cx="38160" cy="31680"/>
          </a:xfrm>
          <a:custGeom>
            <a:avLst/>
            <a:gdLst/>
            <a:ahLst/>
            <a:cxnLst/>
            <a:rect l="0" t="0" r="r" b="b"/>
            <a:pathLst>
              <a:path w="106" h="88" fill="none">
                <a:moveTo>
                  <a:pt x="0" y="0"/>
                </a:moveTo>
                <a:lnTo>
                  <a:pt x="0" y="17"/>
                </a:lnTo>
                <a:lnTo>
                  <a:pt x="10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4" name="Straight Connector 2413"/>
          <p:cNvSpPr/>
          <p:nvPr/>
        </p:nvSpPr>
        <p:spPr>
          <a:xfrm>
            <a:off x="9529920" y="1424880"/>
            <a:ext cx="51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5" name="Straight Connector 2414"/>
          <p:cNvSpPr/>
          <p:nvPr/>
        </p:nvSpPr>
        <p:spPr>
          <a:xfrm>
            <a:off x="9568080" y="14504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6" name="Straight Connector 2415"/>
          <p:cNvSpPr/>
          <p:nvPr/>
        </p:nvSpPr>
        <p:spPr>
          <a:xfrm>
            <a:off x="9581040" y="14630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7" name="Straight Connector 2416"/>
          <p:cNvSpPr/>
          <p:nvPr/>
        </p:nvSpPr>
        <p:spPr>
          <a:xfrm>
            <a:off x="9587160" y="14630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8" name="Straight Connector 2417"/>
          <p:cNvSpPr/>
          <p:nvPr/>
        </p:nvSpPr>
        <p:spPr>
          <a:xfrm>
            <a:off x="9606240" y="14760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9" name="Straight Connector 2418"/>
          <p:cNvSpPr/>
          <p:nvPr/>
        </p:nvSpPr>
        <p:spPr>
          <a:xfrm>
            <a:off x="9618840" y="14886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0" name="Freeform: Shape 2419"/>
          <p:cNvSpPr/>
          <p:nvPr/>
        </p:nvSpPr>
        <p:spPr>
          <a:xfrm>
            <a:off x="9612720" y="15015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0"/>
                </a:moveTo>
                <a:lnTo>
                  <a:pt x="35" y="17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1" name="Straight Connector 2420"/>
          <p:cNvSpPr/>
          <p:nvPr/>
        </p:nvSpPr>
        <p:spPr>
          <a:xfrm flipH="1">
            <a:off x="9593640" y="150768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2" name="Straight Connector 2421"/>
          <p:cNvSpPr/>
          <p:nvPr/>
        </p:nvSpPr>
        <p:spPr>
          <a:xfrm flipH="1">
            <a:off x="9581040" y="151416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3" name="Straight Connector 2422"/>
          <p:cNvSpPr/>
          <p:nvPr/>
        </p:nvSpPr>
        <p:spPr>
          <a:xfrm flipH="1">
            <a:off x="9568080" y="152064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4" name="Straight Connector 2423"/>
          <p:cNvSpPr/>
          <p:nvPr/>
        </p:nvSpPr>
        <p:spPr>
          <a:xfrm flipH="1">
            <a:off x="9536400" y="152064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5" name="Freeform: Shape 2424"/>
          <p:cNvSpPr/>
          <p:nvPr/>
        </p:nvSpPr>
        <p:spPr>
          <a:xfrm>
            <a:off x="9517320" y="1507680"/>
            <a:ext cx="50760" cy="12960"/>
          </a:xfrm>
          <a:custGeom>
            <a:avLst/>
            <a:gdLst/>
            <a:ahLst/>
            <a:cxnLst/>
            <a:rect l="0" t="0" r="r" b="b"/>
            <a:pathLst>
              <a:path w="141" h="36" fill="none">
                <a:moveTo>
                  <a:pt x="141" y="36"/>
                </a:moveTo>
                <a:lnTo>
                  <a:pt x="53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6" name="Straight Connector 2425"/>
          <p:cNvSpPr/>
          <p:nvPr/>
        </p:nvSpPr>
        <p:spPr>
          <a:xfrm flipH="1" flipV="1">
            <a:off x="9517320" y="15076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7" name="Straight Connector 2426"/>
          <p:cNvSpPr/>
          <p:nvPr/>
        </p:nvSpPr>
        <p:spPr>
          <a:xfrm>
            <a:off x="9720720" y="14313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8" name="Freeform: Shape 2427"/>
          <p:cNvSpPr/>
          <p:nvPr/>
        </p:nvSpPr>
        <p:spPr>
          <a:xfrm>
            <a:off x="9720720" y="1424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9" name="Freeform: Shape 2428"/>
          <p:cNvSpPr/>
          <p:nvPr/>
        </p:nvSpPr>
        <p:spPr>
          <a:xfrm>
            <a:off x="9726840" y="1424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0" name="Freeform: Shape 2429"/>
          <p:cNvSpPr/>
          <p:nvPr/>
        </p:nvSpPr>
        <p:spPr>
          <a:xfrm>
            <a:off x="9726840" y="140580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53"/>
                </a:moveTo>
                <a:lnTo>
                  <a:pt x="18" y="53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1" name="Freeform: Shape 2430"/>
          <p:cNvSpPr/>
          <p:nvPr/>
        </p:nvSpPr>
        <p:spPr>
          <a:xfrm>
            <a:off x="9733320" y="1399680"/>
            <a:ext cx="25560" cy="25200"/>
          </a:xfrm>
          <a:custGeom>
            <a:avLst/>
            <a:gdLst/>
            <a:ahLst/>
            <a:cxnLst/>
            <a:rect l="0" t="0" r="r" b="b"/>
            <a:pathLst>
              <a:path w="71" h="70" fill="none">
                <a:moveTo>
                  <a:pt x="0" y="70"/>
                </a:moveTo>
                <a:lnTo>
                  <a:pt x="35" y="17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2" name="Straight Connector 2431"/>
          <p:cNvSpPr/>
          <p:nvPr/>
        </p:nvSpPr>
        <p:spPr>
          <a:xfrm flipV="1">
            <a:off x="9745920" y="13932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3" name="Straight Connector 2432"/>
          <p:cNvSpPr/>
          <p:nvPr/>
        </p:nvSpPr>
        <p:spPr>
          <a:xfrm flipV="1">
            <a:off x="9758880" y="137412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4" name="Straight Connector 2433"/>
          <p:cNvSpPr/>
          <p:nvPr/>
        </p:nvSpPr>
        <p:spPr>
          <a:xfrm flipV="1">
            <a:off x="9765000" y="13676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5" name="Straight Connector 2434"/>
          <p:cNvSpPr/>
          <p:nvPr/>
        </p:nvSpPr>
        <p:spPr>
          <a:xfrm flipV="1">
            <a:off x="9784080" y="13615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6" name="Freeform: Shape 2435"/>
          <p:cNvSpPr/>
          <p:nvPr/>
        </p:nvSpPr>
        <p:spPr>
          <a:xfrm>
            <a:off x="9777960" y="136152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7" name="Straight Connector 2436"/>
          <p:cNvSpPr/>
          <p:nvPr/>
        </p:nvSpPr>
        <p:spPr>
          <a:xfrm flipH="1">
            <a:off x="9739800" y="136152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8" name="Freeform: Shape 2437"/>
          <p:cNvSpPr/>
          <p:nvPr/>
        </p:nvSpPr>
        <p:spPr>
          <a:xfrm>
            <a:off x="9708120" y="1361520"/>
            <a:ext cx="69840" cy="108000"/>
          </a:xfrm>
          <a:custGeom>
            <a:avLst/>
            <a:gdLst/>
            <a:ahLst/>
            <a:cxnLst/>
            <a:rect l="0" t="0" r="r" b="b"/>
            <a:pathLst>
              <a:path w="194" h="300" fill="none">
                <a:moveTo>
                  <a:pt x="194" y="0"/>
                </a:moveTo>
                <a:lnTo>
                  <a:pt x="88" y="17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9" name="Freeform: Shape 2438"/>
          <p:cNvSpPr/>
          <p:nvPr/>
        </p:nvSpPr>
        <p:spPr>
          <a:xfrm>
            <a:off x="9708120" y="1367640"/>
            <a:ext cx="37800" cy="140040"/>
          </a:xfrm>
          <a:custGeom>
            <a:avLst/>
            <a:gdLst/>
            <a:ahLst/>
            <a:cxnLst/>
            <a:rect l="0" t="0" r="r" b="b"/>
            <a:pathLst>
              <a:path w="105" h="389" fill="none">
                <a:moveTo>
                  <a:pt x="88" y="0"/>
                </a:moveTo>
                <a:lnTo>
                  <a:pt x="0" y="283"/>
                </a:lnTo>
                <a:lnTo>
                  <a:pt x="105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0" name="Straight Connector 2439"/>
          <p:cNvSpPr/>
          <p:nvPr/>
        </p:nvSpPr>
        <p:spPr>
          <a:xfrm>
            <a:off x="9708120" y="1469520"/>
            <a:ext cx="44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1" name="Straight Connector 2440"/>
          <p:cNvSpPr/>
          <p:nvPr/>
        </p:nvSpPr>
        <p:spPr>
          <a:xfrm flipV="1">
            <a:off x="9745920" y="1501560"/>
            <a:ext cx="763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2" name="Straight Connector 2441"/>
          <p:cNvSpPr/>
          <p:nvPr/>
        </p:nvSpPr>
        <p:spPr>
          <a:xfrm flipV="1">
            <a:off x="9752400" y="1501560"/>
            <a:ext cx="698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3" name="Straight Connector 2442"/>
          <p:cNvSpPr/>
          <p:nvPr/>
        </p:nvSpPr>
        <p:spPr>
          <a:xfrm>
            <a:off x="9892080" y="13806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4" name="Straight Connector 2443"/>
          <p:cNvSpPr/>
          <p:nvPr/>
        </p:nvSpPr>
        <p:spPr>
          <a:xfrm>
            <a:off x="9892080" y="1380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5" name="Straight Connector 2444"/>
          <p:cNvSpPr/>
          <p:nvPr/>
        </p:nvSpPr>
        <p:spPr>
          <a:xfrm>
            <a:off x="9892080" y="13867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6" name="Straight Connector 2445"/>
          <p:cNvSpPr/>
          <p:nvPr/>
        </p:nvSpPr>
        <p:spPr>
          <a:xfrm>
            <a:off x="9892080" y="13932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7" name="Straight Connector 2446"/>
          <p:cNvSpPr/>
          <p:nvPr/>
        </p:nvSpPr>
        <p:spPr>
          <a:xfrm>
            <a:off x="9892080" y="1424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8" name="Straight Connector 2447"/>
          <p:cNvSpPr/>
          <p:nvPr/>
        </p:nvSpPr>
        <p:spPr>
          <a:xfrm>
            <a:off x="9892080" y="1431360"/>
            <a:ext cx="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9" name="Freeform: Shape 2448"/>
          <p:cNvSpPr/>
          <p:nvPr/>
        </p:nvSpPr>
        <p:spPr>
          <a:xfrm>
            <a:off x="9892080" y="145044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0" y="0"/>
                </a:moveTo>
                <a:lnTo>
                  <a:pt x="0" y="177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0" name="Straight Connector 2449"/>
          <p:cNvSpPr/>
          <p:nvPr/>
        </p:nvSpPr>
        <p:spPr>
          <a:xfrm flipV="1">
            <a:off x="9892080" y="15076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1" name="Straight Connector 2450"/>
          <p:cNvSpPr/>
          <p:nvPr/>
        </p:nvSpPr>
        <p:spPr>
          <a:xfrm flipV="1">
            <a:off x="9898560" y="15015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2" name="Straight Connector 2451"/>
          <p:cNvSpPr/>
          <p:nvPr/>
        </p:nvSpPr>
        <p:spPr>
          <a:xfrm flipV="1">
            <a:off x="9905040" y="1495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3" name="Straight Connector 2452"/>
          <p:cNvSpPr/>
          <p:nvPr/>
        </p:nvSpPr>
        <p:spPr>
          <a:xfrm flipV="1">
            <a:off x="9905040" y="1488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4" name="Straight Connector 2453"/>
          <p:cNvSpPr/>
          <p:nvPr/>
        </p:nvSpPr>
        <p:spPr>
          <a:xfrm flipV="1">
            <a:off x="9905040" y="14821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5" name="Straight Connector 2454"/>
          <p:cNvSpPr/>
          <p:nvPr/>
        </p:nvSpPr>
        <p:spPr>
          <a:xfrm flipV="1">
            <a:off x="9905040" y="144396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6" name="Freeform: Shape 2455"/>
          <p:cNvSpPr/>
          <p:nvPr/>
        </p:nvSpPr>
        <p:spPr>
          <a:xfrm>
            <a:off x="9905040" y="141876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0" y="176"/>
                </a:moveTo>
                <a:lnTo>
                  <a:pt x="17" y="70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7" name="Freeform: Shape 2456"/>
          <p:cNvSpPr/>
          <p:nvPr/>
        </p:nvSpPr>
        <p:spPr>
          <a:xfrm>
            <a:off x="9911160" y="140580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36" y="36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8" name="Freeform: Shape 2457"/>
          <p:cNvSpPr/>
          <p:nvPr/>
        </p:nvSpPr>
        <p:spPr>
          <a:xfrm>
            <a:off x="9924120" y="1405800"/>
            <a:ext cx="56880" cy="12960"/>
          </a:xfrm>
          <a:custGeom>
            <a:avLst/>
            <a:gdLst/>
            <a:ahLst/>
            <a:cxnLst/>
            <a:rect l="0" t="0" r="r" b="b"/>
            <a:pathLst>
              <a:path w="158" h="36" fill="none">
                <a:moveTo>
                  <a:pt x="0" y="36"/>
                </a:moveTo>
                <a:lnTo>
                  <a:pt x="70" y="0"/>
                </a:lnTo>
                <a:lnTo>
                  <a:pt x="15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9" name="Freeform: Shape 2458"/>
          <p:cNvSpPr/>
          <p:nvPr/>
        </p:nvSpPr>
        <p:spPr>
          <a:xfrm>
            <a:off x="9949320" y="1405800"/>
            <a:ext cx="44640" cy="6480"/>
          </a:xfrm>
          <a:custGeom>
            <a:avLst/>
            <a:gdLst/>
            <a:ahLst/>
            <a:cxnLst/>
            <a:rect l="0" t="0" r="r" b="b"/>
            <a:pathLst>
              <a:path w="124" h="18" fill="none">
                <a:moveTo>
                  <a:pt x="0" y="0"/>
                </a:moveTo>
                <a:lnTo>
                  <a:pt x="88" y="0"/>
                </a:lnTo>
                <a:lnTo>
                  <a:pt x="12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0" name="Straight Connector 2459"/>
          <p:cNvSpPr/>
          <p:nvPr/>
        </p:nvSpPr>
        <p:spPr>
          <a:xfrm>
            <a:off x="9981000" y="1405800"/>
            <a:ext cx="32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1" name="Straight Connector 2460"/>
          <p:cNvSpPr/>
          <p:nvPr/>
        </p:nvSpPr>
        <p:spPr>
          <a:xfrm>
            <a:off x="9993960" y="14122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2" name="Straight Connector 2461"/>
          <p:cNvSpPr/>
          <p:nvPr/>
        </p:nvSpPr>
        <p:spPr>
          <a:xfrm>
            <a:off x="10101960" y="13615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3" name="Straight Connector 2462"/>
          <p:cNvSpPr/>
          <p:nvPr/>
        </p:nvSpPr>
        <p:spPr>
          <a:xfrm>
            <a:off x="10101960" y="13615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4" name="Straight Connector 2463"/>
          <p:cNvSpPr/>
          <p:nvPr/>
        </p:nvSpPr>
        <p:spPr>
          <a:xfrm>
            <a:off x="10108080" y="1374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5" name="Straight Connector 2464"/>
          <p:cNvSpPr/>
          <p:nvPr/>
        </p:nvSpPr>
        <p:spPr>
          <a:xfrm>
            <a:off x="10108080" y="138060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6" name="Straight Connector 2465"/>
          <p:cNvSpPr/>
          <p:nvPr/>
        </p:nvSpPr>
        <p:spPr>
          <a:xfrm>
            <a:off x="10108080" y="13867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7" name="Straight Connector 2466"/>
          <p:cNvSpPr/>
          <p:nvPr/>
        </p:nvSpPr>
        <p:spPr>
          <a:xfrm>
            <a:off x="10108080" y="14313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8" name="Freeform: Shape 2467"/>
          <p:cNvSpPr/>
          <p:nvPr/>
        </p:nvSpPr>
        <p:spPr>
          <a:xfrm>
            <a:off x="10108080" y="1443960"/>
            <a:ext cx="12960" cy="32040"/>
          </a:xfrm>
          <a:custGeom>
            <a:avLst/>
            <a:gdLst/>
            <a:ahLst/>
            <a:cxnLst/>
            <a:rect l="0" t="0" r="r" b="b"/>
            <a:pathLst>
              <a:path w="36" h="89" fill="none">
                <a:moveTo>
                  <a:pt x="0" y="0"/>
                </a:moveTo>
                <a:lnTo>
                  <a:pt x="18" y="89"/>
                </a:lnTo>
                <a:lnTo>
                  <a:pt x="36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9" name="Straight Connector 2468"/>
          <p:cNvSpPr/>
          <p:nvPr/>
        </p:nvSpPr>
        <p:spPr>
          <a:xfrm flipV="1">
            <a:off x="10114560" y="14695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0" name="Straight Connector 2469"/>
          <p:cNvSpPr/>
          <p:nvPr/>
        </p:nvSpPr>
        <p:spPr>
          <a:xfrm flipV="1">
            <a:off x="10121040" y="14630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1" name="Straight Connector 2470"/>
          <p:cNvSpPr/>
          <p:nvPr/>
        </p:nvSpPr>
        <p:spPr>
          <a:xfrm flipV="1">
            <a:off x="10140120" y="143784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2" name="Straight Connector 2471"/>
          <p:cNvSpPr/>
          <p:nvPr/>
        </p:nvSpPr>
        <p:spPr>
          <a:xfrm flipV="1">
            <a:off x="10146240" y="1399680"/>
            <a:ext cx="5076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3" name="Straight Connector 2472"/>
          <p:cNvSpPr/>
          <p:nvPr/>
        </p:nvSpPr>
        <p:spPr>
          <a:xfrm flipV="1">
            <a:off x="10165320" y="1342440"/>
            <a:ext cx="7632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4" name="Straight Connector 2473"/>
          <p:cNvSpPr/>
          <p:nvPr/>
        </p:nvSpPr>
        <p:spPr>
          <a:xfrm flipV="1">
            <a:off x="10197000" y="1335960"/>
            <a:ext cx="5112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5" name="Straight Connector 2474"/>
          <p:cNvSpPr/>
          <p:nvPr/>
        </p:nvSpPr>
        <p:spPr>
          <a:xfrm flipV="1">
            <a:off x="10241640" y="13359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6" name="Straight Connector 2475"/>
          <p:cNvSpPr/>
          <p:nvPr/>
        </p:nvSpPr>
        <p:spPr>
          <a:xfrm flipV="1">
            <a:off x="10311480" y="1380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7" name="Straight Connector 2476"/>
          <p:cNvSpPr/>
          <p:nvPr/>
        </p:nvSpPr>
        <p:spPr>
          <a:xfrm flipV="1">
            <a:off x="10311480" y="13741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8" name="Straight Connector 2477"/>
          <p:cNvSpPr/>
          <p:nvPr/>
        </p:nvSpPr>
        <p:spPr>
          <a:xfrm flipV="1">
            <a:off x="10324080" y="13676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9" name="Straight Connector 2478"/>
          <p:cNvSpPr/>
          <p:nvPr/>
        </p:nvSpPr>
        <p:spPr>
          <a:xfrm flipV="1">
            <a:off x="10330560" y="13676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0" name="Straight Connector 2479"/>
          <p:cNvSpPr/>
          <p:nvPr/>
        </p:nvSpPr>
        <p:spPr>
          <a:xfrm flipV="1">
            <a:off x="10337040" y="1361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1" name="Straight Connector 2480"/>
          <p:cNvSpPr/>
          <p:nvPr/>
        </p:nvSpPr>
        <p:spPr>
          <a:xfrm flipV="1">
            <a:off x="10343160" y="134244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2" name="Straight Connector 2481"/>
          <p:cNvSpPr/>
          <p:nvPr/>
        </p:nvSpPr>
        <p:spPr>
          <a:xfrm flipV="1">
            <a:off x="10349640" y="133596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3" name="Straight Connector 2482"/>
          <p:cNvSpPr/>
          <p:nvPr/>
        </p:nvSpPr>
        <p:spPr>
          <a:xfrm flipV="1">
            <a:off x="10368720" y="13359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4" name="Freeform: Shape 2483"/>
          <p:cNvSpPr/>
          <p:nvPr/>
        </p:nvSpPr>
        <p:spPr>
          <a:xfrm>
            <a:off x="10375200" y="132336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35"/>
                </a:moveTo>
                <a:lnTo>
                  <a:pt x="17" y="35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5" name="Straight Connector 2484"/>
          <p:cNvSpPr/>
          <p:nvPr/>
        </p:nvSpPr>
        <p:spPr>
          <a:xfrm flipV="1">
            <a:off x="10381320" y="13168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6" name="Freeform: Shape 2485"/>
          <p:cNvSpPr/>
          <p:nvPr/>
        </p:nvSpPr>
        <p:spPr>
          <a:xfrm>
            <a:off x="10362240" y="131040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53" y="36"/>
                </a:moveTo>
                <a:lnTo>
                  <a:pt x="53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7" name="Freeform: Shape 2486"/>
          <p:cNvSpPr/>
          <p:nvPr/>
        </p:nvSpPr>
        <p:spPr>
          <a:xfrm>
            <a:off x="10317960" y="1310400"/>
            <a:ext cx="63360" cy="25560"/>
          </a:xfrm>
          <a:custGeom>
            <a:avLst/>
            <a:gdLst/>
            <a:ahLst/>
            <a:cxnLst/>
            <a:rect l="0" t="0" r="r" b="b"/>
            <a:pathLst>
              <a:path w="176" h="71" fill="none">
                <a:moveTo>
                  <a:pt x="176" y="18"/>
                </a:moveTo>
                <a:lnTo>
                  <a:pt x="123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8" name="Freeform: Shape 2487"/>
          <p:cNvSpPr/>
          <p:nvPr/>
        </p:nvSpPr>
        <p:spPr>
          <a:xfrm>
            <a:off x="10305000" y="1310400"/>
            <a:ext cx="57240" cy="57240"/>
          </a:xfrm>
          <a:custGeom>
            <a:avLst/>
            <a:gdLst/>
            <a:ahLst/>
            <a:cxnLst/>
            <a:rect l="0" t="0" r="r" b="b"/>
            <a:pathLst>
              <a:path w="159" h="159" fill="none">
                <a:moveTo>
                  <a:pt x="159" y="0"/>
                </a:moveTo>
                <a:lnTo>
                  <a:pt x="36" y="71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9" name="Straight Connector 2488"/>
          <p:cNvSpPr/>
          <p:nvPr/>
        </p:nvSpPr>
        <p:spPr>
          <a:xfrm flipH="1">
            <a:off x="10298880" y="133596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0" name="Freeform: Shape 2489"/>
          <p:cNvSpPr/>
          <p:nvPr/>
        </p:nvSpPr>
        <p:spPr>
          <a:xfrm>
            <a:off x="10298880" y="1367640"/>
            <a:ext cx="6120" cy="51120"/>
          </a:xfrm>
          <a:custGeom>
            <a:avLst/>
            <a:gdLst/>
            <a:ahLst/>
            <a:cxnLst/>
            <a:rect l="0" t="0" r="r" b="b"/>
            <a:pathLst>
              <a:path w="17" h="142" fill="none">
                <a:moveTo>
                  <a:pt x="17" y="0"/>
                </a:moveTo>
                <a:lnTo>
                  <a:pt x="0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1" name="Freeform: Shape 2490"/>
          <p:cNvSpPr/>
          <p:nvPr/>
        </p:nvSpPr>
        <p:spPr>
          <a:xfrm>
            <a:off x="10298880" y="1380600"/>
            <a:ext cx="12600" cy="95400"/>
          </a:xfrm>
          <a:custGeom>
            <a:avLst/>
            <a:gdLst/>
            <a:ahLst/>
            <a:cxnLst/>
            <a:rect l="0" t="0" r="r" b="b"/>
            <a:pathLst>
              <a:path w="35" h="265" fill="none">
                <a:moveTo>
                  <a:pt x="0" y="0"/>
                </a:moveTo>
                <a:lnTo>
                  <a:pt x="0" y="106"/>
                </a:lnTo>
                <a:lnTo>
                  <a:pt x="35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2" name="Freeform: Shape 2491"/>
          <p:cNvSpPr/>
          <p:nvPr/>
        </p:nvSpPr>
        <p:spPr>
          <a:xfrm>
            <a:off x="10298880" y="1418760"/>
            <a:ext cx="31680" cy="76320"/>
          </a:xfrm>
          <a:custGeom>
            <a:avLst/>
            <a:gdLst/>
            <a:ahLst/>
            <a:cxnLst/>
            <a:rect l="0" t="0" r="r" b="b"/>
            <a:pathLst>
              <a:path w="88" h="212" fill="none">
                <a:moveTo>
                  <a:pt x="0" y="0"/>
                </a:moveTo>
                <a:lnTo>
                  <a:pt x="35" y="159"/>
                </a:lnTo>
                <a:lnTo>
                  <a:pt x="88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3" name="Straight Connector 2492"/>
          <p:cNvSpPr/>
          <p:nvPr/>
        </p:nvSpPr>
        <p:spPr>
          <a:xfrm>
            <a:off x="10311480" y="147600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4" name="Straight Connector 2493"/>
          <p:cNvSpPr/>
          <p:nvPr/>
        </p:nvSpPr>
        <p:spPr>
          <a:xfrm>
            <a:off x="10330560" y="14950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5" name="Straight Connector 2494"/>
          <p:cNvSpPr/>
          <p:nvPr/>
        </p:nvSpPr>
        <p:spPr>
          <a:xfrm>
            <a:off x="10362240" y="1514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6" name="Straight Connector 2495"/>
          <p:cNvSpPr/>
          <p:nvPr/>
        </p:nvSpPr>
        <p:spPr>
          <a:xfrm>
            <a:off x="10368720" y="15206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7" name="Straight Connector 2496"/>
          <p:cNvSpPr/>
          <p:nvPr/>
        </p:nvSpPr>
        <p:spPr>
          <a:xfrm>
            <a:off x="10375200" y="15206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8" name="Straight Connector 2497"/>
          <p:cNvSpPr/>
          <p:nvPr/>
        </p:nvSpPr>
        <p:spPr>
          <a:xfrm>
            <a:off x="10508400" y="1355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9" name="Straight Connector 2498"/>
          <p:cNvSpPr/>
          <p:nvPr/>
        </p:nvSpPr>
        <p:spPr>
          <a:xfrm flipH="1">
            <a:off x="10502280" y="13550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0" name="Straight Connector 2499"/>
          <p:cNvSpPr/>
          <p:nvPr/>
        </p:nvSpPr>
        <p:spPr>
          <a:xfrm flipH="1">
            <a:off x="10495800" y="13615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1" name="Straight Connector 2500"/>
          <p:cNvSpPr/>
          <p:nvPr/>
        </p:nvSpPr>
        <p:spPr>
          <a:xfrm flipH="1">
            <a:off x="10495800" y="136764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2" name="Straight Connector 2501"/>
          <p:cNvSpPr/>
          <p:nvPr/>
        </p:nvSpPr>
        <p:spPr>
          <a:xfrm>
            <a:off x="10495800" y="1393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3" name="Straight Connector 2502"/>
          <p:cNvSpPr/>
          <p:nvPr/>
        </p:nvSpPr>
        <p:spPr>
          <a:xfrm flipH="1">
            <a:off x="10489320" y="1399680"/>
            <a:ext cx="64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4" name="Straight Connector 2503"/>
          <p:cNvSpPr/>
          <p:nvPr/>
        </p:nvSpPr>
        <p:spPr>
          <a:xfrm flipH="1">
            <a:off x="10489320" y="141228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5" name="Straight Connector 2504"/>
          <p:cNvSpPr/>
          <p:nvPr/>
        </p:nvSpPr>
        <p:spPr>
          <a:xfrm>
            <a:off x="10489320" y="14439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6" name="Freeform: Shape 2505"/>
          <p:cNvSpPr/>
          <p:nvPr/>
        </p:nvSpPr>
        <p:spPr>
          <a:xfrm>
            <a:off x="10489320" y="14760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7" name="Freeform: Shape 2506"/>
          <p:cNvSpPr/>
          <p:nvPr/>
        </p:nvSpPr>
        <p:spPr>
          <a:xfrm>
            <a:off x="10489320" y="146952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35"/>
                </a:moveTo>
                <a:lnTo>
                  <a:pt x="0" y="18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8" name="Freeform: Shape 2507"/>
          <p:cNvSpPr/>
          <p:nvPr/>
        </p:nvSpPr>
        <p:spPr>
          <a:xfrm>
            <a:off x="10489320" y="1443960"/>
            <a:ext cx="32040" cy="32040"/>
          </a:xfrm>
          <a:custGeom>
            <a:avLst/>
            <a:gdLst/>
            <a:ahLst/>
            <a:cxnLst/>
            <a:rect l="0" t="0" r="r" b="b"/>
            <a:pathLst>
              <a:path w="89" h="89" fill="none">
                <a:moveTo>
                  <a:pt x="0" y="89"/>
                </a:moveTo>
                <a:lnTo>
                  <a:pt x="36" y="71"/>
                </a:lnTo>
                <a:lnTo>
                  <a:pt x="8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9" name="Straight Connector 2508"/>
          <p:cNvSpPr/>
          <p:nvPr/>
        </p:nvSpPr>
        <p:spPr>
          <a:xfrm flipV="1">
            <a:off x="10502280" y="143136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0" name="Straight Connector 2509"/>
          <p:cNvSpPr/>
          <p:nvPr/>
        </p:nvSpPr>
        <p:spPr>
          <a:xfrm flipV="1">
            <a:off x="10521360" y="141228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1" name="Freeform: Shape 2510"/>
          <p:cNvSpPr/>
          <p:nvPr/>
        </p:nvSpPr>
        <p:spPr>
          <a:xfrm>
            <a:off x="10527480" y="138672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0" y="124"/>
                </a:moveTo>
                <a:lnTo>
                  <a:pt x="53" y="71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2" name="Straight Connector 2511"/>
          <p:cNvSpPr/>
          <p:nvPr/>
        </p:nvSpPr>
        <p:spPr>
          <a:xfrm flipV="1">
            <a:off x="10546560" y="1386720"/>
            <a:ext cx="828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3" name="Straight Connector 2512"/>
          <p:cNvSpPr/>
          <p:nvPr/>
        </p:nvSpPr>
        <p:spPr>
          <a:xfrm>
            <a:off x="10616400" y="138672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4" name="Straight Connector 2513"/>
          <p:cNvSpPr/>
          <p:nvPr/>
        </p:nvSpPr>
        <p:spPr>
          <a:xfrm>
            <a:off x="10629360" y="138672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5" name="Straight Connector 2514"/>
          <p:cNvSpPr/>
          <p:nvPr/>
        </p:nvSpPr>
        <p:spPr>
          <a:xfrm>
            <a:off x="10635480" y="138672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6" name="Straight Connector 2515"/>
          <p:cNvSpPr/>
          <p:nvPr/>
        </p:nvSpPr>
        <p:spPr>
          <a:xfrm>
            <a:off x="10667160" y="12405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7" name="Straight Connector 2516"/>
          <p:cNvSpPr/>
          <p:nvPr/>
        </p:nvSpPr>
        <p:spPr>
          <a:xfrm>
            <a:off x="10667160" y="12405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8" name="Straight Connector 2517"/>
          <p:cNvSpPr/>
          <p:nvPr/>
        </p:nvSpPr>
        <p:spPr>
          <a:xfrm>
            <a:off x="10673640" y="124704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9" name="Straight Connector 2518"/>
          <p:cNvSpPr/>
          <p:nvPr/>
        </p:nvSpPr>
        <p:spPr>
          <a:xfrm>
            <a:off x="10699200" y="125964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0" name="Straight Connector 2519"/>
          <p:cNvSpPr/>
          <p:nvPr/>
        </p:nvSpPr>
        <p:spPr>
          <a:xfrm>
            <a:off x="10711800" y="126612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1" name="Straight Connector 2520"/>
          <p:cNvSpPr/>
          <p:nvPr/>
        </p:nvSpPr>
        <p:spPr>
          <a:xfrm>
            <a:off x="10730880" y="1278720"/>
            <a:ext cx="572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2" name="Straight Connector 2521"/>
          <p:cNvSpPr/>
          <p:nvPr/>
        </p:nvSpPr>
        <p:spPr>
          <a:xfrm>
            <a:off x="10781640" y="1304280"/>
            <a:ext cx="507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3" name="Straight Connector 2522"/>
          <p:cNvSpPr/>
          <p:nvPr/>
        </p:nvSpPr>
        <p:spPr>
          <a:xfrm>
            <a:off x="10788120" y="131040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4" name="Straight Connector 2523"/>
          <p:cNvSpPr/>
          <p:nvPr/>
        </p:nvSpPr>
        <p:spPr>
          <a:xfrm>
            <a:off x="10832400" y="132948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5" name="Straight Connector 2524"/>
          <p:cNvSpPr/>
          <p:nvPr/>
        </p:nvSpPr>
        <p:spPr>
          <a:xfrm>
            <a:off x="10838880" y="13359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6" name="Straight Connector 2525"/>
          <p:cNvSpPr/>
          <p:nvPr/>
        </p:nvSpPr>
        <p:spPr>
          <a:xfrm flipH="1">
            <a:off x="10851480" y="1361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7" name="Straight Connector 2526"/>
          <p:cNvSpPr/>
          <p:nvPr/>
        </p:nvSpPr>
        <p:spPr>
          <a:xfrm flipH="1">
            <a:off x="10813320" y="1367640"/>
            <a:ext cx="4464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8" name="Straight Connector 2527"/>
          <p:cNvSpPr/>
          <p:nvPr/>
        </p:nvSpPr>
        <p:spPr>
          <a:xfrm flipH="1">
            <a:off x="10807200" y="1380600"/>
            <a:ext cx="442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9" name="Freeform: Shape 2528"/>
          <p:cNvSpPr/>
          <p:nvPr/>
        </p:nvSpPr>
        <p:spPr>
          <a:xfrm>
            <a:off x="10756080" y="1418760"/>
            <a:ext cx="57240" cy="50760"/>
          </a:xfrm>
          <a:custGeom>
            <a:avLst/>
            <a:gdLst/>
            <a:ahLst/>
            <a:cxnLst/>
            <a:rect l="0" t="0" r="r" b="b"/>
            <a:pathLst>
              <a:path w="159" h="141" fill="none">
                <a:moveTo>
                  <a:pt x="159" y="0"/>
                </a:moveTo>
                <a:lnTo>
                  <a:pt x="142" y="35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0" name="Straight Connector 2529"/>
          <p:cNvSpPr/>
          <p:nvPr/>
        </p:nvSpPr>
        <p:spPr>
          <a:xfrm flipH="1">
            <a:off x="10743480" y="1431360"/>
            <a:ext cx="637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1" name="Straight Connector 2530"/>
          <p:cNvSpPr/>
          <p:nvPr/>
        </p:nvSpPr>
        <p:spPr>
          <a:xfrm flipH="1">
            <a:off x="10743480" y="14695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2" name="Straight Connector 2531"/>
          <p:cNvSpPr/>
          <p:nvPr/>
        </p:nvSpPr>
        <p:spPr>
          <a:xfrm>
            <a:off x="10743480" y="148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3" name="Straight Connector 2532"/>
          <p:cNvSpPr/>
          <p:nvPr/>
        </p:nvSpPr>
        <p:spPr>
          <a:xfrm>
            <a:off x="10826280" y="12150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4" name="Straight Connector 2533"/>
          <p:cNvSpPr/>
          <p:nvPr/>
        </p:nvSpPr>
        <p:spPr>
          <a:xfrm>
            <a:off x="10826280" y="121500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5" name="Straight Connector 2534"/>
          <p:cNvSpPr/>
          <p:nvPr/>
        </p:nvSpPr>
        <p:spPr>
          <a:xfrm>
            <a:off x="10832400" y="122148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6" name="Straight Connector 2535"/>
          <p:cNvSpPr/>
          <p:nvPr/>
        </p:nvSpPr>
        <p:spPr>
          <a:xfrm>
            <a:off x="10851480" y="12405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7" name="Straight Connector 2536"/>
          <p:cNvSpPr/>
          <p:nvPr/>
        </p:nvSpPr>
        <p:spPr>
          <a:xfrm>
            <a:off x="10889640" y="127224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8" name="Straight Connector 2537"/>
          <p:cNvSpPr/>
          <p:nvPr/>
        </p:nvSpPr>
        <p:spPr>
          <a:xfrm>
            <a:off x="10896120" y="127872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9" name="Straight Connector 2538"/>
          <p:cNvSpPr/>
          <p:nvPr/>
        </p:nvSpPr>
        <p:spPr>
          <a:xfrm>
            <a:off x="10915200" y="1297800"/>
            <a:ext cx="507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0" name="Straight Connector 2539"/>
          <p:cNvSpPr/>
          <p:nvPr/>
        </p:nvSpPr>
        <p:spPr>
          <a:xfrm>
            <a:off x="10953360" y="13359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1" name="Freeform: Shape 2540"/>
          <p:cNvSpPr/>
          <p:nvPr/>
        </p:nvSpPr>
        <p:spPr>
          <a:xfrm>
            <a:off x="10959480" y="1348560"/>
            <a:ext cx="12960" cy="44640"/>
          </a:xfrm>
          <a:custGeom>
            <a:avLst/>
            <a:gdLst/>
            <a:ahLst/>
            <a:cxnLst/>
            <a:rect l="0" t="0" r="r" b="b"/>
            <a:pathLst>
              <a:path w="36" h="124" fill="none">
                <a:moveTo>
                  <a:pt x="18" y="0"/>
                </a:moveTo>
                <a:lnTo>
                  <a:pt x="36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2" name="Straight Connector 2541"/>
          <p:cNvSpPr/>
          <p:nvPr/>
        </p:nvSpPr>
        <p:spPr>
          <a:xfrm flipH="1">
            <a:off x="10953360" y="136152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3" name="Straight Connector 2542"/>
          <p:cNvSpPr/>
          <p:nvPr/>
        </p:nvSpPr>
        <p:spPr>
          <a:xfrm flipH="1">
            <a:off x="10927800" y="139320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4" name="Freeform: Shape 2543"/>
          <p:cNvSpPr/>
          <p:nvPr/>
        </p:nvSpPr>
        <p:spPr>
          <a:xfrm>
            <a:off x="10883160" y="1399680"/>
            <a:ext cx="70200" cy="69840"/>
          </a:xfrm>
          <a:custGeom>
            <a:avLst/>
            <a:gdLst/>
            <a:ahLst/>
            <a:cxnLst/>
            <a:rect l="0" t="0" r="r" b="b"/>
            <a:pathLst>
              <a:path w="195" h="194" fill="none">
                <a:moveTo>
                  <a:pt x="195" y="0"/>
                </a:moveTo>
                <a:lnTo>
                  <a:pt x="124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5" name="Straight Connector 2544"/>
          <p:cNvSpPr/>
          <p:nvPr/>
        </p:nvSpPr>
        <p:spPr>
          <a:xfrm flipH="1">
            <a:off x="10883160" y="14313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6" name="Straight Connector 2545"/>
          <p:cNvSpPr/>
          <p:nvPr/>
        </p:nvSpPr>
        <p:spPr>
          <a:xfrm>
            <a:off x="8284680" y="12470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7" name="Straight Connector 2546"/>
          <p:cNvSpPr/>
          <p:nvPr/>
        </p:nvSpPr>
        <p:spPr>
          <a:xfrm flipV="1">
            <a:off x="8284680" y="12405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8" name="Straight Connector 2547"/>
          <p:cNvSpPr/>
          <p:nvPr/>
        </p:nvSpPr>
        <p:spPr>
          <a:xfrm flipV="1">
            <a:off x="8291160" y="12405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9" name="Straight Connector 2548"/>
          <p:cNvSpPr/>
          <p:nvPr/>
        </p:nvSpPr>
        <p:spPr>
          <a:xfrm>
            <a:off x="8297640" y="12405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0" name="Straight Connector 2549"/>
          <p:cNvSpPr/>
          <p:nvPr/>
        </p:nvSpPr>
        <p:spPr>
          <a:xfrm>
            <a:off x="8303760" y="12405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1" name="Straight Connector 2550"/>
          <p:cNvSpPr/>
          <p:nvPr/>
        </p:nvSpPr>
        <p:spPr>
          <a:xfrm>
            <a:off x="8310240" y="12405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2" name="Straight Connector 2551"/>
          <p:cNvSpPr/>
          <p:nvPr/>
        </p:nvSpPr>
        <p:spPr>
          <a:xfrm>
            <a:off x="8322840" y="124056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3" name="Straight Connector 2552"/>
          <p:cNvSpPr/>
          <p:nvPr/>
        </p:nvSpPr>
        <p:spPr>
          <a:xfrm>
            <a:off x="8354520" y="124056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4" name="Straight Connector 2553"/>
          <p:cNvSpPr/>
          <p:nvPr/>
        </p:nvSpPr>
        <p:spPr>
          <a:xfrm flipV="1">
            <a:off x="8373600" y="1234080"/>
            <a:ext cx="51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5" name="Straight Connector 2554"/>
          <p:cNvSpPr/>
          <p:nvPr/>
        </p:nvSpPr>
        <p:spPr>
          <a:xfrm flipV="1">
            <a:off x="8392680" y="123408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6" name="Straight Connector 2555"/>
          <p:cNvSpPr/>
          <p:nvPr/>
        </p:nvSpPr>
        <p:spPr>
          <a:xfrm>
            <a:off x="8424720" y="123408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7" name="Straight Connector 2556"/>
          <p:cNvSpPr/>
          <p:nvPr/>
        </p:nvSpPr>
        <p:spPr>
          <a:xfrm flipV="1">
            <a:off x="8437320" y="1215000"/>
            <a:ext cx="101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8" name="Freeform: Shape 2557"/>
          <p:cNvSpPr/>
          <p:nvPr/>
        </p:nvSpPr>
        <p:spPr>
          <a:xfrm>
            <a:off x="8449920" y="1208880"/>
            <a:ext cx="158760" cy="25200"/>
          </a:xfrm>
          <a:custGeom>
            <a:avLst/>
            <a:gdLst/>
            <a:ahLst/>
            <a:cxnLst/>
            <a:rect l="0" t="0" r="r" b="b"/>
            <a:pathLst>
              <a:path w="441" h="70" fill="none">
                <a:moveTo>
                  <a:pt x="0" y="70"/>
                </a:moveTo>
                <a:lnTo>
                  <a:pt x="247" y="17"/>
                </a:lnTo>
                <a:lnTo>
                  <a:pt x="4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9" name="Straight Connector 2558"/>
          <p:cNvSpPr/>
          <p:nvPr/>
        </p:nvSpPr>
        <p:spPr>
          <a:xfrm flipV="1">
            <a:off x="8538840" y="119592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0" name="Straight Connector 2559"/>
          <p:cNvSpPr/>
          <p:nvPr/>
        </p:nvSpPr>
        <p:spPr>
          <a:xfrm flipV="1">
            <a:off x="8608680" y="1195920"/>
            <a:ext cx="127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1" name="Straight Connector 2560"/>
          <p:cNvSpPr/>
          <p:nvPr/>
        </p:nvSpPr>
        <p:spPr>
          <a:xfrm flipV="1">
            <a:off x="8697600" y="1189800"/>
            <a:ext cx="165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2" name="Straight Connector 2561"/>
          <p:cNvSpPr/>
          <p:nvPr/>
        </p:nvSpPr>
        <p:spPr>
          <a:xfrm flipV="1">
            <a:off x="8735760" y="1183320"/>
            <a:ext cx="190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3" name="Freeform: Shape 2562"/>
          <p:cNvSpPr/>
          <p:nvPr/>
        </p:nvSpPr>
        <p:spPr>
          <a:xfrm>
            <a:off x="8862840" y="1151640"/>
            <a:ext cx="196920" cy="38160"/>
          </a:xfrm>
          <a:custGeom>
            <a:avLst/>
            <a:gdLst/>
            <a:ahLst/>
            <a:cxnLst/>
            <a:rect l="0" t="0" r="r" b="b"/>
            <a:pathLst>
              <a:path w="547" h="106" fill="none">
                <a:moveTo>
                  <a:pt x="0" y="106"/>
                </a:moveTo>
                <a:lnTo>
                  <a:pt x="177" y="88"/>
                </a:lnTo>
                <a:lnTo>
                  <a:pt x="5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4" name="Straight Connector 2563"/>
          <p:cNvSpPr/>
          <p:nvPr/>
        </p:nvSpPr>
        <p:spPr>
          <a:xfrm flipV="1">
            <a:off x="8926560" y="1138680"/>
            <a:ext cx="1778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5" name="Freeform: Shape 2564"/>
          <p:cNvSpPr/>
          <p:nvPr/>
        </p:nvSpPr>
        <p:spPr>
          <a:xfrm>
            <a:off x="9059760" y="1132560"/>
            <a:ext cx="120960" cy="19080"/>
          </a:xfrm>
          <a:custGeom>
            <a:avLst/>
            <a:gdLst/>
            <a:ahLst/>
            <a:cxnLst/>
            <a:rect l="0" t="0" r="r" b="b"/>
            <a:pathLst>
              <a:path w="336" h="53" fill="none">
                <a:moveTo>
                  <a:pt x="0" y="53"/>
                </a:moveTo>
                <a:lnTo>
                  <a:pt x="124" y="17"/>
                </a:lnTo>
                <a:lnTo>
                  <a:pt x="3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6" name="Straight Connector 2565"/>
          <p:cNvSpPr/>
          <p:nvPr/>
        </p:nvSpPr>
        <p:spPr>
          <a:xfrm flipV="1">
            <a:off x="9104400" y="112608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7" name="Straight Connector 2566"/>
          <p:cNvSpPr/>
          <p:nvPr/>
        </p:nvSpPr>
        <p:spPr>
          <a:xfrm flipV="1">
            <a:off x="9180720" y="112608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8" name="Straight Connector 2567"/>
          <p:cNvSpPr/>
          <p:nvPr/>
        </p:nvSpPr>
        <p:spPr>
          <a:xfrm flipV="1">
            <a:off x="9212400" y="111960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9" name="Straight Connector 2568"/>
          <p:cNvSpPr/>
          <p:nvPr/>
        </p:nvSpPr>
        <p:spPr>
          <a:xfrm flipV="1">
            <a:off x="9225000" y="111960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0" name="Straight Connector 2569"/>
          <p:cNvSpPr/>
          <p:nvPr/>
        </p:nvSpPr>
        <p:spPr>
          <a:xfrm flipV="1">
            <a:off x="9282240" y="110700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1" name="Straight Connector 2570"/>
          <p:cNvSpPr/>
          <p:nvPr/>
        </p:nvSpPr>
        <p:spPr>
          <a:xfrm flipV="1">
            <a:off x="9294840" y="1094400"/>
            <a:ext cx="127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2" name="Straight Connector 2571"/>
          <p:cNvSpPr/>
          <p:nvPr/>
        </p:nvSpPr>
        <p:spPr>
          <a:xfrm flipV="1">
            <a:off x="9377640" y="1081440"/>
            <a:ext cx="120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3" name="Straight Connector 2572"/>
          <p:cNvSpPr/>
          <p:nvPr/>
        </p:nvSpPr>
        <p:spPr>
          <a:xfrm flipV="1">
            <a:off x="9421920" y="1075320"/>
            <a:ext cx="1018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4" name="Straight Connector 2573"/>
          <p:cNvSpPr/>
          <p:nvPr/>
        </p:nvSpPr>
        <p:spPr>
          <a:xfrm flipV="1">
            <a:off x="9498240" y="107532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5" name="Straight Connector 2574"/>
          <p:cNvSpPr/>
          <p:nvPr/>
        </p:nvSpPr>
        <p:spPr>
          <a:xfrm flipV="1">
            <a:off x="9523800" y="10688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6" name="Straight Connector 2575"/>
          <p:cNvSpPr/>
          <p:nvPr/>
        </p:nvSpPr>
        <p:spPr>
          <a:xfrm flipV="1">
            <a:off x="9529920" y="1068840"/>
            <a:ext cx="82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7" name="Straight Connector 2576"/>
          <p:cNvSpPr/>
          <p:nvPr/>
        </p:nvSpPr>
        <p:spPr>
          <a:xfrm>
            <a:off x="9568080" y="106884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8" name="Straight Connector 2577"/>
          <p:cNvSpPr/>
          <p:nvPr/>
        </p:nvSpPr>
        <p:spPr>
          <a:xfrm>
            <a:off x="9612720" y="10688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9" name="Straight Connector 2578"/>
          <p:cNvSpPr/>
          <p:nvPr/>
        </p:nvSpPr>
        <p:spPr>
          <a:xfrm>
            <a:off x="9618840" y="106884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0" name="Straight Connector 2579"/>
          <p:cNvSpPr/>
          <p:nvPr/>
        </p:nvSpPr>
        <p:spPr>
          <a:xfrm>
            <a:off x="9644400" y="106884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1" name="Straight Connector 2580"/>
          <p:cNvSpPr/>
          <p:nvPr/>
        </p:nvSpPr>
        <p:spPr>
          <a:xfrm>
            <a:off x="9695160" y="1068840"/>
            <a:ext cx="1080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2" name="Freeform: Shape 2581"/>
          <p:cNvSpPr/>
          <p:nvPr/>
        </p:nvSpPr>
        <p:spPr>
          <a:xfrm>
            <a:off x="9739800" y="1068840"/>
            <a:ext cx="88920" cy="6480"/>
          </a:xfrm>
          <a:custGeom>
            <a:avLst/>
            <a:gdLst/>
            <a:ahLst/>
            <a:cxnLst/>
            <a:rect l="0" t="0" r="r" b="b"/>
            <a:pathLst>
              <a:path w="247" h="18" fill="none">
                <a:moveTo>
                  <a:pt x="0" y="0"/>
                </a:moveTo>
                <a:lnTo>
                  <a:pt x="176" y="0"/>
                </a:lnTo>
                <a:lnTo>
                  <a:pt x="24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3" name="Freeform: Shape 2582"/>
          <p:cNvSpPr/>
          <p:nvPr/>
        </p:nvSpPr>
        <p:spPr>
          <a:xfrm>
            <a:off x="9803160" y="1068840"/>
            <a:ext cx="88920" cy="6480"/>
          </a:xfrm>
          <a:custGeom>
            <a:avLst/>
            <a:gdLst/>
            <a:ahLst/>
            <a:cxnLst/>
            <a:rect l="0" t="0" r="r" b="b"/>
            <a:pathLst>
              <a:path w="247" h="18" fill="none">
                <a:moveTo>
                  <a:pt x="0" y="0"/>
                </a:moveTo>
                <a:lnTo>
                  <a:pt x="71" y="18"/>
                </a:lnTo>
                <a:lnTo>
                  <a:pt x="24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4" name="Straight Connector 2583"/>
          <p:cNvSpPr/>
          <p:nvPr/>
        </p:nvSpPr>
        <p:spPr>
          <a:xfrm>
            <a:off x="9828720" y="1075320"/>
            <a:ext cx="1015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5" name="Straight Connector 2584"/>
          <p:cNvSpPr/>
          <p:nvPr/>
        </p:nvSpPr>
        <p:spPr>
          <a:xfrm>
            <a:off x="9892080" y="107532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6" name="Straight Connector 2585"/>
          <p:cNvSpPr/>
          <p:nvPr/>
        </p:nvSpPr>
        <p:spPr>
          <a:xfrm flipV="1">
            <a:off x="9930240" y="1068840"/>
            <a:ext cx="50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7" name="Straight Connector 2586"/>
          <p:cNvSpPr/>
          <p:nvPr/>
        </p:nvSpPr>
        <p:spPr>
          <a:xfrm flipV="1">
            <a:off x="9949320" y="106884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8" name="Straight Connector 2587"/>
          <p:cNvSpPr/>
          <p:nvPr/>
        </p:nvSpPr>
        <p:spPr>
          <a:xfrm>
            <a:off x="9981000" y="106884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9" name="Straight Connector 2588"/>
          <p:cNvSpPr/>
          <p:nvPr/>
        </p:nvSpPr>
        <p:spPr>
          <a:xfrm>
            <a:off x="10019160" y="106884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0" name="Straight Connector 2589"/>
          <p:cNvSpPr/>
          <p:nvPr/>
        </p:nvSpPr>
        <p:spPr>
          <a:xfrm>
            <a:off x="10044720" y="107532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1" name="Straight Connector 2590"/>
          <p:cNvSpPr/>
          <p:nvPr/>
        </p:nvSpPr>
        <p:spPr>
          <a:xfrm>
            <a:off x="10095480" y="107532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2" name="Straight Connector 2591"/>
          <p:cNvSpPr/>
          <p:nvPr/>
        </p:nvSpPr>
        <p:spPr>
          <a:xfrm>
            <a:off x="10101960" y="107532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3" name="Straight Connector 2592"/>
          <p:cNvSpPr/>
          <p:nvPr/>
        </p:nvSpPr>
        <p:spPr>
          <a:xfrm>
            <a:off x="10127160" y="1075320"/>
            <a:ext cx="763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4" name="Straight Connector 2593"/>
          <p:cNvSpPr/>
          <p:nvPr/>
        </p:nvSpPr>
        <p:spPr>
          <a:xfrm>
            <a:off x="10165320" y="1075320"/>
            <a:ext cx="1018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5" name="Freeform: Shape 2594"/>
          <p:cNvSpPr/>
          <p:nvPr/>
        </p:nvSpPr>
        <p:spPr>
          <a:xfrm>
            <a:off x="10203480" y="1081440"/>
            <a:ext cx="69840" cy="12960"/>
          </a:xfrm>
          <a:custGeom>
            <a:avLst/>
            <a:gdLst/>
            <a:ahLst/>
            <a:cxnLst/>
            <a:rect l="0" t="0" r="r" b="b"/>
            <a:pathLst>
              <a:path w="194" h="36" fill="none">
                <a:moveTo>
                  <a:pt x="0" y="0"/>
                </a:moveTo>
                <a:lnTo>
                  <a:pt x="177" y="18"/>
                </a:lnTo>
                <a:lnTo>
                  <a:pt x="194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6" name="Straight Connector 2595"/>
          <p:cNvSpPr/>
          <p:nvPr/>
        </p:nvSpPr>
        <p:spPr>
          <a:xfrm>
            <a:off x="10267200" y="10879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7" name="Straight Connector 2596"/>
          <p:cNvSpPr/>
          <p:nvPr/>
        </p:nvSpPr>
        <p:spPr>
          <a:xfrm>
            <a:off x="10273320" y="109440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8" name="Straight Connector 2597"/>
          <p:cNvSpPr/>
          <p:nvPr/>
        </p:nvSpPr>
        <p:spPr>
          <a:xfrm>
            <a:off x="10286280" y="109440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9" name="Straight Connector 2598"/>
          <p:cNvSpPr/>
          <p:nvPr/>
        </p:nvSpPr>
        <p:spPr>
          <a:xfrm>
            <a:off x="10317960" y="110052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0" name="Straight Connector 2599"/>
          <p:cNvSpPr/>
          <p:nvPr/>
        </p:nvSpPr>
        <p:spPr>
          <a:xfrm>
            <a:off x="10330560" y="110052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1" name="Straight Connector 2600"/>
          <p:cNvSpPr/>
          <p:nvPr/>
        </p:nvSpPr>
        <p:spPr>
          <a:xfrm>
            <a:off x="10362240" y="110700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2" name="Straight Connector 2601"/>
          <p:cNvSpPr/>
          <p:nvPr/>
        </p:nvSpPr>
        <p:spPr>
          <a:xfrm>
            <a:off x="10394280" y="11134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3" name="Freeform: Shape 2602"/>
          <p:cNvSpPr/>
          <p:nvPr/>
        </p:nvSpPr>
        <p:spPr>
          <a:xfrm>
            <a:off x="10406880" y="1113480"/>
            <a:ext cx="44280" cy="12600"/>
          </a:xfrm>
          <a:custGeom>
            <a:avLst/>
            <a:gdLst/>
            <a:ahLst/>
            <a:cxnLst/>
            <a:rect l="0" t="0" r="r" b="b"/>
            <a:pathLst>
              <a:path w="123" h="35" fill="none">
                <a:moveTo>
                  <a:pt x="0" y="0"/>
                </a:moveTo>
                <a:lnTo>
                  <a:pt x="106" y="17"/>
                </a:lnTo>
                <a:lnTo>
                  <a:pt x="12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4" name="Freeform: Shape 2603"/>
          <p:cNvSpPr/>
          <p:nvPr/>
        </p:nvSpPr>
        <p:spPr>
          <a:xfrm>
            <a:off x="10445040" y="111960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0"/>
                </a:moveTo>
                <a:lnTo>
                  <a:pt x="17" y="18"/>
                </a:lnTo>
                <a:lnTo>
                  <a:pt x="10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5" name="Straight Connector 2604"/>
          <p:cNvSpPr/>
          <p:nvPr/>
        </p:nvSpPr>
        <p:spPr>
          <a:xfrm>
            <a:off x="10451160" y="11260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6" name="Straight Connector 2605"/>
          <p:cNvSpPr/>
          <p:nvPr/>
        </p:nvSpPr>
        <p:spPr>
          <a:xfrm>
            <a:off x="10483200" y="112608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7" name="Straight Connector 2606"/>
          <p:cNvSpPr/>
          <p:nvPr/>
        </p:nvSpPr>
        <p:spPr>
          <a:xfrm>
            <a:off x="10508400" y="112608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8" name="Straight Connector 2607"/>
          <p:cNvSpPr/>
          <p:nvPr/>
        </p:nvSpPr>
        <p:spPr>
          <a:xfrm>
            <a:off x="10559160" y="112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9" name="Straight Connector 2608"/>
          <p:cNvSpPr/>
          <p:nvPr/>
        </p:nvSpPr>
        <p:spPr>
          <a:xfrm>
            <a:off x="10578240" y="112608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0" name="Straight Connector 2609"/>
          <p:cNvSpPr/>
          <p:nvPr/>
        </p:nvSpPr>
        <p:spPr>
          <a:xfrm>
            <a:off x="10597320" y="112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1" name="Straight Connector 2610"/>
          <p:cNvSpPr/>
          <p:nvPr/>
        </p:nvSpPr>
        <p:spPr>
          <a:xfrm>
            <a:off x="10622880" y="11260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2" name="Straight Connector 2611"/>
          <p:cNvSpPr/>
          <p:nvPr/>
        </p:nvSpPr>
        <p:spPr>
          <a:xfrm>
            <a:off x="10635480" y="11260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3" name="Straight Connector 2612"/>
          <p:cNvSpPr/>
          <p:nvPr/>
        </p:nvSpPr>
        <p:spPr>
          <a:xfrm>
            <a:off x="10648080" y="113256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4" name="Straight Connector 2613"/>
          <p:cNvSpPr/>
          <p:nvPr/>
        </p:nvSpPr>
        <p:spPr>
          <a:xfrm>
            <a:off x="10654560" y="113256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5" name="Straight Connector 2614"/>
          <p:cNvSpPr/>
          <p:nvPr/>
        </p:nvSpPr>
        <p:spPr>
          <a:xfrm>
            <a:off x="10711800" y="1132560"/>
            <a:ext cx="1080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6" name="Straight Connector 2615"/>
          <p:cNvSpPr/>
          <p:nvPr/>
        </p:nvSpPr>
        <p:spPr>
          <a:xfrm>
            <a:off x="10724400" y="1132560"/>
            <a:ext cx="120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7" name="Straight Connector 2616"/>
          <p:cNvSpPr/>
          <p:nvPr/>
        </p:nvSpPr>
        <p:spPr>
          <a:xfrm>
            <a:off x="10819800" y="113868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8" name="Straight Connector 2617"/>
          <p:cNvSpPr/>
          <p:nvPr/>
        </p:nvSpPr>
        <p:spPr>
          <a:xfrm>
            <a:off x="10845360" y="11451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9" name="Straight Connector 2618"/>
          <p:cNvSpPr/>
          <p:nvPr/>
        </p:nvSpPr>
        <p:spPr>
          <a:xfrm>
            <a:off x="10851480" y="11451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0" name="Straight Connector 2619"/>
          <p:cNvSpPr/>
          <p:nvPr/>
        </p:nvSpPr>
        <p:spPr>
          <a:xfrm>
            <a:off x="10877040" y="11451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1" name="Straight Connector 2620"/>
          <p:cNvSpPr/>
          <p:nvPr/>
        </p:nvSpPr>
        <p:spPr>
          <a:xfrm>
            <a:off x="10908720" y="11451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2" name="Straight Connector 2621"/>
          <p:cNvSpPr/>
          <p:nvPr/>
        </p:nvSpPr>
        <p:spPr>
          <a:xfrm>
            <a:off x="10921320" y="114516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3" name="Straight Connector 2622"/>
          <p:cNvSpPr/>
          <p:nvPr/>
        </p:nvSpPr>
        <p:spPr>
          <a:xfrm>
            <a:off x="10927800" y="1145160"/>
            <a:ext cx="1015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4" name="Straight Connector 2623"/>
          <p:cNvSpPr/>
          <p:nvPr/>
        </p:nvSpPr>
        <p:spPr>
          <a:xfrm>
            <a:off x="10946880" y="1145160"/>
            <a:ext cx="114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5" name="Freeform: Shape 2624"/>
          <p:cNvSpPr/>
          <p:nvPr/>
        </p:nvSpPr>
        <p:spPr>
          <a:xfrm>
            <a:off x="11029320" y="1145160"/>
            <a:ext cx="32040" cy="25560"/>
          </a:xfrm>
          <a:custGeom>
            <a:avLst/>
            <a:gdLst/>
            <a:ahLst/>
            <a:cxnLst/>
            <a:rect l="0" t="0" r="r" b="b"/>
            <a:pathLst>
              <a:path w="89" h="71" fill="none">
                <a:moveTo>
                  <a:pt x="0" y="0"/>
                </a:moveTo>
                <a:lnTo>
                  <a:pt x="89" y="0"/>
                </a:lnTo>
                <a:lnTo>
                  <a:pt x="36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6" name="Freeform: Shape 2625"/>
          <p:cNvSpPr/>
          <p:nvPr/>
        </p:nvSpPr>
        <p:spPr>
          <a:xfrm>
            <a:off x="11042280" y="1145160"/>
            <a:ext cx="19080" cy="82800"/>
          </a:xfrm>
          <a:custGeom>
            <a:avLst/>
            <a:gdLst/>
            <a:ahLst/>
            <a:cxnLst/>
            <a:rect l="0" t="0" r="r" b="b"/>
            <a:pathLst>
              <a:path w="53" h="230" fill="none">
                <a:moveTo>
                  <a:pt x="53" y="0"/>
                </a:moveTo>
                <a:lnTo>
                  <a:pt x="0" y="71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7" name="Freeform: Shape 2626"/>
          <p:cNvSpPr/>
          <p:nvPr/>
        </p:nvSpPr>
        <p:spPr>
          <a:xfrm>
            <a:off x="11042280" y="1170720"/>
            <a:ext cx="6120" cy="76320"/>
          </a:xfrm>
          <a:custGeom>
            <a:avLst/>
            <a:gdLst/>
            <a:ahLst/>
            <a:cxnLst/>
            <a:rect l="0" t="0" r="r" b="b"/>
            <a:pathLst>
              <a:path w="17" h="212" fill="none">
                <a:moveTo>
                  <a:pt x="0" y="0"/>
                </a:moveTo>
                <a:lnTo>
                  <a:pt x="0" y="159"/>
                </a:lnTo>
                <a:lnTo>
                  <a:pt x="17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8" name="Straight Connector 2627"/>
          <p:cNvSpPr/>
          <p:nvPr/>
        </p:nvSpPr>
        <p:spPr>
          <a:xfrm>
            <a:off x="11042280" y="122796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9" name="Straight Connector 2628"/>
          <p:cNvSpPr/>
          <p:nvPr/>
        </p:nvSpPr>
        <p:spPr>
          <a:xfrm>
            <a:off x="11048400" y="124704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0" name="Straight Connector 2629"/>
          <p:cNvSpPr/>
          <p:nvPr/>
        </p:nvSpPr>
        <p:spPr>
          <a:xfrm>
            <a:off x="11054880" y="128520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1" name="Straight Connector 2630"/>
          <p:cNvSpPr/>
          <p:nvPr/>
        </p:nvSpPr>
        <p:spPr>
          <a:xfrm>
            <a:off x="11054880" y="129780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2" name="Straight Connector 2631"/>
          <p:cNvSpPr/>
          <p:nvPr/>
        </p:nvSpPr>
        <p:spPr>
          <a:xfrm>
            <a:off x="11061360" y="134244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3" name="Straight Connector 2632"/>
          <p:cNvSpPr/>
          <p:nvPr/>
        </p:nvSpPr>
        <p:spPr>
          <a:xfrm>
            <a:off x="11061360" y="138060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4" name="Straight Connector 2633"/>
          <p:cNvSpPr/>
          <p:nvPr/>
        </p:nvSpPr>
        <p:spPr>
          <a:xfrm>
            <a:off x="11061360" y="1412280"/>
            <a:ext cx="6120" cy="127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5" name="Straight Connector 2634"/>
          <p:cNvSpPr/>
          <p:nvPr/>
        </p:nvSpPr>
        <p:spPr>
          <a:xfrm>
            <a:off x="11067480" y="1450440"/>
            <a:ext cx="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6" name="Straight Connector 2635"/>
          <p:cNvSpPr/>
          <p:nvPr/>
        </p:nvSpPr>
        <p:spPr>
          <a:xfrm>
            <a:off x="11067480" y="153972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7" name="Straight Connector 2636"/>
          <p:cNvSpPr/>
          <p:nvPr/>
        </p:nvSpPr>
        <p:spPr>
          <a:xfrm>
            <a:off x="11067480" y="15523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8" name="Straight Connector 2637"/>
          <p:cNvSpPr/>
          <p:nvPr/>
        </p:nvSpPr>
        <p:spPr>
          <a:xfrm>
            <a:off x="11067480" y="1571400"/>
            <a:ext cx="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9" name="Freeform: Shape 2638"/>
          <p:cNvSpPr/>
          <p:nvPr/>
        </p:nvSpPr>
        <p:spPr>
          <a:xfrm>
            <a:off x="11054880" y="1609560"/>
            <a:ext cx="12600" cy="216360"/>
          </a:xfrm>
          <a:custGeom>
            <a:avLst/>
            <a:gdLst/>
            <a:ahLst/>
            <a:cxnLst/>
            <a:rect l="0" t="0" r="r" b="b"/>
            <a:pathLst>
              <a:path w="35" h="601" fill="none">
                <a:moveTo>
                  <a:pt x="35" y="0"/>
                </a:moveTo>
                <a:lnTo>
                  <a:pt x="35" y="283"/>
                </a:lnTo>
                <a:lnTo>
                  <a:pt x="0" y="6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0" name="Straight Connector 2639"/>
          <p:cNvSpPr/>
          <p:nvPr/>
        </p:nvSpPr>
        <p:spPr>
          <a:xfrm flipH="1">
            <a:off x="11048400" y="1711440"/>
            <a:ext cx="19080" cy="216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1" name="Freeform: Shape 2640"/>
          <p:cNvSpPr/>
          <p:nvPr/>
        </p:nvSpPr>
        <p:spPr>
          <a:xfrm>
            <a:off x="11048400" y="1825920"/>
            <a:ext cx="12960" cy="216360"/>
          </a:xfrm>
          <a:custGeom>
            <a:avLst/>
            <a:gdLst/>
            <a:ahLst/>
            <a:cxnLst/>
            <a:rect l="0" t="0" r="r" b="b"/>
            <a:pathLst>
              <a:path w="36" h="601" fill="none">
                <a:moveTo>
                  <a:pt x="18" y="0"/>
                </a:moveTo>
                <a:lnTo>
                  <a:pt x="0" y="282"/>
                </a:lnTo>
                <a:lnTo>
                  <a:pt x="36" y="6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2" name="Straight Connector 2641"/>
          <p:cNvSpPr/>
          <p:nvPr/>
        </p:nvSpPr>
        <p:spPr>
          <a:xfrm>
            <a:off x="11048400" y="1927440"/>
            <a:ext cx="25560" cy="191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3" name="Freeform: Shape 2642"/>
          <p:cNvSpPr/>
          <p:nvPr/>
        </p:nvSpPr>
        <p:spPr>
          <a:xfrm>
            <a:off x="11061360" y="2042280"/>
            <a:ext cx="12600" cy="120600"/>
          </a:xfrm>
          <a:custGeom>
            <a:avLst/>
            <a:gdLst/>
            <a:ahLst/>
            <a:cxnLst/>
            <a:rect l="0" t="0" r="r" b="b"/>
            <a:pathLst>
              <a:path w="35" h="335" fill="none">
                <a:moveTo>
                  <a:pt x="0" y="0"/>
                </a:moveTo>
                <a:lnTo>
                  <a:pt x="35" y="212"/>
                </a:lnTo>
                <a:lnTo>
                  <a:pt x="35" y="3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600" rIns="117000" bIns="486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4" name="Straight Connector 2643"/>
          <p:cNvSpPr/>
          <p:nvPr/>
        </p:nvSpPr>
        <p:spPr>
          <a:xfrm flipH="1">
            <a:off x="11067480" y="211860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5" name="Straight Connector 2644"/>
          <p:cNvSpPr/>
          <p:nvPr/>
        </p:nvSpPr>
        <p:spPr>
          <a:xfrm flipH="1">
            <a:off x="11067480" y="2162880"/>
            <a:ext cx="64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6" name="Straight Connector 2645"/>
          <p:cNvSpPr/>
          <p:nvPr/>
        </p:nvSpPr>
        <p:spPr>
          <a:xfrm flipH="1">
            <a:off x="11061360" y="223308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7" name="Straight Connector 2646"/>
          <p:cNvSpPr/>
          <p:nvPr/>
        </p:nvSpPr>
        <p:spPr>
          <a:xfrm flipH="1">
            <a:off x="11048400" y="226476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8" name="Straight Connector 2647"/>
          <p:cNvSpPr/>
          <p:nvPr/>
        </p:nvSpPr>
        <p:spPr>
          <a:xfrm flipH="1">
            <a:off x="11042280" y="2290320"/>
            <a:ext cx="190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9" name="Straight Connector 2648"/>
          <p:cNvSpPr/>
          <p:nvPr/>
        </p:nvSpPr>
        <p:spPr>
          <a:xfrm flipH="1">
            <a:off x="11042280" y="2353680"/>
            <a:ext cx="612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0" name="Straight Connector 2649"/>
          <p:cNvSpPr/>
          <p:nvPr/>
        </p:nvSpPr>
        <p:spPr>
          <a:xfrm>
            <a:off x="11042280" y="2392200"/>
            <a:ext cx="6120" cy="152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1" name="Straight Connector 2650"/>
          <p:cNvSpPr/>
          <p:nvPr/>
        </p:nvSpPr>
        <p:spPr>
          <a:xfrm>
            <a:off x="11042280" y="2474640"/>
            <a:ext cx="1260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2" name="Freeform: Shape 2651"/>
          <p:cNvSpPr/>
          <p:nvPr/>
        </p:nvSpPr>
        <p:spPr>
          <a:xfrm>
            <a:off x="11048400" y="2544840"/>
            <a:ext cx="6480" cy="133560"/>
          </a:xfrm>
          <a:custGeom>
            <a:avLst/>
            <a:gdLst/>
            <a:ahLst/>
            <a:cxnLst/>
            <a:rect l="0" t="0" r="r" b="b"/>
            <a:pathLst>
              <a:path w="18" h="371" fill="none">
                <a:moveTo>
                  <a:pt x="0" y="0"/>
                </a:moveTo>
                <a:lnTo>
                  <a:pt x="18" y="106"/>
                </a:lnTo>
                <a:lnTo>
                  <a:pt x="18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3" name="Freeform: Shape 2652"/>
          <p:cNvSpPr/>
          <p:nvPr/>
        </p:nvSpPr>
        <p:spPr>
          <a:xfrm>
            <a:off x="11054880" y="2583000"/>
            <a:ext cx="6480" cy="133560"/>
          </a:xfrm>
          <a:custGeom>
            <a:avLst/>
            <a:gdLst/>
            <a:ahLst/>
            <a:cxnLst/>
            <a:rect l="0" t="0" r="r" b="b"/>
            <a:pathLst>
              <a:path w="18" h="371" fill="none">
                <a:moveTo>
                  <a:pt x="0" y="0"/>
                </a:moveTo>
                <a:lnTo>
                  <a:pt x="0" y="265"/>
                </a:lnTo>
                <a:lnTo>
                  <a:pt x="18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4" name="Straight Connector 2653"/>
          <p:cNvSpPr/>
          <p:nvPr/>
        </p:nvSpPr>
        <p:spPr>
          <a:xfrm>
            <a:off x="11054880" y="2678400"/>
            <a:ext cx="126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5" name="Straight Connector 2654"/>
          <p:cNvSpPr/>
          <p:nvPr/>
        </p:nvSpPr>
        <p:spPr>
          <a:xfrm>
            <a:off x="11061360" y="27165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6" name="Straight Connector 2655"/>
          <p:cNvSpPr/>
          <p:nvPr/>
        </p:nvSpPr>
        <p:spPr>
          <a:xfrm>
            <a:off x="11067480" y="27226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7" name="Straight Connector 2656"/>
          <p:cNvSpPr/>
          <p:nvPr/>
        </p:nvSpPr>
        <p:spPr>
          <a:xfrm flipH="1" flipV="1">
            <a:off x="11067480" y="2729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8" name="Straight Connector 2657"/>
          <p:cNvSpPr/>
          <p:nvPr/>
        </p:nvSpPr>
        <p:spPr>
          <a:xfrm flipH="1">
            <a:off x="11061360" y="2729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9" name="Straight Connector 2658"/>
          <p:cNvSpPr/>
          <p:nvPr/>
        </p:nvSpPr>
        <p:spPr>
          <a:xfrm flipH="1">
            <a:off x="11054880" y="2729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0" name="Straight Connector 2659"/>
          <p:cNvSpPr/>
          <p:nvPr/>
        </p:nvSpPr>
        <p:spPr>
          <a:xfrm flipH="1" flipV="1">
            <a:off x="11029320" y="272268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1" name="Straight Connector 2660"/>
          <p:cNvSpPr/>
          <p:nvPr/>
        </p:nvSpPr>
        <p:spPr>
          <a:xfrm flipH="1" flipV="1">
            <a:off x="11016720" y="2722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2" name="Straight Connector 2661"/>
          <p:cNvSpPr/>
          <p:nvPr/>
        </p:nvSpPr>
        <p:spPr>
          <a:xfrm flipH="1">
            <a:off x="10953360" y="272268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3" name="Straight Connector 2662"/>
          <p:cNvSpPr/>
          <p:nvPr/>
        </p:nvSpPr>
        <p:spPr>
          <a:xfrm flipH="1">
            <a:off x="10934280" y="272268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4" name="Straight Connector 2663"/>
          <p:cNvSpPr/>
          <p:nvPr/>
        </p:nvSpPr>
        <p:spPr>
          <a:xfrm flipH="1">
            <a:off x="10921320" y="272268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5" name="Straight Connector 2664"/>
          <p:cNvSpPr/>
          <p:nvPr/>
        </p:nvSpPr>
        <p:spPr>
          <a:xfrm flipH="1">
            <a:off x="10896120" y="27226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6" name="Straight Connector 2665"/>
          <p:cNvSpPr/>
          <p:nvPr/>
        </p:nvSpPr>
        <p:spPr>
          <a:xfrm flipH="1">
            <a:off x="10883160" y="2722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7" name="Freeform: Shape 2666"/>
          <p:cNvSpPr/>
          <p:nvPr/>
        </p:nvSpPr>
        <p:spPr>
          <a:xfrm>
            <a:off x="10769040" y="2722680"/>
            <a:ext cx="127080" cy="19080"/>
          </a:xfrm>
          <a:custGeom>
            <a:avLst/>
            <a:gdLst/>
            <a:ahLst/>
            <a:cxnLst/>
            <a:rect l="0" t="0" r="r" b="b"/>
            <a:pathLst>
              <a:path w="353" h="53" fill="none">
                <a:moveTo>
                  <a:pt x="353" y="0"/>
                </a:moveTo>
                <a:lnTo>
                  <a:pt x="317" y="18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8" name="Straight Connector 2667"/>
          <p:cNvSpPr/>
          <p:nvPr/>
        </p:nvSpPr>
        <p:spPr>
          <a:xfrm flipH="1">
            <a:off x="10610280" y="2729160"/>
            <a:ext cx="2728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9" name="Straight Connector 2668"/>
          <p:cNvSpPr/>
          <p:nvPr/>
        </p:nvSpPr>
        <p:spPr>
          <a:xfrm flipH="1">
            <a:off x="10591200" y="2741760"/>
            <a:ext cx="1778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0" name="Straight Connector 2669"/>
          <p:cNvSpPr/>
          <p:nvPr/>
        </p:nvSpPr>
        <p:spPr>
          <a:xfrm flipH="1">
            <a:off x="10445040" y="2760840"/>
            <a:ext cx="165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1" name="Straight Connector 2670"/>
          <p:cNvSpPr/>
          <p:nvPr/>
        </p:nvSpPr>
        <p:spPr>
          <a:xfrm flipH="1">
            <a:off x="10368720" y="2767320"/>
            <a:ext cx="222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2" name="Straight Connector 2671"/>
          <p:cNvSpPr/>
          <p:nvPr/>
        </p:nvSpPr>
        <p:spPr>
          <a:xfrm flipH="1">
            <a:off x="10279800" y="278640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3" name="Straight Connector 2672"/>
          <p:cNvSpPr/>
          <p:nvPr/>
        </p:nvSpPr>
        <p:spPr>
          <a:xfrm flipH="1">
            <a:off x="10260720" y="279288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4" name="Straight Connector 2673"/>
          <p:cNvSpPr/>
          <p:nvPr/>
        </p:nvSpPr>
        <p:spPr>
          <a:xfrm flipH="1">
            <a:off x="10216080" y="280548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5" name="Straight Connector 2674"/>
          <p:cNvSpPr/>
          <p:nvPr/>
        </p:nvSpPr>
        <p:spPr>
          <a:xfrm flipH="1">
            <a:off x="10133640" y="2805480"/>
            <a:ext cx="127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6" name="Straight Connector 2675"/>
          <p:cNvSpPr/>
          <p:nvPr/>
        </p:nvSpPr>
        <p:spPr>
          <a:xfrm flipH="1">
            <a:off x="10063800" y="2811960"/>
            <a:ext cx="1522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7" name="Straight Connector 2676"/>
          <p:cNvSpPr/>
          <p:nvPr/>
        </p:nvSpPr>
        <p:spPr>
          <a:xfrm flipH="1">
            <a:off x="10044720" y="2818440"/>
            <a:ext cx="889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8" name="Straight Connector 2677"/>
          <p:cNvSpPr/>
          <p:nvPr/>
        </p:nvSpPr>
        <p:spPr>
          <a:xfrm flipH="1">
            <a:off x="9961920" y="2824560"/>
            <a:ext cx="1018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9" name="Straight Connector 2678"/>
          <p:cNvSpPr/>
          <p:nvPr/>
        </p:nvSpPr>
        <p:spPr>
          <a:xfrm flipH="1">
            <a:off x="9943200" y="2824560"/>
            <a:ext cx="1015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0" name="Straight Connector 2679"/>
          <p:cNvSpPr/>
          <p:nvPr/>
        </p:nvSpPr>
        <p:spPr>
          <a:xfrm flipH="1">
            <a:off x="9828720" y="2837520"/>
            <a:ext cx="133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1" name="Straight Connector 2680"/>
          <p:cNvSpPr/>
          <p:nvPr/>
        </p:nvSpPr>
        <p:spPr>
          <a:xfrm flipH="1">
            <a:off x="9765000" y="2837520"/>
            <a:ext cx="178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2" name="Straight Connector 2681"/>
          <p:cNvSpPr/>
          <p:nvPr/>
        </p:nvSpPr>
        <p:spPr>
          <a:xfrm flipH="1">
            <a:off x="9708120" y="285012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3" name="Straight Connector 2682"/>
          <p:cNvSpPr/>
          <p:nvPr/>
        </p:nvSpPr>
        <p:spPr>
          <a:xfrm flipH="1">
            <a:off x="9689040" y="2856600"/>
            <a:ext cx="75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4" name="Straight Connector 2683"/>
          <p:cNvSpPr/>
          <p:nvPr/>
        </p:nvSpPr>
        <p:spPr>
          <a:xfrm flipH="1">
            <a:off x="9650880" y="286272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5" name="Straight Connector 2684"/>
          <p:cNvSpPr/>
          <p:nvPr/>
        </p:nvSpPr>
        <p:spPr>
          <a:xfrm flipH="1">
            <a:off x="9606240" y="2862720"/>
            <a:ext cx="82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6" name="Straight Connector 2685"/>
          <p:cNvSpPr/>
          <p:nvPr/>
        </p:nvSpPr>
        <p:spPr>
          <a:xfrm flipH="1">
            <a:off x="9593640" y="286920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7" name="Straight Connector 2686"/>
          <p:cNvSpPr/>
          <p:nvPr/>
        </p:nvSpPr>
        <p:spPr>
          <a:xfrm flipH="1">
            <a:off x="9542880" y="286920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8" name="Freeform: Shape 2687"/>
          <p:cNvSpPr/>
          <p:nvPr/>
        </p:nvSpPr>
        <p:spPr>
          <a:xfrm>
            <a:off x="9421920" y="2869200"/>
            <a:ext cx="171720" cy="6480"/>
          </a:xfrm>
          <a:custGeom>
            <a:avLst/>
            <a:gdLst/>
            <a:ahLst/>
            <a:cxnLst/>
            <a:rect l="0" t="0" r="r" b="b"/>
            <a:pathLst>
              <a:path w="477" h="18" fill="none">
                <a:moveTo>
                  <a:pt x="477" y="0"/>
                </a:moveTo>
                <a:lnTo>
                  <a:pt x="336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9" name="Straight Connector 2688"/>
          <p:cNvSpPr/>
          <p:nvPr/>
        </p:nvSpPr>
        <p:spPr>
          <a:xfrm flipH="1" flipV="1">
            <a:off x="9333000" y="2869200"/>
            <a:ext cx="209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0" name="Straight Connector 2689"/>
          <p:cNvSpPr/>
          <p:nvPr/>
        </p:nvSpPr>
        <p:spPr>
          <a:xfrm flipH="1" flipV="1">
            <a:off x="9269640" y="2862720"/>
            <a:ext cx="152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1" name="Straight Connector 2690"/>
          <p:cNvSpPr/>
          <p:nvPr/>
        </p:nvSpPr>
        <p:spPr>
          <a:xfrm flipH="1" flipV="1">
            <a:off x="9161640" y="2850120"/>
            <a:ext cx="1713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2" name="Straight Connector 2691"/>
          <p:cNvSpPr/>
          <p:nvPr/>
        </p:nvSpPr>
        <p:spPr>
          <a:xfrm flipH="1" flipV="1">
            <a:off x="9110880" y="284364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3" name="Straight Connector 2692"/>
          <p:cNvSpPr/>
          <p:nvPr/>
        </p:nvSpPr>
        <p:spPr>
          <a:xfrm flipH="1" flipV="1">
            <a:off x="9015480" y="2831040"/>
            <a:ext cx="146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4" name="Freeform: Shape 2693"/>
          <p:cNvSpPr/>
          <p:nvPr/>
        </p:nvSpPr>
        <p:spPr>
          <a:xfrm>
            <a:off x="8964720" y="2831040"/>
            <a:ext cx="146160" cy="12600"/>
          </a:xfrm>
          <a:custGeom>
            <a:avLst/>
            <a:gdLst/>
            <a:ahLst/>
            <a:cxnLst/>
            <a:rect l="0" t="0" r="r" b="b"/>
            <a:pathLst>
              <a:path w="406" h="35" fill="none">
                <a:moveTo>
                  <a:pt x="406" y="35"/>
                </a:moveTo>
                <a:lnTo>
                  <a:pt x="141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5" name="Straight Connector 2694"/>
          <p:cNvSpPr/>
          <p:nvPr/>
        </p:nvSpPr>
        <p:spPr>
          <a:xfrm flipH="1" flipV="1">
            <a:off x="8837640" y="2818440"/>
            <a:ext cx="1778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6" name="Straight Connector 2695"/>
          <p:cNvSpPr/>
          <p:nvPr/>
        </p:nvSpPr>
        <p:spPr>
          <a:xfrm flipH="1" flipV="1">
            <a:off x="8799480" y="281196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7" name="Straight Connector 2696"/>
          <p:cNvSpPr/>
          <p:nvPr/>
        </p:nvSpPr>
        <p:spPr>
          <a:xfrm flipH="1" flipV="1">
            <a:off x="8691480" y="2792880"/>
            <a:ext cx="146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8" name="Freeform: Shape 2697"/>
          <p:cNvSpPr/>
          <p:nvPr/>
        </p:nvSpPr>
        <p:spPr>
          <a:xfrm>
            <a:off x="8653320" y="2779920"/>
            <a:ext cx="146160" cy="32040"/>
          </a:xfrm>
          <a:custGeom>
            <a:avLst/>
            <a:gdLst/>
            <a:ahLst/>
            <a:cxnLst/>
            <a:rect l="0" t="0" r="r" b="b"/>
            <a:pathLst>
              <a:path w="406" h="89" fill="none">
                <a:moveTo>
                  <a:pt x="406" y="89"/>
                </a:moveTo>
                <a:lnTo>
                  <a:pt x="106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9" name="Straight Connector 2698"/>
          <p:cNvSpPr/>
          <p:nvPr/>
        </p:nvSpPr>
        <p:spPr>
          <a:xfrm flipH="1" flipV="1">
            <a:off x="8545320" y="2754720"/>
            <a:ext cx="1461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0" name="Straight Connector 2699"/>
          <p:cNvSpPr/>
          <p:nvPr/>
        </p:nvSpPr>
        <p:spPr>
          <a:xfrm flipH="1" flipV="1">
            <a:off x="8532720" y="2748240"/>
            <a:ext cx="120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1" name="Straight Connector 2700"/>
          <p:cNvSpPr/>
          <p:nvPr/>
        </p:nvSpPr>
        <p:spPr>
          <a:xfrm flipH="1" flipV="1">
            <a:off x="8481600" y="274176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2" name="Straight Connector 2701"/>
          <p:cNvSpPr/>
          <p:nvPr/>
        </p:nvSpPr>
        <p:spPr>
          <a:xfrm flipH="1" flipV="1">
            <a:off x="8399160" y="2729160"/>
            <a:ext cx="133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3" name="Straight Connector 2702"/>
          <p:cNvSpPr/>
          <p:nvPr/>
        </p:nvSpPr>
        <p:spPr>
          <a:xfrm flipH="1" flipV="1">
            <a:off x="8386560" y="2729160"/>
            <a:ext cx="95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4" name="Straight Connector 2703"/>
          <p:cNvSpPr/>
          <p:nvPr/>
        </p:nvSpPr>
        <p:spPr>
          <a:xfrm flipH="1">
            <a:off x="8303760" y="272916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5" name="Straight Connector 2704"/>
          <p:cNvSpPr/>
          <p:nvPr/>
        </p:nvSpPr>
        <p:spPr>
          <a:xfrm flipH="1">
            <a:off x="8259480" y="2729160"/>
            <a:ext cx="127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6" name="Freeform: Shape 2705"/>
          <p:cNvSpPr/>
          <p:nvPr/>
        </p:nvSpPr>
        <p:spPr>
          <a:xfrm>
            <a:off x="8183160" y="2741760"/>
            <a:ext cx="120600" cy="51120"/>
          </a:xfrm>
          <a:custGeom>
            <a:avLst/>
            <a:gdLst/>
            <a:ahLst/>
            <a:cxnLst/>
            <a:rect l="0" t="0" r="r" b="b"/>
            <a:pathLst>
              <a:path w="335" h="142" fill="none">
                <a:moveTo>
                  <a:pt x="335" y="0"/>
                </a:moveTo>
                <a:lnTo>
                  <a:pt x="212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7" name="Freeform: Shape 2706"/>
          <p:cNvSpPr/>
          <p:nvPr/>
        </p:nvSpPr>
        <p:spPr>
          <a:xfrm>
            <a:off x="8125920" y="2754720"/>
            <a:ext cx="133560" cy="57240"/>
          </a:xfrm>
          <a:custGeom>
            <a:avLst/>
            <a:gdLst/>
            <a:ahLst/>
            <a:cxnLst/>
            <a:rect l="0" t="0" r="r" b="b"/>
            <a:pathLst>
              <a:path w="371" h="159" fill="none">
                <a:moveTo>
                  <a:pt x="371" y="0"/>
                </a:moveTo>
                <a:lnTo>
                  <a:pt x="159" y="10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8" name="Straight Connector 2707"/>
          <p:cNvSpPr/>
          <p:nvPr/>
        </p:nvSpPr>
        <p:spPr>
          <a:xfrm flipH="1">
            <a:off x="8106840" y="2792880"/>
            <a:ext cx="763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9" name="Straight Connector 2708"/>
          <p:cNvSpPr/>
          <p:nvPr/>
        </p:nvSpPr>
        <p:spPr>
          <a:xfrm flipH="1">
            <a:off x="8100720" y="281196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0" name="Freeform: Shape 2709"/>
          <p:cNvSpPr/>
          <p:nvPr/>
        </p:nvSpPr>
        <p:spPr>
          <a:xfrm>
            <a:off x="8100720" y="281196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1" name="Straight Connector 2710"/>
          <p:cNvSpPr/>
          <p:nvPr/>
        </p:nvSpPr>
        <p:spPr>
          <a:xfrm flipH="1" flipV="1">
            <a:off x="8094240" y="2767320"/>
            <a:ext cx="64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2" name="Freeform: Shape 2711"/>
          <p:cNvSpPr/>
          <p:nvPr/>
        </p:nvSpPr>
        <p:spPr>
          <a:xfrm>
            <a:off x="8068680" y="2697480"/>
            <a:ext cx="32040" cy="114480"/>
          </a:xfrm>
          <a:custGeom>
            <a:avLst/>
            <a:gdLst/>
            <a:ahLst/>
            <a:cxnLst/>
            <a:rect l="0" t="0" r="r" b="b"/>
            <a:pathLst>
              <a:path w="89" h="318" fill="none">
                <a:moveTo>
                  <a:pt x="89" y="318"/>
                </a:moveTo>
                <a:lnTo>
                  <a:pt x="71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3" name="Freeform: Shape 2712"/>
          <p:cNvSpPr/>
          <p:nvPr/>
        </p:nvSpPr>
        <p:spPr>
          <a:xfrm>
            <a:off x="8049600" y="2557440"/>
            <a:ext cx="44640" cy="209880"/>
          </a:xfrm>
          <a:custGeom>
            <a:avLst/>
            <a:gdLst/>
            <a:ahLst/>
            <a:cxnLst/>
            <a:rect l="0" t="0" r="r" b="b"/>
            <a:pathLst>
              <a:path w="124" h="583" fill="none">
                <a:moveTo>
                  <a:pt x="124" y="583"/>
                </a:moveTo>
                <a:lnTo>
                  <a:pt x="53" y="38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4" name="Straight Connector 2713"/>
          <p:cNvSpPr/>
          <p:nvPr/>
        </p:nvSpPr>
        <p:spPr>
          <a:xfrm flipH="1" flipV="1">
            <a:off x="8024400" y="2411280"/>
            <a:ext cx="44280" cy="286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5" name="Straight Connector 2714"/>
          <p:cNvSpPr/>
          <p:nvPr/>
        </p:nvSpPr>
        <p:spPr>
          <a:xfrm flipH="1" flipV="1">
            <a:off x="8005320" y="2334600"/>
            <a:ext cx="4428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6" name="Freeform: Shape 2715"/>
          <p:cNvSpPr/>
          <p:nvPr/>
        </p:nvSpPr>
        <p:spPr>
          <a:xfrm>
            <a:off x="7954560" y="2207520"/>
            <a:ext cx="69840" cy="203760"/>
          </a:xfrm>
          <a:custGeom>
            <a:avLst/>
            <a:gdLst/>
            <a:ahLst/>
            <a:cxnLst/>
            <a:rect l="0" t="0" r="r" b="b"/>
            <a:pathLst>
              <a:path w="194" h="566" fill="none">
                <a:moveTo>
                  <a:pt x="194" y="566"/>
                </a:moveTo>
                <a:lnTo>
                  <a:pt x="141" y="3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7" name="Freeform: Shape 2716"/>
          <p:cNvSpPr/>
          <p:nvPr/>
        </p:nvSpPr>
        <p:spPr>
          <a:xfrm>
            <a:off x="7935480" y="2137680"/>
            <a:ext cx="69840" cy="196920"/>
          </a:xfrm>
          <a:custGeom>
            <a:avLst/>
            <a:gdLst/>
            <a:ahLst/>
            <a:cxnLst/>
            <a:rect l="0" t="0" r="r" b="b"/>
            <a:pathLst>
              <a:path w="194" h="547" fill="none">
                <a:moveTo>
                  <a:pt x="194" y="547"/>
                </a:moveTo>
                <a:lnTo>
                  <a:pt x="53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8" name="Freeform: Shape 2717"/>
          <p:cNvSpPr/>
          <p:nvPr/>
        </p:nvSpPr>
        <p:spPr>
          <a:xfrm>
            <a:off x="7929000" y="2042280"/>
            <a:ext cx="25560" cy="165240"/>
          </a:xfrm>
          <a:custGeom>
            <a:avLst/>
            <a:gdLst/>
            <a:ahLst/>
            <a:cxnLst/>
            <a:rect l="0" t="0" r="r" b="b"/>
            <a:pathLst>
              <a:path w="71" h="459" fill="none">
                <a:moveTo>
                  <a:pt x="71" y="459"/>
                </a:moveTo>
                <a:lnTo>
                  <a:pt x="18" y="26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9" name="Freeform: Shape 2718"/>
          <p:cNvSpPr/>
          <p:nvPr/>
        </p:nvSpPr>
        <p:spPr>
          <a:xfrm>
            <a:off x="7929000" y="1953000"/>
            <a:ext cx="12600" cy="184680"/>
          </a:xfrm>
          <a:custGeom>
            <a:avLst/>
            <a:gdLst/>
            <a:ahLst/>
            <a:cxnLst/>
            <a:rect l="0" t="0" r="r" b="b"/>
            <a:pathLst>
              <a:path w="35" h="513" fill="none">
                <a:moveTo>
                  <a:pt x="18" y="513"/>
                </a:moveTo>
                <a:lnTo>
                  <a:pt x="0" y="248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0" name="Freeform: Shape 2719"/>
          <p:cNvSpPr/>
          <p:nvPr/>
        </p:nvSpPr>
        <p:spPr>
          <a:xfrm>
            <a:off x="7929000" y="188316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0" y="442"/>
                </a:moveTo>
                <a:lnTo>
                  <a:pt x="35" y="194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1" name="Freeform: Shape 2720"/>
          <p:cNvSpPr/>
          <p:nvPr/>
        </p:nvSpPr>
        <p:spPr>
          <a:xfrm>
            <a:off x="7929000" y="179388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35" y="442"/>
                </a:moveTo>
                <a:lnTo>
                  <a:pt x="35" y="24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2" name="Freeform: Shape 2721"/>
          <p:cNvSpPr/>
          <p:nvPr/>
        </p:nvSpPr>
        <p:spPr>
          <a:xfrm>
            <a:off x="7929000" y="1743120"/>
            <a:ext cx="12600" cy="140040"/>
          </a:xfrm>
          <a:custGeom>
            <a:avLst/>
            <a:gdLst/>
            <a:ahLst/>
            <a:cxnLst/>
            <a:rect l="0" t="0" r="r" b="b"/>
            <a:pathLst>
              <a:path w="35" h="389" fill="none">
                <a:moveTo>
                  <a:pt x="35" y="389"/>
                </a:moveTo>
                <a:lnTo>
                  <a:pt x="0" y="141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3" name="Freeform: Shape 2722"/>
          <p:cNvSpPr/>
          <p:nvPr/>
        </p:nvSpPr>
        <p:spPr>
          <a:xfrm>
            <a:off x="7929000" y="1673280"/>
            <a:ext cx="44640" cy="120600"/>
          </a:xfrm>
          <a:custGeom>
            <a:avLst/>
            <a:gdLst/>
            <a:ahLst/>
            <a:cxnLst/>
            <a:rect l="0" t="0" r="r" b="b"/>
            <a:pathLst>
              <a:path w="124" h="335" fill="none">
                <a:moveTo>
                  <a:pt x="0" y="335"/>
                </a:moveTo>
                <a:lnTo>
                  <a:pt x="35" y="194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600" rIns="117000" bIns="486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4" name="Freeform: Shape 2723"/>
          <p:cNvSpPr/>
          <p:nvPr/>
        </p:nvSpPr>
        <p:spPr>
          <a:xfrm>
            <a:off x="7941600" y="1628640"/>
            <a:ext cx="38160" cy="114480"/>
          </a:xfrm>
          <a:custGeom>
            <a:avLst/>
            <a:gdLst/>
            <a:ahLst/>
            <a:cxnLst/>
            <a:rect l="0" t="0" r="r" b="b"/>
            <a:pathLst>
              <a:path w="106" h="318" fill="none">
                <a:moveTo>
                  <a:pt x="0" y="318"/>
                </a:moveTo>
                <a:lnTo>
                  <a:pt x="89" y="124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5" name="Straight Connector 2724"/>
          <p:cNvSpPr/>
          <p:nvPr/>
        </p:nvSpPr>
        <p:spPr>
          <a:xfrm flipV="1">
            <a:off x="7973640" y="1603080"/>
            <a:ext cx="126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6" name="Straight Connector 2725"/>
          <p:cNvSpPr/>
          <p:nvPr/>
        </p:nvSpPr>
        <p:spPr>
          <a:xfrm flipV="1">
            <a:off x="7979760" y="157140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7" name="Straight Connector 2726"/>
          <p:cNvSpPr/>
          <p:nvPr/>
        </p:nvSpPr>
        <p:spPr>
          <a:xfrm flipV="1">
            <a:off x="7986240" y="1539720"/>
            <a:ext cx="648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8" name="Freeform: Shape 2727"/>
          <p:cNvSpPr/>
          <p:nvPr/>
        </p:nvSpPr>
        <p:spPr>
          <a:xfrm>
            <a:off x="7979760" y="1501560"/>
            <a:ext cx="12960" cy="69840"/>
          </a:xfrm>
          <a:custGeom>
            <a:avLst/>
            <a:gdLst/>
            <a:ahLst/>
            <a:cxnLst/>
            <a:rect l="0" t="0" r="r" b="b"/>
            <a:pathLst>
              <a:path w="36" h="194" fill="none">
                <a:moveTo>
                  <a:pt x="36" y="194"/>
                </a:moveTo>
                <a:lnTo>
                  <a:pt x="36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9" name="Straight Connector 2728"/>
          <p:cNvSpPr/>
          <p:nvPr/>
        </p:nvSpPr>
        <p:spPr>
          <a:xfrm flipH="1" flipV="1">
            <a:off x="7973640" y="147600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0" name="Straight Connector 2729"/>
          <p:cNvSpPr/>
          <p:nvPr/>
        </p:nvSpPr>
        <p:spPr>
          <a:xfrm flipH="1" flipV="1">
            <a:off x="7960680" y="1431360"/>
            <a:ext cx="1908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1" name="Straight Connector 2730"/>
          <p:cNvSpPr/>
          <p:nvPr/>
        </p:nvSpPr>
        <p:spPr>
          <a:xfrm flipH="1" flipV="1">
            <a:off x="7954560" y="14122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2" name="Straight Connector 2731"/>
          <p:cNvSpPr/>
          <p:nvPr/>
        </p:nvSpPr>
        <p:spPr>
          <a:xfrm flipH="1" flipV="1">
            <a:off x="7941600" y="138060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3" name="Straight Connector 2732"/>
          <p:cNvSpPr/>
          <p:nvPr/>
        </p:nvSpPr>
        <p:spPr>
          <a:xfrm flipH="1" flipV="1">
            <a:off x="7922520" y="1342440"/>
            <a:ext cx="320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4" name="Straight Connector 2733"/>
          <p:cNvSpPr/>
          <p:nvPr/>
        </p:nvSpPr>
        <p:spPr>
          <a:xfrm flipH="1" flipV="1">
            <a:off x="7916400" y="1323360"/>
            <a:ext cx="252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5" name="Straight Connector 2734"/>
          <p:cNvSpPr/>
          <p:nvPr/>
        </p:nvSpPr>
        <p:spPr>
          <a:xfrm flipH="1" flipV="1">
            <a:off x="7909920" y="13168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6" name="Freeform: Shape 2735"/>
          <p:cNvSpPr/>
          <p:nvPr/>
        </p:nvSpPr>
        <p:spPr>
          <a:xfrm>
            <a:off x="7909920" y="130428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53"/>
                </a:moveTo>
                <a:lnTo>
                  <a:pt x="0" y="35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7" name="Freeform: Shape 2736"/>
          <p:cNvSpPr/>
          <p:nvPr/>
        </p:nvSpPr>
        <p:spPr>
          <a:xfrm>
            <a:off x="7909920" y="1304280"/>
            <a:ext cx="38160" cy="12600"/>
          </a:xfrm>
          <a:custGeom>
            <a:avLst/>
            <a:gdLst/>
            <a:ahLst/>
            <a:cxnLst/>
            <a:rect l="0" t="0" r="r" b="b"/>
            <a:pathLst>
              <a:path w="106" h="35" fill="none">
                <a:moveTo>
                  <a:pt x="0" y="35"/>
                </a:moveTo>
                <a:lnTo>
                  <a:pt x="18" y="0"/>
                </a:lnTo>
                <a:lnTo>
                  <a:pt x="10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8" name="Straight Connector 2737"/>
          <p:cNvSpPr/>
          <p:nvPr/>
        </p:nvSpPr>
        <p:spPr>
          <a:xfrm>
            <a:off x="7916400" y="1304280"/>
            <a:ext cx="95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9" name="Freeform: Shape 2738"/>
          <p:cNvSpPr/>
          <p:nvPr/>
        </p:nvSpPr>
        <p:spPr>
          <a:xfrm>
            <a:off x="7948080" y="1297800"/>
            <a:ext cx="203400" cy="19080"/>
          </a:xfrm>
          <a:custGeom>
            <a:avLst/>
            <a:gdLst/>
            <a:ahLst/>
            <a:cxnLst/>
            <a:rect l="0" t="0" r="r" b="b"/>
            <a:pathLst>
              <a:path w="565" h="53" fill="none">
                <a:moveTo>
                  <a:pt x="0" y="35"/>
                </a:moveTo>
                <a:lnTo>
                  <a:pt x="176" y="53"/>
                </a:lnTo>
                <a:lnTo>
                  <a:pt x="5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0" name="Straight Connector 2739"/>
          <p:cNvSpPr/>
          <p:nvPr/>
        </p:nvSpPr>
        <p:spPr>
          <a:xfrm flipV="1">
            <a:off x="8011440" y="1285200"/>
            <a:ext cx="190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1" name="Freeform: Shape 2740"/>
          <p:cNvSpPr/>
          <p:nvPr/>
        </p:nvSpPr>
        <p:spPr>
          <a:xfrm>
            <a:off x="8151480" y="1285200"/>
            <a:ext cx="63360" cy="12600"/>
          </a:xfrm>
          <a:custGeom>
            <a:avLst/>
            <a:gdLst/>
            <a:ahLst/>
            <a:cxnLst/>
            <a:rect l="0" t="0" r="r" b="b"/>
            <a:pathLst>
              <a:path w="176" h="35" fill="none">
                <a:moveTo>
                  <a:pt x="0" y="35"/>
                </a:moveTo>
                <a:lnTo>
                  <a:pt x="141" y="0"/>
                </a:lnTo>
                <a:lnTo>
                  <a:pt x="17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2" name="Straight Connector 2741"/>
          <p:cNvSpPr/>
          <p:nvPr/>
        </p:nvSpPr>
        <p:spPr>
          <a:xfrm>
            <a:off x="8202240" y="12852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3" name="Straight Connector 2742"/>
          <p:cNvSpPr/>
          <p:nvPr/>
        </p:nvSpPr>
        <p:spPr>
          <a:xfrm flipV="1">
            <a:off x="8087760" y="19339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4" name="Freeform: Shape 2743"/>
          <p:cNvSpPr/>
          <p:nvPr/>
        </p:nvSpPr>
        <p:spPr>
          <a:xfrm>
            <a:off x="8087760" y="19339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5" name="Straight Connector 2744"/>
          <p:cNvSpPr/>
          <p:nvPr/>
        </p:nvSpPr>
        <p:spPr>
          <a:xfrm>
            <a:off x="8087760" y="19339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6" name="Straight Connector 2745"/>
          <p:cNvSpPr/>
          <p:nvPr/>
        </p:nvSpPr>
        <p:spPr>
          <a:xfrm flipV="1">
            <a:off x="8094240" y="19274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7" name="Straight Connector 2746"/>
          <p:cNvSpPr/>
          <p:nvPr/>
        </p:nvSpPr>
        <p:spPr>
          <a:xfrm flipV="1">
            <a:off x="8100720" y="1927440"/>
            <a:ext cx="56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8" name="Straight Connector 2747"/>
          <p:cNvSpPr/>
          <p:nvPr/>
        </p:nvSpPr>
        <p:spPr>
          <a:xfrm flipV="1">
            <a:off x="8138520" y="1921320"/>
            <a:ext cx="32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9" name="Straight Connector 2748"/>
          <p:cNvSpPr/>
          <p:nvPr/>
        </p:nvSpPr>
        <p:spPr>
          <a:xfrm flipV="1">
            <a:off x="8157600" y="19213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0" name="Straight Connector 2749"/>
          <p:cNvSpPr/>
          <p:nvPr/>
        </p:nvSpPr>
        <p:spPr>
          <a:xfrm flipV="1">
            <a:off x="8170560" y="1914840"/>
            <a:ext cx="824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1" name="Straight Connector 2750"/>
          <p:cNvSpPr/>
          <p:nvPr/>
        </p:nvSpPr>
        <p:spPr>
          <a:xfrm flipV="1">
            <a:off x="8195760" y="1908360"/>
            <a:ext cx="698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2" name="Straight Connector 2751"/>
          <p:cNvSpPr/>
          <p:nvPr/>
        </p:nvSpPr>
        <p:spPr>
          <a:xfrm flipV="1">
            <a:off x="8253000" y="190224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3" name="Straight Connector 2752"/>
          <p:cNvSpPr/>
          <p:nvPr/>
        </p:nvSpPr>
        <p:spPr>
          <a:xfrm flipV="1">
            <a:off x="8265600" y="1864080"/>
            <a:ext cx="2160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4" name="Straight Connector 2753"/>
          <p:cNvSpPr/>
          <p:nvPr/>
        </p:nvSpPr>
        <p:spPr>
          <a:xfrm flipV="1">
            <a:off x="8316720" y="1845000"/>
            <a:ext cx="266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5" name="Freeform: Shape 2754"/>
          <p:cNvSpPr/>
          <p:nvPr/>
        </p:nvSpPr>
        <p:spPr>
          <a:xfrm>
            <a:off x="8481600" y="1806840"/>
            <a:ext cx="241560" cy="57240"/>
          </a:xfrm>
          <a:custGeom>
            <a:avLst/>
            <a:gdLst/>
            <a:ahLst/>
            <a:cxnLst/>
            <a:rect l="0" t="0" r="r" b="b"/>
            <a:pathLst>
              <a:path w="671" h="159" fill="none">
                <a:moveTo>
                  <a:pt x="0" y="159"/>
                </a:moveTo>
                <a:lnTo>
                  <a:pt x="283" y="106"/>
                </a:lnTo>
                <a:lnTo>
                  <a:pt x="6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6" name="Straight Connector 2755"/>
          <p:cNvSpPr/>
          <p:nvPr/>
        </p:nvSpPr>
        <p:spPr>
          <a:xfrm flipV="1">
            <a:off x="8583480" y="1787760"/>
            <a:ext cx="228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7" name="Straight Connector 2756"/>
          <p:cNvSpPr/>
          <p:nvPr/>
        </p:nvSpPr>
        <p:spPr>
          <a:xfrm flipV="1">
            <a:off x="8723160" y="1755720"/>
            <a:ext cx="20952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8" name="Straight Connector 2757"/>
          <p:cNvSpPr/>
          <p:nvPr/>
        </p:nvSpPr>
        <p:spPr>
          <a:xfrm flipV="1">
            <a:off x="8812080" y="1743120"/>
            <a:ext cx="1526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9" name="Straight Connector 2758"/>
          <p:cNvSpPr/>
          <p:nvPr/>
        </p:nvSpPr>
        <p:spPr>
          <a:xfrm flipV="1">
            <a:off x="8932680" y="1724040"/>
            <a:ext cx="120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0" name="Straight Connector 2759"/>
          <p:cNvSpPr/>
          <p:nvPr/>
        </p:nvSpPr>
        <p:spPr>
          <a:xfrm flipV="1">
            <a:off x="8964720" y="1711440"/>
            <a:ext cx="120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1" name="Straight Connector 2760"/>
          <p:cNvSpPr/>
          <p:nvPr/>
        </p:nvSpPr>
        <p:spPr>
          <a:xfrm flipV="1">
            <a:off x="9053640" y="1685880"/>
            <a:ext cx="1461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2" name="Straight Connector 2761"/>
          <p:cNvSpPr/>
          <p:nvPr/>
        </p:nvSpPr>
        <p:spPr>
          <a:xfrm flipV="1">
            <a:off x="9085320" y="1679400"/>
            <a:ext cx="146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3" name="Straight Connector 2762"/>
          <p:cNvSpPr/>
          <p:nvPr/>
        </p:nvSpPr>
        <p:spPr>
          <a:xfrm flipV="1">
            <a:off x="9199800" y="1660320"/>
            <a:ext cx="114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4" name="Straight Connector 2763"/>
          <p:cNvSpPr/>
          <p:nvPr/>
        </p:nvSpPr>
        <p:spPr>
          <a:xfrm flipV="1">
            <a:off x="9231480" y="1654200"/>
            <a:ext cx="114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5" name="Straight Connector 2764"/>
          <p:cNvSpPr/>
          <p:nvPr/>
        </p:nvSpPr>
        <p:spPr>
          <a:xfrm flipV="1">
            <a:off x="9313920" y="1641240"/>
            <a:ext cx="889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6" name="Freeform: Shape 2765"/>
          <p:cNvSpPr/>
          <p:nvPr/>
        </p:nvSpPr>
        <p:spPr>
          <a:xfrm>
            <a:off x="9345960" y="1616040"/>
            <a:ext cx="285840" cy="38160"/>
          </a:xfrm>
          <a:custGeom>
            <a:avLst/>
            <a:gdLst/>
            <a:ahLst/>
            <a:cxnLst/>
            <a:rect l="0" t="0" r="r" b="b"/>
            <a:pathLst>
              <a:path w="794" h="106" fill="none">
                <a:moveTo>
                  <a:pt x="0" y="106"/>
                </a:moveTo>
                <a:lnTo>
                  <a:pt x="158" y="70"/>
                </a:lnTo>
                <a:lnTo>
                  <a:pt x="7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7" name="Straight Connector 2766"/>
          <p:cNvSpPr/>
          <p:nvPr/>
        </p:nvSpPr>
        <p:spPr>
          <a:xfrm flipV="1">
            <a:off x="9402840" y="1584000"/>
            <a:ext cx="483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8" name="Freeform: Shape 2767"/>
          <p:cNvSpPr/>
          <p:nvPr/>
        </p:nvSpPr>
        <p:spPr>
          <a:xfrm>
            <a:off x="9631800" y="1571400"/>
            <a:ext cx="533520" cy="44640"/>
          </a:xfrm>
          <a:custGeom>
            <a:avLst/>
            <a:gdLst/>
            <a:ahLst/>
            <a:cxnLst/>
            <a:rect l="0" t="0" r="r" b="b"/>
            <a:pathLst>
              <a:path w="1482" h="124" fill="none">
                <a:moveTo>
                  <a:pt x="0" y="124"/>
                </a:moveTo>
                <a:lnTo>
                  <a:pt x="706" y="35"/>
                </a:lnTo>
                <a:lnTo>
                  <a:pt x="14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9" name="Straight Connector 2768"/>
          <p:cNvSpPr/>
          <p:nvPr/>
        </p:nvSpPr>
        <p:spPr>
          <a:xfrm flipV="1">
            <a:off x="9885960" y="1564920"/>
            <a:ext cx="406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0" name="Freeform: Shape 2769"/>
          <p:cNvSpPr/>
          <p:nvPr/>
        </p:nvSpPr>
        <p:spPr>
          <a:xfrm>
            <a:off x="10165320" y="1564920"/>
            <a:ext cx="356040" cy="12960"/>
          </a:xfrm>
          <a:custGeom>
            <a:avLst/>
            <a:gdLst/>
            <a:ahLst/>
            <a:cxnLst/>
            <a:rect l="0" t="0" r="r" b="b"/>
            <a:pathLst>
              <a:path w="989" h="36" fill="none">
                <a:moveTo>
                  <a:pt x="0" y="18"/>
                </a:moveTo>
                <a:lnTo>
                  <a:pt x="353" y="0"/>
                </a:lnTo>
                <a:lnTo>
                  <a:pt x="98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1" name="Freeform: Shape 2770"/>
          <p:cNvSpPr/>
          <p:nvPr/>
        </p:nvSpPr>
        <p:spPr>
          <a:xfrm>
            <a:off x="10292400" y="1564920"/>
            <a:ext cx="343080" cy="51120"/>
          </a:xfrm>
          <a:custGeom>
            <a:avLst/>
            <a:gdLst/>
            <a:ahLst/>
            <a:cxnLst/>
            <a:rect l="0" t="0" r="r" b="b"/>
            <a:pathLst>
              <a:path w="953" h="142" fill="none">
                <a:moveTo>
                  <a:pt x="0" y="0"/>
                </a:moveTo>
                <a:lnTo>
                  <a:pt x="636" y="36"/>
                </a:lnTo>
                <a:lnTo>
                  <a:pt x="953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2" name="Freeform: Shape 2771"/>
          <p:cNvSpPr/>
          <p:nvPr/>
        </p:nvSpPr>
        <p:spPr>
          <a:xfrm>
            <a:off x="10521360" y="1577880"/>
            <a:ext cx="216000" cy="88920"/>
          </a:xfrm>
          <a:custGeom>
            <a:avLst/>
            <a:gdLst/>
            <a:ahLst/>
            <a:cxnLst/>
            <a:rect l="0" t="0" r="r" b="b"/>
            <a:pathLst>
              <a:path w="600" h="247" fill="none">
                <a:moveTo>
                  <a:pt x="0" y="0"/>
                </a:moveTo>
                <a:lnTo>
                  <a:pt x="317" y="106"/>
                </a:lnTo>
                <a:lnTo>
                  <a:pt x="60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3" name="Straight Connector 2772"/>
          <p:cNvSpPr/>
          <p:nvPr/>
        </p:nvSpPr>
        <p:spPr>
          <a:xfrm>
            <a:off x="10635480" y="1616040"/>
            <a:ext cx="1018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4" name="Straight Connector 2773"/>
          <p:cNvSpPr/>
          <p:nvPr/>
        </p:nvSpPr>
        <p:spPr>
          <a:xfrm flipV="1">
            <a:off x="8443800" y="2290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5" name="Freeform: Shape 2774"/>
          <p:cNvSpPr/>
          <p:nvPr/>
        </p:nvSpPr>
        <p:spPr>
          <a:xfrm>
            <a:off x="843732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6" name="Freeform: Shape 2775"/>
          <p:cNvSpPr/>
          <p:nvPr/>
        </p:nvSpPr>
        <p:spPr>
          <a:xfrm>
            <a:off x="8437320" y="22838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7" name="Straight Connector 2776"/>
          <p:cNvSpPr/>
          <p:nvPr/>
        </p:nvSpPr>
        <p:spPr>
          <a:xfrm flipH="1" flipV="1">
            <a:off x="843084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8" name="Straight Connector 2777"/>
          <p:cNvSpPr/>
          <p:nvPr/>
        </p:nvSpPr>
        <p:spPr>
          <a:xfrm flipH="1" flipV="1">
            <a:off x="843084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9" name="Freeform: Shape 2778"/>
          <p:cNvSpPr/>
          <p:nvPr/>
        </p:nvSpPr>
        <p:spPr>
          <a:xfrm>
            <a:off x="8430840" y="22712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0" name="Straight Connector 2779"/>
          <p:cNvSpPr/>
          <p:nvPr/>
        </p:nvSpPr>
        <p:spPr>
          <a:xfrm flipV="1">
            <a:off x="8430840" y="22647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1" name="Straight Connector 2780"/>
          <p:cNvSpPr/>
          <p:nvPr/>
        </p:nvSpPr>
        <p:spPr>
          <a:xfrm flipV="1">
            <a:off x="8437320" y="22647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2" name="Straight Connector 2781"/>
          <p:cNvSpPr/>
          <p:nvPr/>
        </p:nvSpPr>
        <p:spPr>
          <a:xfrm flipV="1">
            <a:off x="8469000" y="2252160"/>
            <a:ext cx="82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3" name="Straight Connector 2782"/>
          <p:cNvSpPr/>
          <p:nvPr/>
        </p:nvSpPr>
        <p:spPr>
          <a:xfrm flipV="1">
            <a:off x="8475480" y="225216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4" name="Straight Connector 2783"/>
          <p:cNvSpPr/>
          <p:nvPr/>
        </p:nvSpPr>
        <p:spPr>
          <a:xfrm flipV="1">
            <a:off x="8551800" y="2245680"/>
            <a:ext cx="1015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5" name="Straight Connector 2784"/>
          <p:cNvSpPr/>
          <p:nvPr/>
        </p:nvSpPr>
        <p:spPr>
          <a:xfrm flipV="1">
            <a:off x="8583480" y="2239200"/>
            <a:ext cx="120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6" name="Straight Connector 2785"/>
          <p:cNvSpPr/>
          <p:nvPr/>
        </p:nvSpPr>
        <p:spPr>
          <a:xfrm flipV="1">
            <a:off x="8653320" y="223920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7" name="Straight Connector 2786"/>
          <p:cNvSpPr/>
          <p:nvPr/>
        </p:nvSpPr>
        <p:spPr>
          <a:xfrm>
            <a:off x="8704080" y="2239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8" name="Freeform: Shape 2787"/>
          <p:cNvSpPr/>
          <p:nvPr/>
        </p:nvSpPr>
        <p:spPr>
          <a:xfrm>
            <a:off x="8710560" y="22330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17" y="17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9" name="Straight Connector 2788"/>
          <p:cNvSpPr/>
          <p:nvPr/>
        </p:nvSpPr>
        <p:spPr>
          <a:xfrm flipV="1">
            <a:off x="8716680" y="22330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0" name="Straight Connector 2789"/>
          <p:cNvSpPr/>
          <p:nvPr/>
        </p:nvSpPr>
        <p:spPr>
          <a:xfrm>
            <a:off x="8570520" y="21949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1" name="Straight Connector 2790"/>
          <p:cNvSpPr/>
          <p:nvPr/>
        </p:nvSpPr>
        <p:spPr>
          <a:xfrm>
            <a:off x="8570520" y="2194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2" name="Straight Connector 2791"/>
          <p:cNvSpPr/>
          <p:nvPr/>
        </p:nvSpPr>
        <p:spPr>
          <a:xfrm>
            <a:off x="8570520" y="2201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3" name="Straight Connector 2792"/>
          <p:cNvSpPr/>
          <p:nvPr/>
        </p:nvSpPr>
        <p:spPr>
          <a:xfrm>
            <a:off x="8570520" y="221400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4" name="Straight Connector 2793"/>
          <p:cNvSpPr/>
          <p:nvPr/>
        </p:nvSpPr>
        <p:spPr>
          <a:xfrm>
            <a:off x="8570520" y="2220120"/>
            <a:ext cx="129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5" name="Freeform: Shape 2794"/>
          <p:cNvSpPr/>
          <p:nvPr/>
        </p:nvSpPr>
        <p:spPr>
          <a:xfrm>
            <a:off x="8583480" y="2252160"/>
            <a:ext cx="25200" cy="63360"/>
          </a:xfrm>
          <a:custGeom>
            <a:avLst/>
            <a:gdLst/>
            <a:ahLst/>
            <a:cxnLst/>
            <a:rect l="0" t="0" r="r" b="b"/>
            <a:pathLst>
              <a:path w="70" h="176" fill="none">
                <a:moveTo>
                  <a:pt x="0" y="0"/>
                </a:moveTo>
                <a:lnTo>
                  <a:pt x="0" y="35"/>
                </a:lnTo>
                <a:lnTo>
                  <a:pt x="7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6" name="Straight Connector 2795"/>
          <p:cNvSpPr/>
          <p:nvPr/>
        </p:nvSpPr>
        <p:spPr>
          <a:xfrm>
            <a:off x="8583480" y="2264760"/>
            <a:ext cx="381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7" name="Straight Connector 2796"/>
          <p:cNvSpPr/>
          <p:nvPr/>
        </p:nvSpPr>
        <p:spPr>
          <a:xfrm>
            <a:off x="8608680" y="231552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8" name="Straight Connector 2797"/>
          <p:cNvSpPr/>
          <p:nvPr/>
        </p:nvSpPr>
        <p:spPr>
          <a:xfrm>
            <a:off x="8621640" y="233460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9" name="Straight Connector 2798"/>
          <p:cNvSpPr/>
          <p:nvPr/>
        </p:nvSpPr>
        <p:spPr>
          <a:xfrm>
            <a:off x="8627760" y="23475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0" name="Straight Connector 2799"/>
          <p:cNvSpPr/>
          <p:nvPr/>
        </p:nvSpPr>
        <p:spPr>
          <a:xfrm flipV="1">
            <a:off x="894564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1" name="Straight Connector 2800"/>
          <p:cNvSpPr/>
          <p:nvPr/>
        </p:nvSpPr>
        <p:spPr>
          <a:xfrm flipV="1">
            <a:off x="894564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2" name="Straight Connector 2801"/>
          <p:cNvSpPr/>
          <p:nvPr/>
        </p:nvSpPr>
        <p:spPr>
          <a:xfrm flipH="1" flipV="1">
            <a:off x="8939160" y="2112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3" name="Freeform: Shape 2802"/>
          <p:cNvSpPr/>
          <p:nvPr/>
        </p:nvSpPr>
        <p:spPr>
          <a:xfrm>
            <a:off x="8939160" y="2112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4" name="Straight Connector 2803"/>
          <p:cNvSpPr/>
          <p:nvPr/>
        </p:nvSpPr>
        <p:spPr>
          <a:xfrm>
            <a:off x="8939160" y="2112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5" name="Straight Connector 2804"/>
          <p:cNvSpPr/>
          <p:nvPr/>
        </p:nvSpPr>
        <p:spPr>
          <a:xfrm>
            <a:off x="8939160" y="21186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6" name="Straight Connector 2805"/>
          <p:cNvSpPr/>
          <p:nvPr/>
        </p:nvSpPr>
        <p:spPr>
          <a:xfrm>
            <a:off x="8939160" y="2131200"/>
            <a:ext cx="64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7" name="Straight Connector 2806"/>
          <p:cNvSpPr/>
          <p:nvPr/>
        </p:nvSpPr>
        <p:spPr>
          <a:xfrm>
            <a:off x="8939160" y="2143800"/>
            <a:ext cx="126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8" name="Straight Connector 2807"/>
          <p:cNvSpPr/>
          <p:nvPr/>
        </p:nvSpPr>
        <p:spPr>
          <a:xfrm>
            <a:off x="8945640" y="2207520"/>
            <a:ext cx="61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9" name="Freeform: Shape 2808"/>
          <p:cNvSpPr/>
          <p:nvPr/>
        </p:nvSpPr>
        <p:spPr>
          <a:xfrm>
            <a:off x="8951760" y="2233080"/>
            <a:ext cx="6480" cy="31680"/>
          </a:xfrm>
          <a:custGeom>
            <a:avLst/>
            <a:gdLst/>
            <a:ahLst/>
            <a:cxnLst/>
            <a:rect l="0" t="0" r="r" b="b"/>
            <a:pathLst>
              <a:path w="18" h="88" fill="none">
                <a:moveTo>
                  <a:pt x="0" y="0"/>
                </a:moveTo>
                <a:lnTo>
                  <a:pt x="0" y="70"/>
                </a:lnTo>
                <a:lnTo>
                  <a:pt x="18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0" name="Freeform: Shape 2809"/>
          <p:cNvSpPr/>
          <p:nvPr/>
        </p:nvSpPr>
        <p:spPr>
          <a:xfrm>
            <a:off x="8951760" y="22582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1" name="Straight Connector 2810"/>
          <p:cNvSpPr/>
          <p:nvPr/>
        </p:nvSpPr>
        <p:spPr>
          <a:xfrm flipV="1">
            <a:off x="8958240" y="22392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2" name="Freeform: Shape 2811"/>
          <p:cNvSpPr/>
          <p:nvPr/>
        </p:nvSpPr>
        <p:spPr>
          <a:xfrm>
            <a:off x="8958240" y="2233080"/>
            <a:ext cx="6480" cy="25200"/>
          </a:xfrm>
          <a:custGeom>
            <a:avLst/>
            <a:gdLst/>
            <a:ahLst/>
            <a:cxnLst/>
            <a:rect l="0" t="0" r="r" b="b"/>
            <a:pathLst>
              <a:path w="18" h="70" fill="none">
                <a:moveTo>
                  <a:pt x="0" y="70"/>
                </a:moveTo>
                <a:lnTo>
                  <a:pt x="0" y="17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3" name="Straight Connector 2812"/>
          <p:cNvSpPr/>
          <p:nvPr/>
        </p:nvSpPr>
        <p:spPr>
          <a:xfrm flipV="1">
            <a:off x="8958240" y="2194920"/>
            <a:ext cx="381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4" name="Straight Connector 2813"/>
          <p:cNvSpPr/>
          <p:nvPr/>
        </p:nvSpPr>
        <p:spPr>
          <a:xfrm flipV="1">
            <a:off x="8964720" y="2175840"/>
            <a:ext cx="50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5" name="Freeform: Shape 2814"/>
          <p:cNvSpPr/>
          <p:nvPr/>
        </p:nvSpPr>
        <p:spPr>
          <a:xfrm>
            <a:off x="8996400" y="217584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53"/>
                </a:moveTo>
                <a:lnTo>
                  <a:pt x="53" y="0"/>
                </a:lnTo>
                <a:lnTo>
                  <a:pt x="10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6" name="Freeform: Shape 2815"/>
          <p:cNvSpPr/>
          <p:nvPr/>
        </p:nvSpPr>
        <p:spPr>
          <a:xfrm>
            <a:off x="9015480" y="2175840"/>
            <a:ext cx="25200" cy="38160"/>
          </a:xfrm>
          <a:custGeom>
            <a:avLst/>
            <a:gdLst/>
            <a:ahLst/>
            <a:cxnLst/>
            <a:rect l="0" t="0" r="r" b="b"/>
            <a:pathLst>
              <a:path w="70" h="106" fill="none">
                <a:moveTo>
                  <a:pt x="0" y="0"/>
                </a:moveTo>
                <a:lnTo>
                  <a:pt x="53" y="17"/>
                </a:lnTo>
                <a:lnTo>
                  <a:pt x="7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7" name="Straight Connector 2816"/>
          <p:cNvSpPr/>
          <p:nvPr/>
        </p:nvSpPr>
        <p:spPr>
          <a:xfrm>
            <a:off x="9034560" y="218196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8" name="Straight Connector 2817"/>
          <p:cNvSpPr/>
          <p:nvPr/>
        </p:nvSpPr>
        <p:spPr>
          <a:xfrm>
            <a:off x="9040680" y="2214000"/>
            <a:ext cx="64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9" name="Straight Connector 2818"/>
          <p:cNvSpPr/>
          <p:nvPr/>
        </p:nvSpPr>
        <p:spPr>
          <a:xfrm>
            <a:off x="9040680" y="2226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0" name="Straight Connector 2819"/>
          <p:cNvSpPr/>
          <p:nvPr/>
        </p:nvSpPr>
        <p:spPr>
          <a:xfrm>
            <a:off x="9047160" y="22582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1" name="Straight Connector 2820"/>
          <p:cNvSpPr/>
          <p:nvPr/>
        </p:nvSpPr>
        <p:spPr>
          <a:xfrm>
            <a:off x="904716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2" name="Straight Connector 2821"/>
          <p:cNvSpPr/>
          <p:nvPr/>
        </p:nvSpPr>
        <p:spPr>
          <a:xfrm>
            <a:off x="904716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3" name="Freeform: Shape 2822"/>
          <p:cNvSpPr/>
          <p:nvPr/>
        </p:nvSpPr>
        <p:spPr>
          <a:xfrm>
            <a:off x="9053640" y="228384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0"/>
                </a:moveTo>
                <a:lnTo>
                  <a:pt x="0" y="18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4" name="Straight Connector 2823"/>
          <p:cNvSpPr/>
          <p:nvPr/>
        </p:nvSpPr>
        <p:spPr>
          <a:xfrm>
            <a:off x="9053640" y="22903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5" name="Straight Connector 2824"/>
          <p:cNvSpPr/>
          <p:nvPr/>
        </p:nvSpPr>
        <p:spPr>
          <a:xfrm flipV="1">
            <a:off x="9193320" y="21758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6" name="Freeform: Shape 2825"/>
          <p:cNvSpPr/>
          <p:nvPr/>
        </p:nvSpPr>
        <p:spPr>
          <a:xfrm>
            <a:off x="9186840" y="21758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7" name="Straight Connector 2826"/>
          <p:cNvSpPr/>
          <p:nvPr/>
        </p:nvSpPr>
        <p:spPr>
          <a:xfrm flipH="1">
            <a:off x="918072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8" name="Straight Connector 2827"/>
          <p:cNvSpPr/>
          <p:nvPr/>
        </p:nvSpPr>
        <p:spPr>
          <a:xfrm flipH="1">
            <a:off x="9167760" y="217584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9" name="Freeform: Shape 2828"/>
          <p:cNvSpPr/>
          <p:nvPr/>
        </p:nvSpPr>
        <p:spPr>
          <a:xfrm>
            <a:off x="9148680" y="217584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53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0" name="Straight Connector 2829"/>
          <p:cNvSpPr/>
          <p:nvPr/>
        </p:nvSpPr>
        <p:spPr>
          <a:xfrm flipH="1">
            <a:off x="9142560" y="218196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1" name="Straight Connector 2830"/>
          <p:cNvSpPr/>
          <p:nvPr/>
        </p:nvSpPr>
        <p:spPr>
          <a:xfrm flipH="1">
            <a:off x="9136080" y="220752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2" name="Freeform: Shape 2831"/>
          <p:cNvSpPr/>
          <p:nvPr/>
        </p:nvSpPr>
        <p:spPr>
          <a:xfrm>
            <a:off x="9136080" y="222660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159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3" name="Straight Connector 2832"/>
          <p:cNvSpPr/>
          <p:nvPr/>
        </p:nvSpPr>
        <p:spPr>
          <a:xfrm>
            <a:off x="9136080" y="22838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4" name="Freeform: Shape 2833"/>
          <p:cNvSpPr/>
          <p:nvPr/>
        </p:nvSpPr>
        <p:spPr>
          <a:xfrm>
            <a:off x="9142560" y="229032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0" y="0"/>
                </a:moveTo>
                <a:lnTo>
                  <a:pt x="0" y="35"/>
                </a:lnTo>
                <a:lnTo>
                  <a:pt x="7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5" name="Freeform: Shape 2834"/>
          <p:cNvSpPr/>
          <p:nvPr/>
        </p:nvSpPr>
        <p:spPr>
          <a:xfrm>
            <a:off x="9142560" y="2302920"/>
            <a:ext cx="57240" cy="12600"/>
          </a:xfrm>
          <a:custGeom>
            <a:avLst/>
            <a:gdLst/>
            <a:ahLst/>
            <a:cxnLst/>
            <a:rect l="0" t="0" r="r" b="b"/>
            <a:pathLst>
              <a:path w="159" h="35" fill="none">
                <a:moveTo>
                  <a:pt x="0" y="0"/>
                </a:moveTo>
                <a:lnTo>
                  <a:pt x="70" y="35"/>
                </a:lnTo>
                <a:lnTo>
                  <a:pt x="159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6" name="Freeform: Shape 2835"/>
          <p:cNvSpPr/>
          <p:nvPr/>
        </p:nvSpPr>
        <p:spPr>
          <a:xfrm>
            <a:off x="9167760" y="2283840"/>
            <a:ext cx="101880" cy="31680"/>
          </a:xfrm>
          <a:custGeom>
            <a:avLst/>
            <a:gdLst/>
            <a:ahLst/>
            <a:cxnLst/>
            <a:rect l="0" t="0" r="r" b="b"/>
            <a:pathLst>
              <a:path w="283" h="88" fill="none">
                <a:moveTo>
                  <a:pt x="0" y="88"/>
                </a:moveTo>
                <a:lnTo>
                  <a:pt x="89" y="88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7" name="Freeform: Shape 2836"/>
          <p:cNvSpPr/>
          <p:nvPr/>
        </p:nvSpPr>
        <p:spPr>
          <a:xfrm>
            <a:off x="9199800" y="2239200"/>
            <a:ext cx="108000" cy="76320"/>
          </a:xfrm>
          <a:custGeom>
            <a:avLst/>
            <a:gdLst/>
            <a:ahLst/>
            <a:cxnLst/>
            <a:rect l="0" t="0" r="r" b="b"/>
            <a:pathLst>
              <a:path w="300" h="212" fill="none">
                <a:moveTo>
                  <a:pt x="0" y="212"/>
                </a:moveTo>
                <a:lnTo>
                  <a:pt x="194" y="124"/>
                </a:lnTo>
                <a:lnTo>
                  <a:pt x="30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8" name="Freeform: Shape 2837"/>
          <p:cNvSpPr/>
          <p:nvPr/>
        </p:nvSpPr>
        <p:spPr>
          <a:xfrm>
            <a:off x="9269640" y="2207520"/>
            <a:ext cx="44280" cy="76320"/>
          </a:xfrm>
          <a:custGeom>
            <a:avLst/>
            <a:gdLst/>
            <a:ahLst/>
            <a:cxnLst/>
            <a:rect l="0" t="0" r="r" b="b"/>
            <a:pathLst>
              <a:path w="123" h="212" fill="none">
                <a:moveTo>
                  <a:pt x="0" y="212"/>
                </a:moveTo>
                <a:lnTo>
                  <a:pt x="106" y="88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9" name="Freeform: Shape 2838"/>
          <p:cNvSpPr/>
          <p:nvPr/>
        </p:nvSpPr>
        <p:spPr>
          <a:xfrm>
            <a:off x="9307800" y="2188440"/>
            <a:ext cx="6120" cy="50760"/>
          </a:xfrm>
          <a:custGeom>
            <a:avLst/>
            <a:gdLst/>
            <a:ahLst/>
            <a:cxnLst/>
            <a:rect l="0" t="0" r="r" b="b"/>
            <a:pathLst>
              <a:path w="17" h="141" fill="none">
                <a:moveTo>
                  <a:pt x="0" y="141"/>
                </a:moveTo>
                <a:lnTo>
                  <a:pt x="17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0" name="Freeform: Shape 2839"/>
          <p:cNvSpPr/>
          <p:nvPr/>
        </p:nvSpPr>
        <p:spPr>
          <a:xfrm>
            <a:off x="9269640" y="2169360"/>
            <a:ext cx="44280" cy="38160"/>
          </a:xfrm>
          <a:custGeom>
            <a:avLst/>
            <a:gdLst/>
            <a:ahLst/>
            <a:cxnLst/>
            <a:rect l="0" t="0" r="r" b="b"/>
            <a:pathLst>
              <a:path w="123" h="106" fill="none">
                <a:moveTo>
                  <a:pt x="123" y="106"/>
                </a:moveTo>
                <a:lnTo>
                  <a:pt x="106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1" name="Freeform: Shape 2840"/>
          <p:cNvSpPr/>
          <p:nvPr/>
        </p:nvSpPr>
        <p:spPr>
          <a:xfrm>
            <a:off x="9237960" y="2162880"/>
            <a:ext cx="69840" cy="25560"/>
          </a:xfrm>
          <a:custGeom>
            <a:avLst/>
            <a:gdLst/>
            <a:ahLst/>
            <a:cxnLst/>
            <a:rect l="0" t="0" r="r" b="b"/>
            <a:pathLst>
              <a:path w="194" h="71" fill="none">
                <a:moveTo>
                  <a:pt x="194" y="71"/>
                </a:moveTo>
                <a:lnTo>
                  <a:pt x="8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2" name="Straight Connector 2841"/>
          <p:cNvSpPr/>
          <p:nvPr/>
        </p:nvSpPr>
        <p:spPr>
          <a:xfrm flipH="1" flipV="1">
            <a:off x="9231480" y="21628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3" name="Straight Connector 2842"/>
          <p:cNvSpPr/>
          <p:nvPr/>
        </p:nvSpPr>
        <p:spPr>
          <a:xfrm flipH="1">
            <a:off x="9231480" y="21628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4" name="Straight Connector 2843"/>
          <p:cNvSpPr/>
          <p:nvPr/>
        </p:nvSpPr>
        <p:spPr>
          <a:xfrm flipV="1">
            <a:off x="9460080" y="19785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5" name="Freeform: Shape 2844"/>
          <p:cNvSpPr/>
          <p:nvPr/>
        </p:nvSpPr>
        <p:spPr>
          <a:xfrm>
            <a:off x="9460080" y="198504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6" name="Straight Connector 2845"/>
          <p:cNvSpPr/>
          <p:nvPr/>
        </p:nvSpPr>
        <p:spPr>
          <a:xfrm>
            <a:off x="9460080" y="19785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7" name="Straight Connector 2846"/>
          <p:cNvSpPr/>
          <p:nvPr/>
        </p:nvSpPr>
        <p:spPr>
          <a:xfrm>
            <a:off x="9460080" y="198504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8" name="Straight Connector 2847"/>
          <p:cNvSpPr/>
          <p:nvPr/>
        </p:nvSpPr>
        <p:spPr>
          <a:xfrm flipH="1">
            <a:off x="9453960" y="2016720"/>
            <a:ext cx="612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9" name="Straight Connector 2848"/>
          <p:cNvSpPr/>
          <p:nvPr/>
        </p:nvSpPr>
        <p:spPr>
          <a:xfrm flipH="1">
            <a:off x="9453960" y="2023200"/>
            <a:ext cx="612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0" name="Straight Connector 2849"/>
          <p:cNvSpPr/>
          <p:nvPr/>
        </p:nvSpPr>
        <p:spPr>
          <a:xfrm>
            <a:off x="9453960" y="210564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1" name="Straight Connector 2850"/>
          <p:cNvSpPr/>
          <p:nvPr/>
        </p:nvSpPr>
        <p:spPr>
          <a:xfrm>
            <a:off x="9453960" y="213120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2" name="Straight Connector 2851"/>
          <p:cNvSpPr/>
          <p:nvPr/>
        </p:nvSpPr>
        <p:spPr>
          <a:xfrm>
            <a:off x="9453960" y="216288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3" name="Straight Connector 2852"/>
          <p:cNvSpPr/>
          <p:nvPr/>
        </p:nvSpPr>
        <p:spPr>
          <a:xfrm>
            <a:off x="9453960" y="2207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4" name="Straight Connector 2853"/>
          <p:cNvSpPr/>
          <p:nvPr/>
        </p:nvSpPr>
        <p:spPr>
          <a:xfrm>
            <a:off x="9453960" y="221400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5" name="Freeform: Shape 2854"/>
          <p:cNvSpPr/>
          <p:nvPr/>
        </p:nvSpPr>
        <p:spPr>
          <a:xfrm>
            <a:off x="9453960" y="223308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17" y="53"/>
                </a:lnTo>
                <a:lnTo>
                  <a:pt x="35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6" name="Straight Connector 2855"/>
          <p:cNvSpPr/>
          <p:nvPr/>
        </p:nvSpPr>
        <p:spPr>
          <a:xfrm>
            <a:off x="9460080" y="225216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7" name="Straight Connector 2856"/>
          <p:cNvSpPr/>
          <p:nvPr/>
        </p:nvSpPr>
        <p:spPr>
          <a:xfrm>
            <a:off x="9466560" y="22521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8" name="Straight Connector 2857"/>
          <p:cNvSpPr/>
          <p:nvPr/>
        </p:nvSpPr>
        <p:spPr>
          <a:xfrm>
            <a:off x="9473040" y="2258280"/>
            <a:ext cx="37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9" name="Straight Connector 2858"/>
          <p:cNvSpPr/>
          <p:nvPr/>
        </p:nvSpPr>
        <p:spPr>
          <a:xfrm>
            <a:off x="9504720" y="22647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0" name="Straight Connector 2859"/>
          <p:cNvSpPr/>
          <p:nvPr/>
        </p:nvSpPr>
        <p:spPr>
          <a:xfrm flipV="1">
            <a:off x="9510840" y="225828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1" name="Straight Connector 2860"/>
          <p:cNvSpPr/>
          <p:nvPr/>
        </p:nvSpPr>
        <p:spPr>
          <a:xfrm flipV="1">
            <a:off x="9517320" y="225828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2" name="Straight Connector 2861"/>
          <p:cNvSpPr/>
          <p:nvPr/>
        </p:nvSpPr>
        <p:spPr>
          <a:xfrm>
            <a:off x="9555480" y="225828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3" name="Straight Connector 2862"/>
          <p:cNvSpPr/>
          <p:nvPr/>
        </p:nvSpPr>
        <p:spPr>
          <a:xfrm flipV="1">
            <a:off x="9574560" y="22521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4" name="Straight Connector 2863"/>
          <p:cNvSpPr/>
          <p:nvPr/>
        </p:nvSpPr>
        <p:spPr>
          <a:xfrm flipV="1">
            <a:off x="9581040" y="22521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5" name="Freeform: Shape 2864"/>
          <p:cNvSpPr/>
          <p:nvPr/>
        </p:nvSpPr>
        <p:spPr>
          <a:xfrm>
            <a:off x="9618840" y="22456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6" name="Straight Connector 2865"/>
          <p:cNvSpPr/>
          <p:nvPr/>
        </p:nvSpPr>
        <p:spPr>
          <a:xfrm flipV="1">
            <a:off x="9625320" y="2245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7" name="Straight Connector 2866"/>
          <p:cNvSpPr/>
          <p:nvPr/>
        </p:nvSpPr>
        <p:spPr>
          <a:xfrm>
            <a:off x="9415800" y="21312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8" name="Straight Connector 2867"/>
          <p:cNvSpPr/>
          <p:nvPr/>
        </p:nvSpPr>
        <p:spPr>
          <a:xfrm>
            <a:off x="9415800" y="213120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9" name="Straight Connector 2868"/>
          <p:cNvSpPr/>
          <p:nvPr/>
        </p:nvSpPr>
        <p:spPr>
          <a:xfrm>
            <a:off x="9415800" y="213768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0" name="Straight Connector 2869"/>
          <p:cNvSpPr/>
          <p:nvPr/>
        </p:nvSpPr>
        <p:spPr>
          <a:xfrm>
            <a:off x="9421920" y="21438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1" name="Straight Connector 2870"/>
          <p:cNvSpPr/>
          <p:nvPr/>
        </p:nvSpPr>
        <p:spPr>
          <a:xfrm>
            <a:off x="9428400" y="214380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2" name="Straight Connector 2871"/>
          <p:cNvSpPr/>
          <p:nvPr/>
        </p:nvSpPr>
        <p:spPr>
          <a:xfrm>
            <a:off x="9434880" y="214380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3" name="Straight Connector 2872"/>
          <p:cNvSpPr/>
          <p:nvPr/>
        </p:nvSpPr>
        <p:spPr>
          <a:xfrm>
            <a:off x="9695160" y="211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4" name="Straight Connector 2873"/>
          <p:cNvSpPr/>
          <p:nvPr/>
        </p:nvSpPr>
        <p:spPr>
          <a:xfrm>
            <a:off x="9695160" y="2112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5" name="Straight Connector 2874"/>
          <p:cNvSpPr/>
          <p:nvPr/>
        </p:nvSpPr>
        <p:spPr>
          <a:xfrm>
            <a:off x="969516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6" name="Straight Connector 2875"/>
          <p:cNvSpPr/>
          <p:nvPr/>
        </p:nvSpPr>
        <p:spPr>
          <a:xfrm>
            <a:off x="9695160" y="2124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7" name="Straight Connector 2876"/>
          <p:cNvSpPr/>
          <p:nvPr/>
        </p:nvSpPr>
        <p:spPr>
          <a:xfrm>
            <a:off x="9695160" y="21312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8" name="Straight Connector 2877"/>
          <p:cNvSpPr/>
          <p:nvPr/>
        </p:nvSpPr>
        <p:spPr>
          <a:xfrm>
            <a:off x="9695160" y="21438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9" name="Straight Connector 2878"/>
          <p:cNvSpPr/>
          <p:nvPr/>
        </p:nvSpPr>
        <p:spPr>
          <a:xfrm>
            <a:off x="9695160" y="21758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0" name="Straight Connector 2879"/>
          <p:cNvSpPr/>
          <p:nvPr/>
        </p:nvSpPr>
        <p:spPr>
          <a:xfrm>
            <a:off x="9695160" y="21884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1" name="Straight Connector 2880"/>
          <p:cNvSpPr/>
          <p:nvPr/>
        </p:nvSpPr>
        <p:spPr>
          <a:xfrm>
            <a:off x="9695160" y="21949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2" name="Straight Connector 2881"/>
          <p:cNvSpPr/>
          <p:nvPr/>
        </p:nvSpPr>
        <p:spPr>
          <a:xfrm>
            <a:off x="9682560" y="20422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3" name="Straight Connector 2882"/>
          <p:cNvSpPr/>
          <p:nvPr/>
        </p:nvSpPr>
        <p:spPr>
          <a:xfrm>
            <a:off x="9682560" y="20422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4" name="Straight Connector 2883"/>
          <p:cNvSpPr/>
          <p:nvPr/>
        </p:nvSpPr>
        <p:spPr>
          <a:xfrm>
            <a:off x="9695160" y="20548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5" name="Straight Connector 2884"/>
          <p:cNvSpPr/>
          <p:nvPr/>
        </p:nvSpPr>
        <p:spPr>
          <a:xfrm>
            <a:off x="9701640" y="20548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6" name="Straight Connector 2885"/>
          <p:cNvSpPr/>
          <p:nvPr/>
        </p:nvSpPr>
        <p:spPr>
          <a:xfrm flipH="1" flipV="1">
            <a:off x="9917640" y="1921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7" name="Straight Connector 2886"/>
          <p:cNvSpPr/>
          <p:nvPr/>
        </p:nvSpPr>
        <p:spPr>
          <a:xfrm flipH="1" flipV="1">
            <a:off x="9905040" y="18957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8" name="Straight Connector 2887"/>
          <p:cNvSpPr/>
          <p:nvPr/>
        </p:nvSpPr>
        <p:spPr>
          <a:xfrm flipH="1" flipV="1">
            <a:off x="9905040" y="1889280"/>
            <a:ext cx="126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9" name="Straight Connector 2888"/>
          <p:cNvSpPr/>
          <p:nvPr/>
        </p:nvSpPr>
        <p:spPr>
          <a:xfrm flipH="1" flipV="1">
            <a:off x="9898560" y="18766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0" name="Straight Connector 2889"/>
          <p:cNvSpPr/>
          <p:nvPr/>
        </p:nvSpPr>
        <p:spPr>
          <a:xfrm flipH="1" flipV="1">
            <a:off x="9885960" y="186408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1" name="Straight Connector 2890"/>
          <p:cNvSpPr/>
          <p:nvPr/>
        </p:nvSpPr>
        <p:spPr>
          <a:xfrm flipH="1" flipV="1">
            <a:off x="9879480" y="18576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2" name="Freeform: Shape 2891"/>
          <p:cNvSpPr/>
          <p:nvPr/>
        </p:nvSpPr>
        <p:spPr>
          <a:xfrm>
            <a:off x="9853920" y="1857600"/>
            <a:ext cx="32040" cy="57240"/>
          </a:xfrm>
          <a:custGeom>
            <a:avLst/>
            <a:gdLst/>
            <a:ahLst/>
            <a:cxnLst/>
            <a:rect l="0" t="0" r="r" b="b"/>
            <a:pathLst>
              <a:path w="89" h="159" fill="none">
                <a:moveTo>
                  <a:pt x="89" y="18"/>
                </a:moveTo>
                <a:lnTo>
                  <a:pt x="71" y="0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3" name="Straight Connector 2892"/>
          <p:cNvSpPr/>
          <p:nvPr/>
        </p:nvSpPr>
        <p:spPr>
          <a:xfrm flipH="1">
            <a:off x="9847800" y="1857600"/>
            <a:ext cx="316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4" name="Freeform: Shape 2893"/>
          <p:cNvSpPr/>
          <p:nvPr/>
        </p:nvSpPr>
        <p:spPr>
          <a:xfrm>
            <a:off x="9841320" y="1914840"/>
            <a:ext cx="12600" cy="152640"/>
          </a:xfrm>
          <a:custGeom>
            <a:avLst/>
            <a:gdLst/>
            <a:ahLst/>
            <a:cxnLst/>
            <a:rect l="0" t="0" r="r" b="b"/>
            <a:pathLst>
              <a:path w="35" h="424" fill="none">
                <a:moveTo>
                  <a:pt x="35" y="0"/>
                </a:moveTo>
                <a:lnTo>
                  <a:pt x="18" y="53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5" name="Freeform: Shape 2894"/>
          <p:cNvSpPr/>
          <p:nvPr/>
        </p:nvSpPr>
        <p:spPr>
          <a:xfrm>
            <a:off x="9841320" y="1933920"/>
            <a:ext cx="12600" cy="197280"/>
          </a:xfrm>
          <a:custGeom>
            <a:avLst/>
            <a:gdLst/>
            <a:ahLst/>
            <a:cxnLst/>
            <a:rect l="0" t="0" r="r" b="b"/>
            <a:pathLst>
              <a:path w="35" h="548" fill="none">
                <a:moveTo>
                  <a:pt x="18" y="0"/>
                </a:moveTo>
                <a:lnTo>
                  <a:pt x="0" y="371"/>
                </a:lnTo>
                <a:lnTo>
                  <a:pt x="35" y="5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6" name="Straight Connector 2895"/>
          <p:cNvSpPr/>
          <p:nvPr/>
        </p:nvSpPr>
        <p:spPr>
          <a:xfrm>
            <a:off x="9841320" y="2067480"/>
            <a:ext cx="38160" cy="216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7" name="Freeform: Shape 2896"/>
          <p:cNvSpPr/>
          <p:nvPr/>
        </p:nvSpPr>
        <p:spPr>
          <a:xfrm>
            <a:off x="9853920" y="2131200"/>
            <a:ext cx="38160" cy="190800"/>
          </a:xfrm>
          <a:custGeom>
            <a:avLst/>
            <a:gdLst/>
            <a:ahLst/>
            <a:cxnLst/>
            <a:rect l="0" t="0" r="r" b="b"/>
            <a:pathLst>
              <a:path w="106" h="530" fill="none">
                <a:moveTo>
                  <a:pt x="0" y="0"/>
                </a:moveTo>
                <a:lnTo>
                  <a:pt x="71" y="424"/>
                </a:lnTo>
                <a:lnTo>
                  <a:pt x="106" y="5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8" name="Straight Connector 2897"/>
          <p:cNvSpPr/>
          <p:nvPr/>
        </p:nvSpPr>
        <p:spPr>
          <a:xfrm>
            <a:off x="9879480" y="2283840"/>
            <a:ext cx="2556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9" name="Straight Connector 2898"/>
          <p:cNvSpPr/>
          <p:nvPr/>
        </p:nvSpPr>
        <p:spPr>
          <a:xfrm>
            <a:off x="9892080" y="232200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0" name="Straight Connector 2899"/>
          <p:cNvSpPr/>
          <p:nvPr/>
        </p:nvSpPr>
        <p:spPr>
          <a:xfrm>
            <a:off x="9905040" y="2373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1" name="Straight Connector 2900"/>
          <p:cNvSpPr/>
          <p:nvPr/>
        </p:nvSpPr>
        <p:spPr>
          <a:xfrm>
            <a:off x="9905040" y="2379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2" name="Straight Connector 2901"/>
          <p:cNvSpPr/>
          <p:nvPr/>
        </p:nvSpPr>
        <p:spPr>
          <a:xfrm>
            <a:off x="9803160" y="22010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3" name="Straight Connector 2902"/>
          <p:cNvSpPr/>
          <p:nvPr/>
        </p:nvSpPr>
        <p:spPr>
          <a:xfrm>
            <a:off x="9803160" y="2201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4" name="Straight Connector 2903"/>
          <p:cNvSpPr/>
          <p:nvPr/>
        </p:nvSpPr>
        <p:spPr>
          <a:xfrm>
            <a:off x="9809640" y="2201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5" name="Straight Connector 2904"/>
          <p:cNvSpPr/>
          <p:nvPr/>
        </p:nvSpPr>
        <p:spPr>
          <a:xfrm flipV="1">
            <a:off x="9822240" y="21949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6" name="Straight Connector 2905"/>
          <p:cNvSpPr/>
          <p:nvPr/>
        </p:nvSpPr>
        <p:spPr>
          <a:xfrm flipV="1">
            <a:off x="9828720" y="21949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7" name="Straight Connector 2906"/>
          <p:cNvSpPr/>
          <p:nvPr/>
        </p:nvSpPr>
        <p:spPr>
          <a:xfrm flipV="1">
            <a:off x="9834840" y="2181960"/>
            <a:ext cx="446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8" name="Straight Connector 2907"/>
          <p:cNvSpPr/>
          <p:nvPr/>
        </p:nvSpPr>
        <p:spPr>
          <a:xfrm flipV="1">
            <a:off x="9847800" y="217584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9" name="Straight Connector 2908"/>
          <p:cNvSpPr/>
          <p:nvPr/>
        </p:nvSpPr>
        <p:spPr>
          <a:xfrm flipV="1">
            <a:off x="9879480" y="217584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0" name="Straight Connector 2909"/>
          <p:cNvSpPr/>
          <p:nvPr/>
        </p:nvSpPr>
        <p:spPr>
          <a:xfrm flipV="1">
            <a:off x="10000080" y="20358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1" name="Freeform: Shape 2910"/>
          <p:cNvSpPr/>
          <p:nvPr/>
        </p:nvSpPr>
        <p:spPr>
          <a:xfrm>
            <a:off x="9993960" y="20358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2" name="Freeform: Shape 2911"/>
          <p:cNvSpPr/>
          <p:nvPr/>
        </p:nvSpPr>
        <p:spPr>
          <a:xfrm>
            <a:off x="9993960" y="20358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3" name="Straight Connector 2912"/>
          <p:cNvSpPr/>
          <p:nvPr/>
        </p:nvSpPr>
        <p:spPr>
          <a:xfrm flipH="1">
            <a:off x="9987480" y="20358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4" name="Straight Connector 2913"/>
          <p:cNvSpPr/>
          <p:nvPr/>
        </p:nvSpPr>
        <p:spPr>
          <a:xfrm flipH="1">
            <a:off x="9987480" y="204228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5" name="Straight Connector 2914"/>
          <p:cNvSpPr/>
          <p:nvPr/>
        </p:nvSpPr>
        <p:spPr>
          <a:xfrm>
            <a:off x="9987480" y="20613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6" name="Straight Connector 2915"/>
          <p:cNvSpPr/>
          <p:nvPr/>
        </p:nvSpPr>
        <p:spPr>
          <a:xfrm>
            <a:off x="9987480" y="2093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7" name="Straight Connector 2916"/>
          <p:cNvSpPr/>
          <p:nvPr/>
        </p:nvSpPr>
        <p:spPr>
          <a:xfrm>
            <a:off x="9987480" y="209952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8" name="Freeform: Shape 2917"/>
          <p:cNvSpPr/>
          <p:nvPr/>
        </p:nvSpPr>
        <p:spPr>
          <a:xfrm>
            <a:off x="9987480" y="211212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0" y="0"/>
                </a:moveTo>
                <a:lnTo>
                  <a:pt x="18" y="106"/>
                </a:lnTo>
                <a:lnTo>
                  <a:pt x="53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9" name="Straight Connector 2918"/>
          <p:cNvSpPr/>
          <p:nvPr/>
        </p:nvSpPr>
        <p:spPr>
          <a:xfrm>
            <a:off x="9993960" y="21502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0" name="Freeform: Shape 2919"/>
          <p:cNvSpPr/>
          <p:nvPr/>
        </p:nvSpPr>
        <p:spPr>
          <a:xfrm>
            <a:off x="10006560" y="216936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0"/>
                </a:moveTo>
                <a:lnTo>
                  <a:pt x="0" y="18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1" name="Straight Connector 2920"/>
          <p:cNvSpPr/>
          <p:nvPr/>
        </p:nvSpPr>
        <p:spPr>
          <a:xfrm flipV="1">
            <a:off x="10006560" y="21693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2" name="Straight Connector 2921"/>
          <p:cNvSpPr/>
          <p:nvPr/>
        </p:nvSpPr>
        <p:spPr>
          <a:xfrm flipV="1">
            <a:off x="10019160" y="2162880"/>
            <a:ext cx="32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3" name="Straight Connector 2922"/>
          <p:cNvSpPr/>
          <p:nvPr/>
        </p:nvSpPr>
        <p:spPr>
          <a:xfrm flipV="1">
            <a:off x="10044720" y="213768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4" name="Straight Connector 2923"/>
          <p:cNvSpPr/>
          <p:nvPr/>
        </p:nvSpPr>
        <p:spPr>
          <a:xfrm flipV="1">
            <a:off x="10051200" y="213120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5" name="Straight Connector 2924"/>
          <p:cNvSpPr/>
          <p:nvPr/>
        </p:nvSpPr>
        <p:spPr>
          <a:xfrm flipV="1">
            <a:off x="10076400" y="212472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6" name="Straight Connector 2925"/>
          <p:cNvSpPr/>
          <p:nvPr/>
        </p:nvSpPr>
        <p:spPr>
          <a:xfrm flipV="1">
            <a:off x="10082880" y="2112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7" name="Freeform: Shape 2926"/>
          <p:cNvSpPr/>
          <p:nvPr/>
        </p:nvSpPr>
        <p:spPr>
          <a:xfrm>
            <a:off x="10082880" y="211212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35"/>
                </a:moveTo>
                <a:lnTo>
                  <a:pt x="0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8" name="Straight Connector 2927"/>
          <p:cNvSpPr/>
          <p:nvPr/>
        </p:nvSpPr>
        <p:spPr>
          <a:xfrm>
            <a:off x="10082880" y="211212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9" name="Freeform: Shape 2928"/>
          <p:cNvSpPr/>
          <p:nvPr/>
        </p:nvSpPr>
        <p:spPr>
          <a:xfrm>
            <a:off x="10089000" y="2118600"/>
            <a:ext cx="25560" cy="82440"/>
          </a:xfrm>
          <a:custGeom>
            <a:avLst/>
            <a:gdLst/>
            <a:ahLst/>
            <a:cxnLst/>
            <a:rect l="0" t="0" r="r" b="b"/>
            <a:pathLst>
              <a:path w="71" h="229" fill="none">
                <a:moveTo>
                  <a:pt x="0" y="0"/>
                </a:moveTo>
                <a:lnTo>
                  <a:pt x="36" y="70"/>
                </a:lnTo>
                <a:lnTo>
                  <a:pt x="71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0" name="Straight Connector 2929"/>
          <p:cNvSpPr/>
          <p:nvPr/>
        </p:nvSpPr>
        <p:spPr>
          <a:xfrm>
            <a:off x="10101960" y="2143800"/>
            <a:ext cx="3816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1" name="Straight Connector 2930"/>
          <p:cNvSpPr/>
          <p:nvPr/>
        </p:nvSpPr>
        <p:spPr>
          <a:xfrm>
            <a:off x="10114560" y="2201040"/>
            <a:ext cx="50760" cy="184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2" name="Straight Connector 2931"/>
          <p:cNvSpPr/>
          <p:nvPr/>
        </p:nvSpPr>
        <p:spPr>
          <a:xfrm>
            <a:off x="10140120" y="2309400"/>
            <a:ext cx="3816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3" name="Freeform: Shape 2932"/>
          <p:cNvSpPr/>
          <p:nvPr/>
        </p:nvSpPr>
        <p:spPr>
          <a:xfrm>
            <a:off x="10146240" y="2385720"/>
            <a:ext cx="32040" cy="82800"/>
          </a:xfrm>
          <a:custGeom>
            <a:avLst/>
            <a:gdLst/>
            <a:ahLst/>
            <a:cxnLst/>
            <a:rect l="0" t="0" r="r" b="b"/>
            <a:pathLst>
              <a:path w="89" h="230" fill="none">
                <a:moveTo>
                  <a:pt x="53" y="0"/>
                </a:moveTo>
                <a:lnTo>
                  <a:pt x="89" y="177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4" name="Freeform: Shape 2933"/>
          <p:cNvSpPr/>
          <p:nvPr/>
        </p:nvSpPr>
        <p:spPr>
          <a:xfrm>
            <a:off x="10089000" y="2430360"/>
            <a:ext cx="89280" cy="38160"/>
          </a:xfrm>
          <a:custGeom>
            <a:avLst/>
            <a:gdLst/>
            <a:ahLst/>
            <a:cxnLst/>
            <a:rect l="0" t="0" r="r" b="b"/>
            <a:pathLst>
              <a:path w="248" h="106" fill="none">
                <a:moveTo>
                  <a:pt x="248" y="53"/>
                </a:moveTo>
                <a:lnTo>
                  <a:pt x="159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5" name="Freeform: Shape 2934"/>
          <p:cNvSpPr/>
          <p:nvPr/>
        </p:nvSpPr>
        <p:spPr>
          <a:xfrm>
            <a:off x="10051200" y="2360160"/>
            <a:ext cx="95040" cy="108360"/>
          </a:xfrm>
          <a:custGeom>
            <a:avLst/>
            <a:gdLst/>
            <a:ahLst/>
            <a:cxnLst/>
            <a:rect l="0" t="0" r="r" b="b"/>
            <a:pathLst>
              <a:path w="264" h="301" fill="none">
                <a:moveTo>
                  <a:pt x="264" y="301"/>
                </a:moveTo>
                <a:lnTo>
                  <a:pt x="105" y="19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6" name="Straight Connector 2935"/>
          <p:cNvSpPr/>
          <p:nvPr/>
        </p:nvSpPr>
        <p:spPr>
          <a:xfrm flipH="1" flipV="1">
            <a:off x="10051200" y="2360160"/>
            <a:ext cx="378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7" name="Straight Connector 2936"/>
          <p:cNvSpPr/>
          <p:nvPr/>
        </p:nvSpPr>
        <p:spPr>
          <a:xfrm flipH="1">
            <a:off x="10229040" y="19530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8" name="Straight Connector 2937"/>
          <p:cNvSpPr/>
          <p:nvPr/>
        </p:nvSpPr>
        <p:spPr>
          <a:xfrm flipH="1">
            <a:off x="10222560" y="1953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9" name="Straight Connector 2938"/>
          <p:cNvSpPr/>
          <p:nvPr/>
        </p:nvSpPr>
        <p:spPr>
          <a:xfrm flipH="1">
            <a:off x="10209960" y="19530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0" name="Freeform: Shape 2939"/>
          <p:cNvSpPr/>
          <p:nvPr/>
        </p:nvSpPr>
        <p:spPr>
          <a:xfrm>
            <a:off x="10203480" y="19530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53" y="0"/>
                </a:moveTo>
                <a:lnTo>
                  <a:pt x="18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1" name="Straight Connector 2940"/>
          <p:cNvSpPr/>
          <p:nvPr/>
        </p:nvSpPr>
        <p:spPr>
          <a:xfrm flipH="1">
            <a:off x="10197000" y="196596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2" name="Straight Connector 2941"/>
          <p:cNvSpPr/>
          <p:nvPr/>
        </p:nvSpPr>
        <p:spPr>
          <a:xfrm flipH="1">
            <a:off x="10197000" y="19976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3" name="Straight Connector 2942"/>
          <p:cNvSpPr/>
          <p:nvPr/>
        </p:nvSpPr>
        <p:spPr>
          <a:xfrm>
            <a:off x="10197000" y="2004120"/>
            <a:ext cx="255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4" name="Freeform: Shape 2943"/>
          <p:cNvSpPr/>
          <p:nvPr/>
        </p:nvSpPr>
        <p:spPr>
          <a:xfrm>
            <a:off x="10197000" y="2016720"/>
            <a:ext cx="70200" cy="184320"/>
          </a:xfrm>
          <a:custGeom>
            <a:avLst/>
            <a:gdLst/>
            <a:ahLst/>
            <a:cxnLst/>
            <a:rect l="0" t="0" r="r" b="b"/>
            <a:pathLst>
              <a:path w="195" h="512" fill="none">
                <a:moveTo>
                  <a:pt x="0" y="0"/>
                </a:moveTo>
                <a:lnTo>
                  <a:pt x="71" y="371"/>
                </a:lnTo>
                <a:lnTo>
                  <a:pt x="195" y="5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5" name="Straight Connector 2944"/>
          <p:cNvSpPr/>
          <p:nvPr/>
        </p:nvSpPr>
        <p:spPr>
          <a:xfrm>
            <a:off x="10222560" y="2150280"/>
            <a:ext cx="446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6" name="Straight Connector 2945"/>
          <p:cNvSpPr/>
          <p:nvPr/>
        </p:nvSpPr>
        <p:spPr>
          <a:xfrm flipV="1">
            <a:off x="1043208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7" name="Straight Connector 2946"/>
          <p:cNvSpPr/>
          <p:nvPr/>
        </p:nvSpPr>
        <p:spPr>
          <a:xfrm flipV="1">
            <a:off x="1043208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8" name="Straight Connector 2947"/>
          <p:cNvSpPr/>
          <p:nvPr/>
        </p:nvSpPr>
        <p:spPr>
          <a:xfrm>
            <a:off x="10489320" y="2105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9" name="Straight Connector 2948"/>
          <p:cNvSpPr/>
          <p:nvPr/>
        </p:nvSpPr>
        <p:spPr>
          <a:xfrm>
            <a:off x="10489320" y="2105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0" name="Straight Connector 2949"/>
          <p:cNvSpPr/>
          <p:nvPr/>
        </p:nvSpPr>
        <p:spPr>
          <a:xfrm flipH="1" flipV="1">
            <a:off x="10597320" y="20995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1" name="Freeform: Shape 2950"/>
          <p:cNvSpPr/>
          <p:nvPr/>
        </p:nvSpPr>
        <p:spPr>
          <a:xfrm>
            <a:off x="10597320" y="20995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2" name="Straight Connector 2951"/>
          <p:cNvSpPr/>
          <p:nvPr/>
        </p:nvSpPr>
        <p:spPr>
          <a:xfrm>
            <a:off x="10597320" y="20995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3" name="Straight Connector 2952"/>
          <p:cNvSpPr/>
          <p:nvPr/>
        </p:nvSpPr>
        <p:spPr>
          <a:xfrm>
            <a:off x="10597320" y="18892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4" name="Straight Connector 2953"/>
          <p:cNvSpPr/>
          <p:nvPr/>
        </p:nvSpPr>
        <p:spPr>
          <a:xfrm>
            <a:off x="10597320" y="18892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5" name="Straight Connector 2954"/>
          <p:cNvSpPr/>
          <p:nvPr/>
        </p:nvSpPr>
        <p:spPr>
          <a:xfrm>
            <a:off x="10603800" y="18892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6" name="Straight Connector 2955"/>
          <p:cNvSpPr/>
          <p:nvPr/>
        </p:nvSpPr>
        <p:spPr>
          <a:xfrm>
            <a:off x="10610280" y="188928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7" name="Straight Connector 2956"/>
          <p:cNvSpPr/>
          <p:nvPr/>
        </p:nvSpPr>
        <p:spPr>
          <a:xfrm>
            <a:off x="10616400" y="18957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8" name="Freeform: Shape 2957"/>
          <p:cNvSpPr/>
          <p:nvPr/>
        </p:nvSpPr>
        <p:spPr>
          <a:xfrm>
            <a:off x="10622880" y="1902240"/>
            <a:ext cx="44280" cy="25200"/>
          </a:xfrm>
          <a:custGeom>
            <a:avLst/>
            <a:gdLst/>
            <a:ahLst/>
            <a:cxnLst/>
            <a:rect l="0" t="0" r="r" b="b"/>
            <a:pathLst>
              <a:path w="123" h="70" fill="none">
                <a:moveTo>
                  <a:pt x="0" y="0"/>
                </a:moveTo>
                <a:lnTo>
                  <a:pt x="35" y="0"/>
                </a:lnTo>
                <a:lnTo>
                  <a:pt x="123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9" name="Straight Connector 2958"/>
          <p:cNvSpPr/>
          <p:nvPr/>
        </p:nvSpPr>
        <p:spPr>
          <a:xfrm>
            <a:off x="10635480" y="1902240"/>
            <a:ext cx="572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0" name="Straight Connector 2959"/>
          <p:cNvSpPr/>
          <p:nvPr/>
        </p:nvSpPr>
        <p:spPr>
          <a:xfrm>
            <a:off x="10667160" y="192744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1" name="Straight Connector 2960"/>
          <p:cNvSpPr/>
          <p:nvPr/>
        </p:nvSpPr>
        <p:spPr>
          <a:xfrm>
            <a:off x="10692720" y="19468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2" name="Straight Connector 2961"/>
          <p:cNvSpPr/>
          <p:nvPr/>
        </p:nvSpPr>
        <p:spPr>
          <a:xfrm>
            <a:off x="10705320" y="195948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3" name="Straight Connector 2962"/>
          <p:cNvSpPr/>
          <p:nvPr/>
        </p:nvSpPr>
        <p:spPr>
          <a:xfrm>
            <a:off x="10718280" y="197856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4" name="Freeform: Shape 2963"/>
          <p:cNvSpPr/>
          <p:nvPr/>
        </p:nvSpPr>
        <p:spPr>
          <a:xfrm>
            <a:off x="10718280" y="1985040"/>
            <a:ext cx="12600" cy="101520"/>
          </a:xfrm>
          <a:custGeom>
            <a:avLst/>
            <a:gdLst/>
            <a:ahLst/>
            <a:cxnLst/>
            <a:rect l="0" t="0" r="r" b="b"/>
            <a:pathLst>
              <a:path w="35" h="282" fill="none">
                <a:moveTo>
                  <a:pt x="0" y="0"/>
                </a:moveTo>
                <a:lnTo>
                  <a:pt x="35" y="247"/>
                </a:lnTo>
                <a:lnTo>
                  <a:pt x="17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5" name="Straight Connector 2964"/>
          <p:cNvSpPr/>
          <p:nvPr/>
        </p:nvSpPr>
        <p:spPr>
          <a:xfrm flipH="1">
            <a:off x="10680120" y="2073960"/>
            <a:ext cx="507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6" name="Straight Connector 2965"/>
          <p:cNvSpPr/>
          <p:nvPr/>
        </p:nvSpPr>
        <p:spPr>
          <a:xfrm flipH="1">
            <a:off x="10680120" y="2086560"/>
            <a:ext cx="4428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7" name="Straight Connector 2966"/>
          <p:cNvSpPr/>
          <p:nvPr/>
        </p:nvSpPr>
        <p:spPr>
          <a:xfrm flipV="1">
            <a:off x="8634240" y="1450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8" name="Straight Connector 2967"/>
          <p:cNvSpPr/>
          <p:nvPr/>
        </p:nvSpPr>
        <p:spPr>
          <a:xfrm flipV="1">
            <a:off x="8634240" y="14439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9" name="Straight Connector 2968"/>
          <p:cNvSpPr/>
          <p:nvPr/>
        </p:nvSpPr>
        <p:spPr>
          <a:xfrm flipV="1">
            <a:off x="8640720" y="14378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0" name="Straight Connector 2969"/>
          <p:cNvSpPr/>
          <p:nvPr/>
        </p:nvSpPr>
        <p:spPr>
          <a:xfrm flipV="1">
            <a:off x="8646840" y="1399680"/>
            <a:ext cx="57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1" name="Straight Connector 2970"/>
          <p:cNvSpPr/>
          <p:nvPr/>
        </p:nvSpPr>
        <p:spPr>
          <a:xfrm flipV="1">
            <a:off x="8653320" y="1393200"/>
            <a:ext cx="633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2" name="Freeform: Shape 2971"/>
          <p:cNvSpPr/>
          <p:nvPr/>
        </p:nvSpPr>
        <p:spPr>
          <a:xfrm>
            <a:off x="8704080" y="139320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18"/>
                </a:moveTo>
                <a:lnTo>
                  <a:pt x="35" y="0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3" name="Freeform: Shape 2972"/>
          <p:cNvSpPr/>
          <p:nvPr/>
        </p:nvSpPr>
        <p:spPr>
          <a:xfrm>
            <a:off x="8691480" y="1393200"/>
            <a:ext cx="25200" cy="44640"/>
          </a:xfrm>
          <a:custGeom>
            <a:avLst/>
            <a:gdLst/>
            <a:ahLst/>
            <a:cxnLst/>
            <a:rect l="0" t="0" r="r" b="b"/>
            <a:pathLst>
              <a:path w="70" h="124" fill="none">
                <a:moveTo>
                  <a:pt x="70" y="0"/>
                </a:moveTo>
                <a:lnTo>
                  <a:pt x="70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4" name="Straight Connector 2973"/>
          <p:cNvSpPr/>
          <p:nvPr/>
        </p:nvSpPr>
        <p:spPr>
          <a:xfrm flipH="1">
            <a:off x="8659800" y="1405800"/>
            <a:ext cx="5688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5" name="Straight Connector 2974"/>
          <p:cNvSpPr/>
          <p:nvPr/>
        </p:nvSpPr>
        <p:spPr>
          <a:xfrm flipH="1">
            <a:off x="8653320" y="1437840"/>
            <a:ext cx="381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6" name="Straight Connector 2975"/>
          <p:cNvSpPr/>
          <p:nvPr/>
        </p:nvSpPr>
        <p:spPr>
          <a:xfrm flipH="1">
            <a:off x="8627760" y="1476000"/>
            <a:ext cx="320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7" name="Straight Connector 2976"/>
          <p:cNvSpPr/>
          <p:nvPr/>
        </p:nvSpPr>
        <p:spPr>
          <a:xfrm flipH="1">
            <a:off x="8621640" y="1482120"/>
            <a:ext cx="3168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8" name="Freeform: Shape 2977"/>
          <p:cNvSpPr/>
          <p:nvPr/>
        </p:nvSpPr>
        <p:spPr>
          <a:xfrm>
            <a:off x="8621640" y="1507680"/>
            <a:ext cx="6120" cy="12960"/>
          </a:xfrm>
          <a:custGeom>
            <a:avLst/>
            <a:gdLst/>
            <a:ahLst/>
            <a:cxnLst/>
            <a:rect l="0" t="0" r="r" b="b"/>
            <a:pathLst>
              <a:path w="17" h="36" fill="none">
                <a:moveTo>
                  <a:pt x="17" y="0"/>
                </a:moveTo>
                <a:lnTo>
                  <a:pt x="0" y="36"/>
                </a:lnTo>
                <a:lnTo>
                  <a:pt x="17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9" name="Straight Connector 2978"/>
          <p:cNvSpPr/>
          <p:nvPr/>
        </p:nvSpPr>
        <p:spPr>
          <a:xfrm flipV="1">
            <a:off x="8621640" y="15015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0" name="Straight Connector 2979"/>
          <p:cNvSpPr/>
          <p:nvPr/>
        </p:nvSpPr>
        <p:spPr>
          <a:xfrm flipV="1">
            <a:off x="8627760" y="1488600"/>
            <a:ext cx="57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1" name="Straight Connector 2980"/>
          <p:cNvSpPr/>
          <p:nvPr/>
        </p:nvSpPr>
        <p:spPr>
          <a:xfrm flipV="1">
            <a:off x="8659800" y="1476000"/>
            <a:ext cx="633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2" name="Straight Connector 2981"/>
          <p:cNvSpPr/>
          <p:nvPr/>
        </p:nvSpPr>
        <p:spPr>
          <a:xfrm flipV="1">
            <a:off x="8685000" y="14695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3" name="Freeform: Shape 2982"/>
          <p:cNvSpPr/>
          <p:nvPr/>
        </p:nvSpPr>
        <p:spPr>
          <a:xfrm>
            <a:off x="8723160" y="146952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18"/>
                </a:moveTo>
                <a:lnTo>
                  <a:pt x="88" y="0"/>
                </a:lnTo>
                <a:lnTo>
                  <a:pt x="10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4" name="Freeform: Shape 2983"/>
          <p:cNvSpPr/>
          <p:nvPr/>
        </p:nvSpPr>
        <p:spPr>
          <a:xfrm>
            <a:off x="8729640" y="1469520"/>
            <a:ext cx="31680" cy="57240"/>
          </a:xfrm>
          <a:custGeom>
            <a:avLst/>
            <a:gdLst/>
            <a:ahLst/>
            <a:cxnLst/>
            <a:rect l="0" t="0" r="r" b="b"/>
            <a:pathLst>
              <a:path w="88" h="159" fill="none">
                <a:moveTo>
                  <a:pt x="70" y="0"/>
                </a:moveTo>
                <a:lnTo>
                  <a:pt x="88" y="53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5" name="Straight Connector 2984"/>
          <p:cNvSpPr/>
          <p:nvPr/>
        </p:nvSpPr>
        <p:spPr>
          <a:xfrm flipH="1">
            <a:off x="8723160" y="1488600"/>
            <a:ext cx="381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6" name="Straight Connector 2985"/>
          <p:cNvSpPr/>
          <p:nvPr/>
        </p:nvSpPr>
        <p:spPr>
          <a:xfrm flipH="1">
            <a:off x="8678880" y="1526760"/>
            <a:ext cx="507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7" name="Straight Connector 2986"/>
          <p:cNvSpPr/>
          <p:nvPr/>
        </p:nvSpPr>
        <p:spPr>
          <a:xfrm flipH="1">
            <a:off x="8678880" y="1539720"/>
            <a:ext cx="442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8" name="Freeform: Shape 2987"/>
          <p:cNvSpPr/>
          <p:nvPr/>
        </p:nvSpPr>
        <p:spPr>
          <a:xfrm>
            <a:off x="8678880" y="155232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0" y="106"/>
                </a:moveTo>
                <a:lnTo>
                  <a:pt x="0" y="124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9" name="Straight Connector 2988"/>
          <p:cNvSpPr/>
          <p:nvPr/>
        </p:nvSpPr>
        <p:spPr>
          <a:xfrm flipV="1">
            <a:off x="8678880" y="1482120"/>
            <a:ext cx="216000" cy="114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840" rIns="117000" bIns="42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0" name="Freeform: Shape 2989"/>
          <p:cNvSpPr/>
          <p:nvPr/>
        </p:nvSpPr>
        <p:spPr>
          <a:xfrm>
            <a:off x="8767800" y="1482120"/>
            <a:ext cx="127080" cy="70200"/>
          </a:xfrm>
          <a:custGeom>
            <a:avLst/>
            <a:gdLst/>
            <a:ahLst/>
            <a:cxnLst/>
            <a:rect l="0" t="0" r="r" b="b"/>
            <a:pathLst>
              <a:path w="353" h="195" fill="none">
                <a:moveTo>
                  <a:pt x="0" y="195"/>
                </a:moveTo>
                <a:lnTo>
                  <a:pt x="353" y="0"/>
                </a:lnTo>
                <a:lnTo>
                  <a:pt x="353" y="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1" name="Freeform: Shape 2990"/>
          <p:cNvSpPr/>
          <p:nvPr/>
        </p:nvSpPr>
        <p:spPr>
          <a:xfrm>
            <a:off x="8824680" y="1482120"/>
            <a:ext cx="70200" cy="108360"/>
          </a:xfrm>
          <a:custGeom>
            <a:avLst/>
            <a:gdLst/>
            <a:ahLst/>
            <a:cxnLst/>
            <a:rect l="0" t="0" r="r" b="b"/>
            <a:pathLst>
              <a:path w="195" h="301" fill="none">
                <a:moveTo>
                  <a:pt x="195" y="0"/>
                </a:moveTo>
                <a:lnTo>
                  <a:pt x="195" y="54"/>
                </a:lnTo>
                <a:lnTo>
                  <a:pt x="0" y="3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2" name="Freeform: Shape 2991"/>
          <p:cNvSpPr/>
          <p:nvPr/>
        </p:nvSpPr>
        <p:spPr>
          <a:xfrm>
            <a:off x="8824680" y="1501560"/>
            <a:ext cx="70200" cy="101520"/>
          </a:xfrm>
          <a:custGeom>
            <a:avLst/>
            <a:gdLst/>
            <a:ahLst/>
            <a:cxnLst/>
            <a:rect l="0" t="0" r="r" b="b"/>
            <a:pathLst>
              <a:path w="195" h="282" fill="none">
                <a:moveTo>
                  <a:pt x="195" y="0"/>
                </a:moveTo>
                <a:lnTo>
                  <a:pt x="0" y="247"/>
                </a:lnTo>
                <a:lnTo>
                  <a:pt x="0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3" name="Freeform: Shape 2992"/>
          <p:cNvSpPr/>
          <p:nvPr/>
        </p:nvSpPr>
        <p:spPr>
          <a:xfrm>
            <a:off x="8824680" y="158400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0" y="18"/>
                </a:moveTo>
                <a:lnTo>
                  <a:pt x="0" y="53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4" name="Freeform: Shape 2993"/>
          <p:cNvSpPr/>
          <p:nvPr/>
        </p:nvSpPr>
        <p:spPr>
          <a:xfrm>
            <a:off x="8824680" y="1584000"/>
            <a:ext cx="57240" cy="25560"/>
          </a:xfrm>
          <a:custGeom>
            <a:avLst/>
            <a:gdLst/>
            <a:ahLst/>
            <a:cxnLst/>
            <a:rect l="0" t="0" r="r" b="b"/>
            <a:pathLst>
              <a:path w="159" h="71" fill="none">
                <a:moveTo>
                  <a:pt x="0" y="53"/>
                </a:moveTo>
                <a:lnTo>
                  <a:pt x="159" y="0"/>
                </a:lnTo>
                <a:lnTo>
                  <a:pt x="142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5" name="Freeform: Shape 2994"/>
          <p:cNvSpPr/>
          <p:nvPr/>
        </p:nvSpPr>
        <p:spPr>
          <a:xfrm>
            <a:off x="8862840" y="15840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53" y="0"/>
                </a:moveTo>
                <a:lnTo>
                  <a:pt x="36" y="71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6" name="Straight Connector 2995"/>
          <p:cNvSpPr/>
          <p:nvPr/>
        </p:nvSpPr>
        <p:spPr>
          <a:xfrm flipH="1">
            <a:off x="8862840" y="160956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7" name="Straight Connector 2996"/>
          <p:cNvSpPr/>
          <p:nvPr/>
        </p:nvSpPr>
        <p:spPr>
          <a:xfrm flipH="1" flipV="1">
            <a:off x="10718280" y="13104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8" name="Straight Connector 2997"/>
          <p:cNvSpPr/>
          <p:nvPr/>
        </p:nvSpPr>
        <p:spPr>
          <a:xfrm flipH="1" flipV="1">
            <a:off x="10711800" y="12978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9" name="Freeform: Shape 2998"/>
          <p:cNvSpPr/>
          <p:nvPr/>
        </p:nvSpPr>
        <p:spPr>
          <a:xfrm>
            <a:off x="10705320" y="12978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36" y="35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0" name="Straight Connector 2999"/>
          <p:cNvSpPr/>
          <p:nvPr/>
        </p:nvSpPr>
        <p:spPr>
          <a:xfrm flipV="1">
            <a:off x="10711800" y="12722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1" name="Straight Connector 3000"/>
          <p:cNvSpPr/>
          <p:nvPr/>
        </p:nvSpPr>
        <p:spPr>
          <a:xfrm flipV="1">
            <a:off x="10705320" y="127224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2" name="Straight Connector 3001"/>
          <p:cNvSpPr/>
          <p:nvPr/>
        </p:nvSpPr>
        <p:spPr>
          <a:xfrm flipV="1">
            <a:off x="10743480" y="12661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3" name="Straight Connector 3002"/>
          <p:cNvSpPr/>
          <p:nvPr/>
        </p:nvSpPr>
        <p:spPr>
          <a:xfrm flipV="1">
            <a:off x="10749960" y="126612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4" name="Freeform: Shape 3003"/>
          <p:cNvSpPr/>
          <p:nvPr/>
        </p:nvSpPr>
        <p:spPr>
          <a:xfrm>
            <a:off x="10781640" y="126612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0" y="0"/>
                </a:moveTo>
                <a:lnTo>
                  <a:pt x="35" y="0"/>
                </a:lnTo>
                <a:lnTo>
                  <a:pt x="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5" name="Freeform: Shape 3004"/>
          <p:cNvSpPr/>
          <p:nvPr/>
        </p:nvSpPr>
        <p:spPr>
          <a:xfrm>
            <a:off x="10794240" y="12661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53" y="35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6" name="Straight Connector 3005"/>
          <p:cNvSpPr/>
          <p:nvPr/>
        </p:nvSpPr>
        <p:spPr>
          <a:xfrm>
            <a:off x="10813320" y="12787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7" name="Straight Connector 3006"/>
          <p:cNvSpPr/>
          <p:nvPr/>
        </p:nvSpPr>
        <p:spPr>
          <a:xfrm flipH="1">
            <a:off x="10800720" y="128520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8" name="Straight Connector 3007"/>
          <p:cNvSpPr/>
          <p:nvPr/>
        </p:nvSpPr>
        <p:spPr>
          <a:xfrm flipH="1">
            <a:off x="10762560" y="1291320"/>
            <a:ext cx="507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9" name="Straight Connector 3008"/>
          <p:cNvSpPr/>
          <p:nvPr/>
        </p:nvSpPr>
        <p:spPr>
          <a:xfrm flipH="1">
            <a:off x="10749960" y="1310400"/>
            <a:ext cx="507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0" name="Straight Connector 3009"/>
          <p:cNvSpPr/>
          <p:nvPr/>
        </p:nvSpPr>
        <p:spPr>
          <a:xfrm flipH="1">
            <a:off x="10743480" y="136152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1" name="Freeform: Shape 3010"/>
          <p:cNvSpPr/>
          <p:nvPr/>
        </p:nvSpPr>
        <p:spPr>
          <a:xfrm>
            <a:off x="10743480" y="138060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8" y="0"/>
                </a:moveTo>
                <a:lnTo>
                  <a:pt x="0" y="17"/>
                </a:lnTo>
                <a:lnTo>
                  <a:pt x="14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2" name="Freeform: Shape 3011"/>
          <p:cNvSpPr/>
          <p:nvPr/>
        </p:nvSpPr>
        <p:spPr>
          <a:xfrm>
            <a:off x="10743480" y="1380600"/>
            <a:ext cx="127080" cy="12600"/>
          </a:xfrm>
          <a:custGeom>
            <a:avLst/>
            <a:gdLst/>
            <a:ahLst/>
            <a:cxnLst/>
            <a:rect l="0" t="0" r="r" b="b"/>
            <a:pathLst>
              <a:path w="353" h="35" fill="none">
                <a:moveTo>
                  <a:pt x="0" y="17"/>
                </a:moveTo>
                <a:lnTo>
                  <a:pt x="141" y="35"/>
                </a:lnTo>
                <a:lnTo>
                  <a:pt x="3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3" name="Freeform: Shape 3012"/>
          <p:cNvSpPr/>
          <p:nvPr/>
        </p:nvSpPr>
        <p:spPr>
          <a:xfrm>
            <a:off x="10794240" y="1380600"/>
            <a:ext cx="76320" cy="38160"/>
          </a:xfrm>
          <a:custGeom>
            <a:avLst/>
            <a:gdLst/>
            <a:ahLst/>
            <a:cxnLst/>
            <a:rect l="0" t="0" r="r" b="b"/>
            <a:pathLst>
              <a:path w="212" h="106" fill="none">
                <a:moveTo>
                  <a:pt x="0" y="35"/>
                </a:moveTo>
                <a:lnTo>
                  <a:pt x="212" y="0"/>
                </a:lnTo>
                <a:lnTo>
                  <a:pt x="17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4" name="Freeform: Shape 3013"/>
          <p:cNvSpPr/>
          <p:nvPr/>
        </p:nvSpPr>
        <p:spPr>
          <a:xfrm>
            <a:off x="10775160" y="1380600"/>
            <a:ext cx="95400" cy="140040"/>
          </a:xfrm>
          <a:custGeom>
            <a:avLst/>
            <a:gdLst/>
            <a:ahLst/>
            <a:cxnLst/>
            <a:rect l="0" t="0" r="r" b="b"/>
            <a:pathLst>
              <a:path w="265" h="389" fill="none">
                <a:moveTo>
                  <a:pt x="265" y="0"/>
                </a:moveTo>
                <a:lnTo>
                  <a:pt x="230" y="106"/>
                </a:lnTo>
                <a:lnTo>
                  <a:pt x="0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5" name="Freeform: Shape 3014"/>
          <p:cNvSpPr/>
          <p:nvPr/>
        </p:nvSpPr>
        <p:spPr>
          <a:xfrm>
            <a:off x="10775160" y="1418760"/>
            <a:ext cx="82800" cy="127080"/>
          </a:xfrm>
          <a:custGeom>
            <a:avLst/>
            <a:gdLst/>
            <a:ahLst/>
            <a:cxnLst/>
            <a:rect l="0" t="0" r="r" b="b"/>
            <a:pathLst>
              <a:path w="230" h="353" fill="none">
                <a:moveTo>
                  <a:pt x="230" y="0"/>
                </a:moveTo>
                <a:lnTo>
                  <a:pt x="0" y="283"/>
                </a:lnTo>
                <a:lnTo>
                  <a:pt x="195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6" name="Straight Connector 3015"/>
          <p:cNvSpPr/>
          <p:nvPr/>
        </p:nvSpPr>
        <p:spPr>
          <a:xfrm>
            <a:off x="10775160" y="1520640"/>
            <a:ext cx="702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7" name="Straight Connector 3016"/>
          <p:cNvSpPr/>
          <p:nvPr/>
        </p:nvSpPr>
        <p:spPr>
          <a:xfrm flipV="1">
            <a:off x="8812080" y="8715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8" name="Straight Connector 3017"/>
          <p:cNvSpPr/>
          <p:nvPr/>
        </p:nvSpPr>
        <p:spPr>
          <a:xfrm flipV="1">
            <a:off x="8812080" y="8650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9" name="Straight Connector 3018"/>
          <p:cNvSpPr/>
          <p:nvPr/>
        </p:nvSpPr>
        <p:spPr>
          <a:xfrm flipV="1">
            <a:off x="8812080" y="8589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0" name="Freeform: Shape 3019"/>
          <p:cNvSpPr/>
          <p:nvPr/>
        </p:nvSpPr>
        <p:spPr>
          <a:xfrm>
            <a:off x="8793000" y="85896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17"/>
                </a:moveTo>
                <a:lnTo>
                  <a:pt x="53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1" name="Straight Connector 3020"/>
          <p:cNvSpPr/>
          <p:nvPr/>
        </p:nvSpPr>
        <p:spPr>
          <a:xfrm flipH="1">
            <a:off x="8786880" y="85896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2" name="Freeform: Shape 3021"/>
          <p:cNvSpPr/>
          <p:nvPr/>
        </p:nvSpPr>
        <p:spPr>
          <a:xfrm>
            <a:off x="8723160" y="878040"/>
            <a:ext cx="69840" cy="63360"/>
          </a:xfrm>
          <a:custGeom>
            <a:avLst/>
            <a:gdLst/>
            <a:ahLst/>
            <a:cxnLst/>
            <a:rect l="0" t="0" r="r" b="b"/>
            <a:pathLst>
              <a:path w="194" h="176" fill="none">
                <a:moveTo>
                  <a:pt x="194" y="0"/>
                </a:moveTo>
                <a:lnTo>
                  <a:pt x="177" y="35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3" name="Straight Connector 3022"/>
          <p:cNvSpPr/>
          <p:nvPr/>
        </p:nvSpPr>
        <p:spPr>
          <a:xfrm flipH="1">
            <a:off x="8691480" y="890640"/>
            <a:ext cx="954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4" name="Straight Connector 3023"/>
          <p:cNvSpPr/>
          <p:nvPr/>
        </p:nvSpPr>
        <p:spPr>
          <a:xfrm flipH="1">
            <a:off x="8685000" y="94140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5" name="Straight Connector 3024"/>
          <p:cNvSpPr/>
          <p:nvPr/>
        </p:nvSpPr>
        <p:spPr>
          <a:xfrm flipH="1">
            <a:off x="8659800" y="96696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6" name="Freeform: Shape 3025"/>
          <p:cNvSpPr/>
          <p:nvPr/>
        </p:nvSpPr>
        <p:spPr>
          <a:xfrm>
            <a:off x="8653320" y="97344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18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7" name="Straight Connector 3026"/>
          <p:cNvSpPr/>
          <p:nvPr/>
        </p:nvSpPr>
        <p:spPr>
          <a:xfrm flipH="1">
            <a:off x="8646840" y="99252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8" name="Freeform: Shape 3027"/>
          <p:cNvSpPr/>
          <p:nvPr/>
        </p:nvSpPr>
        <p:spPr>
          <a:xfrm>
            <a:off x="8646840" y="100512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18" y="0"/>
                </a:moveTo>
                <a:lnTo>
                  <a:pt x="0" y="18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9" name="Straight Connector 3028"/>
          <p:cNvSpPr/>
          <p:nvPr/>
        </p:nvSpPr>
        <p:spPr>
          <a:xfrm>
            <a:off x="8646840" y="10116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0" name="Straight Connector 3029"/>
          <p:cNvSpPr/>
          <p:nvPr/>
        </p:nvSpPr>
        <p:spPr>
          <a:xfrm>
            <a:off x="8659800" y="102420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1" name="Straight Connector 3030"/>
          <p:cNvSpPr/>
          <p:nvPr/>
        </p:nvSpPr>
        <p:spPr>
          <a:xfrm>
            <a:off x="8665920" y="102420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2" name="Straight Connector 3031"/>
          <p:cNvSpPr/>
          <p:nvPr/>
        </p:nvSpPr>
        <p:spPr>
          <a:xfrm>
            <a:off x="8685000" y="103068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3" name="Straight Connector 3032"/>
          <p:cNvSpPr/>
          <p:nvPr/>
        </p:nvSpPr>
        <p:spPr>
          <a:xfrm>
            <a:off x="8710560" y="10368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4" name="Straight Connector 3033"/>
          <p:cNvSpPr/>
          <p:nvPr/>
        </p:nvSpPr>
        <p:spPr>
          <a:xfrm>
            <a:off x="8729640" y="10432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5" name="Freeform: Shape 3034"/>
          <p:cNvSpPr/>
          <p:nvPr/>
        </p:nvSpPr>
        <p:spPr>
          <a:xfrm>
            <a:off x="8748720" y="1055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17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6" name="Freeform: Shape 3035"/>
          <p:cNvSpPr/>
          <p:nvPr/>
        </p:nvSpPr>
        <p:spPr>
          <a:xfrm>
            <a:off x="8754840" y="1055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7" name="Freeform: Shape 3036"/>
          <p:cNvSpPr/>
          <p:nvPr/>
        </p:nvSpPr>
        <p:spPr>
          <a:xfrm>
            <a:off x="8754840" y="1062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8" name="Straight Connector 3037"/>
          <p:cNvSpPr/>
          <p:nvPr/>
        </p:nvSpPr>
        <p:spPr>
          <a:xfrm>
            <a:off x="8761320" y="1062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9" name="Straight Connector 3038"/>
          <p:cNvSpPr/>
          <p:nvPr/>
        </p:nvSpPr>
        <p:spPr>
          <a:xfrm flipH="1">
            <a:off x="8964720" y="88416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0" name="Straight Connector 3039"/>
          <p:cNvSpPr/>
          <p:nvPr/>
        </p:nvSpPr>
        <p:spPr>
          <a:xfrm flipH="1">
            <a:off x="8958240" y="88416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1" name="Straight Connector 3040"/>
          <p:cNvSpPr/>
          <p:nvPr/>
        </p:nvSpPr>
        <p:spPr>
          <a:xfrm flipH="1">
            <a:off x="8932680" y="890640"/>
            <a:ext cx="320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2" name="Straight Connector 3041"/>
          <p:cNvSpPr/>
          <p:nvPr/>
        </p:nvSpPr>
        <p:spPr>
          <a:xfrm flipH="1">
            <a:off x="8926560" y="89712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3" name="Straight Connector 3042"/>
          <p:cNvSpPr/>
          <p:nvPr/>
        </p:nvSpPr>
        <p:spPr>
          <a:xfrm flipH="1">
            <a:off x="8894880" y="922320"/>
            <a:ext cx="378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4" name="Freeform: Shape 3043"/>
          <p:cNvSpPr/>
          <p:nvPr/>
        </p:nvSpPr>
        <p:spPr>
          <a:xfrm>
            <a:off x="8856720" y="928800"/>
            <a:ext cx="69840" cy="57240"/>
          </a:xfrm>
          <a:custGeom>
            <a:avLst/>
            <a:gdLst/>
            <a:ahLst/>
            <a:cxnLst/>
            <a:rect l="0" t="0" r="r" b="b"/>
            <a:pathLst>
              <a:path w="194" h="159" fill="none">
                <a:moveTo>
                  <a:pt x="194" y="0"/>
                </a:moveTo>
                <a:lnTo>
                  <a:pt x="106" y="88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5" name="Freeform: Shape 3044"/>
          <p:cNvSpPr/>
          <p:nvPr/>
        </p:nvSpPr>
        <p:spPr>
          <a:xfrm>
            <a:off x="8850240" y="960480"/>
            <a:ext cx="44640" cy="38160"/>
          </a:xfrm>
          <a:custGeom>
            <a:avLst/>
            <a:gdLst/>
            <a:ahLst/>
            <a:cxnLst/>
            <a:rect l="0" t="0" r="r" b="b"/>
            <a:pathLst>
              <a:path w="124" h="106" fill="none">
                <a:moveTo>
                  <a:pt x="124" y="0"/>
                </a:moveTo>
                <a:lnTo>
                  <a:pt x="18" y="71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6" name="Freeform: Shape 3045"/>
          <p:cNvSpPr/>
          <p:nvPr/>
        </p:nvSpPr>
        <p:spPr>
          <a:xfrm>
            <a:off x="8850240" y="986040"/>
            <a:ext cx="12600" cy="31680"/>
          </a:xfrm>
          <a:custGeom>
            <a:avLst/>
            <a:gdLst/>
            <a:ahLst/>
            <a:cxnLst/>
            <a:rect l="0" t="0" r="r" b="b"/>
            <a:pathLst>
              <a:path w="35" h="88" fill="none">
                <a:moveTo>
                  <a:pt x="18" y="0"/>
                </a:moveTo>
                <a:lnTo>
                  <a:pt x="0" y="35"/>
                </a:lnTo>
                <a:lnTo>
                  <a:pt x="35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7" name="Freeform: Shape 3046"/>
          <p:cNvSpPr/>
          <p:nvPr/>
        </p:nvSpPr>
        <p:spPr>
          <a:xfrm>
            <a:off x="8850240" y="998640"/>
            <a:ext cx="57240" cy="51120"/>
          </a:xfrm>
          <a:custGeom>
            <a:avLst/>
            <a:gdLst/>
            <a:ahLst/>
            <a:cxnLst/>
            <a:rect l="0" t="0" r="r" b="b"/>
            <a:pathLst>
              <a:path w="159" h="142" fill="none">
                <a:moveTo>
                  <a:pt x="0" y="0"/>
                </a:moveTo>
                <a:lnTo>
                  <a:pt x="35" y="53"/>
                </a:lnTo>
                <a:lnTo>
                  <a:pt x="159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8" name="Freeform: Shape 3047"/>
          <p:cNvSpPr/>
          <p:nvPr/>
        </p:nvSpPr>
        <p:spPr>
          <a:xfrm>
            <a:off x="8862840" y="1017720"/>
            <a:ext cx="63720" cy="38160"/>
          </a:xfrm>
          <a:custGeom>
            <a:avLst/>
            <a:gdLst/>
            <a:ahLst/>
            <a:cxnLst/>
            <a:rect l="0" t="0" r="r" b="b"/>
            <a:pathLst>
              <a:path w="177" h="106" fill="none">
                <a:moveTo>
                  <a:pt x="0" y="0"/>
                </a:moveTo>
                <a:lnTo>
                  <a:pt x="124" y="89"/>
                </a:lnTo>
                <a:lnTo>
                  <a:pt x="17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9" name="Straight Connector 3048"/>
          <p:cNvSpPr/>
          <p:nvPr/>
        </p:nvSpPr>
        <p:spPr>
          <a:xfrm>
            <a:off x="8907480" y="10497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0" name="Straight Connector 3049"/>
          <p:cNvSpPr/>
          <p:nvPr/>
        </p:nvSpPr>
        <p:spPr>
          <a:xfrm>
            <a:off x="9123480" y="9734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1" name="Straight Connector 3050"/>
          <p:cNvSpPr/>
          <p:nvPr/>
        </p:nvSpPr>
        <p:spPr>
          <a:xfrm flipH="1">
            <a:off x="9110880" y="9734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2" name="Straight Connector 3051"/>
          <p:cNvSpPr/>
          <p:nvPr/>
        </p:nvSpPr>
        <p:spPr>
          <a:xfrm flipH="1">
            <a:off x="9097920" y="97956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3" name="Straight Connector 3052"/>
          <p:cNvSpPr/>
          <p:nvPr/>
        </p:nvSpPr>
        <p:spPr>
          <a:xfrm flipH="1">
            <a:off x="9097920" y="99864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4" name="Straight Connector 3053"/>
          <p:cNvSpPr/>
          <p:nvPr/>
        </p:nvSpPr>
        <p:spPr>
          <a:xfrm>
            <a:off x="9097920" y="10368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5" name="Freeform: Shape 3054"/>
          <p:cNvSpPr/>
          <p:nvPr/>
        </p:nvSpPr>
        <p:spPr>
          <a:xfrm>
            <a:off x="9097920" y="105588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0"/>
                </a:moveTo>
                <a:lnTo>
                  <a:pt x="0" y="18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6" name="Straight Connector 3055"/>
          <p:cNvSpPr/>
          <p:nvPr/>
        </p:nvSpPr>
        <p:spPr>
          <a:xfrm>
            <a:off x="9097920" y="10623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7" name="Straight Connector 3056"/>
          <p:cNvSpPr/>
          <p:nvPr/>
        </p:nvSpPr>
        <p:spPr>
          <a:xfrm flipV="1">
            <a:off x="9174240" y="846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8" name="Straight Connector 3057"/>
          <p:cNvSpPr/>
          <p:nvPr/>
        </p:nvSpPr>
        <p:spPr>
          <a:xfrm flipH="1" flipV="1">
            <a:off x="9167760" y="8398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9" name="Freeform: Shape 3058"/>
          <p:cNvSpPr/>
          <p:nvPr/>
        </p:nvSpPr>
        <p:spPr>
          <a:xfrm>
            <a:off x="9161640" y="83988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35" y="17"/>
                </a:moveTo>
                <a:lnTo>
                  <a:pt x="17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0" name="Freeform: Shape 3059"/>
          <p:cNvSpPr/>
          <p:nvPr/>
        </p:nvSpPr>
        <p:spPr>
          <a:xfrm>
            <a:off x="9161640" y="839880"/>
            <a:ext cx="12600" cy="25200"/>
          </a:xfrm>
          <a:custGeom>
            <a:avLst/>
            <a:gdLst/>
            <a:ahLst/>
            <a:cxnLst/>
            <a:rect l="0" t="0" r="r" b="b"/>
            <a:pathLst>
              <a:path w="35" h="70" fill="none">
                <a:moveTo>
                  <a:pt x="17" y="0"/>
                </a:moveTo>
                <a:lnTo>
                  <a:pt x="0" y="17"/>
                </a:lnTo>
                <a:lnTo>
                  <a:pt x="35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1" name="Straight Connector 3060"/>
          <p:cNvSpPr/>
          <p:nvPr/>
        </p:nvSpPr>
        <p:spPr>
          <a:xfrm>
            <a:off x="9161640" y="8460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2" name="Straight Connector 3061"/>
          <p:cNvSpPr/>
          <p:nvPr/>
        </p:nvSpPr>
        <p:spPr>
          <a:xfrm flipH="1">
            <a:off x="9282240" y="890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3" name="Straight Connector 3062"/>
          <p:cNvSpPr/>
          <p:nvPr/>
        </p:nvSpPr>
        <p:spPr>
          <a:xfrm flipH="1">
            <a:off x="9269640" y="89064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4" name="Straight Connector 3063"/>
          <p:cNvSpPr/>
          <p:nvPr/>
        </p:nvSpPr>
        <p:spPr>
          <a:xfrm flipH="1">
            <a:off x="9257040" y="903240"/>
            <a:ext cx="252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5" name="Freeform: Shape 3064"/>
          <p:cNvSpPr/>
          <p:nvPr/>
        </p:nvSpPr>
        <p:spPr>
          <a:xfrm>
            <a:off x="9257040" y="935280"/>
            <a:ext cx="12600" cy="63360"/>
          </a:xfrm>
          <a:custGeom>
            <a:avLst/>
            <a:gdLst/>
            <a:ahLst/>
            <a:cxnLst/>
            <a:rect l="0" t="0" r="r" b="b"/>
            <a:pathLst>
              <a:path w="35" h="176" fill="none">
                <a:moveTo>
                  <a:pt x="35" y="0"/>
                </a:moveTo>
                <a:lnTo>
                  <a:pt x="0" y="106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6" name="Straight Connector 3065"/>
          <p:cNvSpPr/>
          <p:nvPr/>
        </p:nvSpPr>
        <p:spPr>
          <a:xfrm>
            <a:off x="9257040" y="9734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7" name="Freeform: Shape 3066"/>
          <p:cNvSpPr/>
          <p:nvPr/>
        </p:nvSpPr>
        <p:spPr>
          <a:xfrm>
            <a:off x="9257040" y="998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8" name="Freeform: Shape 3067"/>
          <p:cNvSpPr/>
          <p:nvPr/>
        </p:nvSpPr>
        <p:spPr>
          <a:xfrm>
            <a:off x="9257040" y="998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9" name="Freeform: Shape 3068"/>
          <p:cNvSpPr/>
          <p:nvPr/>
        </p:nvSpPr>
        <p:spPr>
          <a:xfrm>
            <a:off x="9263160" y="954360"/>
            <a:ext cx="69840" cy="50760"/>
          </a:xfrm>
          <a:custGeom>
            <a:avLst/>
            <a:gdLst/>
            <a:ahLst/>
            <a:cxnLst/>
            <a:rect l="0" t="0" r="r" b="b"/>
            <a:pathLst>
              <a:path w="194" h="141" fill="none">
                <a:moveTo>
                  <a:pt x="0" y="141"/>
                </a:moveTo>
                <a:lnTo>
                  <a:pt x="0" y="12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0" name="Freeform: Shape 3069"/>
          <p:cNvSpPr/>
          <p:nvPr/>
        </p:nvSpPr>
        <p:spPr>
          <a:xfrm>
            <a:off x="9263160" y="954360"/>
            <a:ext cx="101880" cy="44280"/>
          </a:xfrm>
          <a:custGeom>
            <a:avLst/>
            <a:gdLst/>
            <a:ahLst/>
            <a:cxnLst/>
            <a:rect l="0" t="0" r="r" b="b"/>
            <a:pathLst>
              <a:path w="283" h="123" fill="none">
                <a:moveTo>
                  <a:pt x="0" y="123"/>
                </a:moveTo>
                <a:lnTo>
                  <a:pt x="194" y="0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1" name="Freeform: Shape 3070"/>
          <p:cNvSpPr/>
          <p:nvPr/>
        </p:nvSpPr>
        <p:spPr>
          <a:xfrm>
            <a:off x="9333000" y="954360"/>
            <a:ext cx="32040" cy="38160"/>
          </a:xfrm>
          <a:custGeom>
            <a:avLst/>
            <a:gdLst/>
            <a:ahLst/>
            <a:cxnLst/>
            <a:rect l="0" t="0" r="r" b="b"/>
            <a:pathLst>
              <a:path w="89" h="106" fill="none">
                <a:moveTo>
                  <a:pt x="0" y="0"/>
                </a:moveTo>
                <a:lnTo>
                  <a:pt x="89" y="0"/>
                </a:lnTo>
                <a:lnTo>
                  <a:pt x="89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2" name="Freeform: Shape 3071"/>
          <p:cNvSpPr/>
          <p:nvPr/>
        </p:nvSpPr>
        <p:spPr>
          <a:xfrm>
            <a:off x="9352080" y="954360"/>
            <a:ext cx="12960" cy="82440"/>
          </a:xfrm>
          <a:custGeom>
            <a:avLst/>
            <a:gdLst/>
            <a:ahLst/>
            <a:cxnLst/>
            <a:rect l="0" t="0" r="r" b="b"/>
            <a:pathLst>
              <a:path w="36" h="229" fill="none">
                <a:moveTo>
                  <a:pt x="36" y="0"/>
                </a:moveTo>
                <a:lnTo>
                  <a:pt x="36" y="106"/>
                </a:lnTo>
                <a:lnTo>
                  <a:pt x="0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3" name="Freeform: Shape 3072"/>
          <p:cNvSpPr/>
          <p:nvPr/>
        </p:nvSpPr>
        <p:spPr>
          <a:xfrm>
            <a:off x="9352080" y="992520"/>
            <a:ext cx="25560" cy="44280"/>
          </a:xfrm>
          <a:custGeom>
            <a:avLst/>
            <a:gdLst/>
            <a:ahLst/>
            <a:cxnLst/>
            <a:rect l="0" t="0" r="r" b="b"/>
            <a:pathLst>
              <a:path w="71" h="123" fill="none">
                <a:moveTo>
                  <a:pt x="36" y="0"/>
                </a:moveTo>
                <a:lnTo>
                  <a:pt x="0" y="123"/>
                </a:lnTo>
                <a:lnTo>
                  <a:pt x="7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4" name="Straight Connector 3073"/>
          <p:cNvSpPr/>
          <p:nvPr/>
        </p:nvSpPr>
        <p:spPr>
          <a:xfrm flipV="1">
            <a:off x="9352080" y="103068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5" name="Straight Connector 3074"/>
          <p:cNvSpPr/>
          <p:nvPr/>
        </p:nvSpPr>
        <p:spPr>
          <a:xfrm>
            <a:off x="9625320" y="738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6" name="Straight Connector 3075"/>
          <p:cNvSpPr/>
          <p:nvPr/>
        </p:nvSpPr>
        <p:spPr>
          <a:xfrm flipH="1">
            <a:off x="9618840" y="7380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7" name="Straight Connector 3076"/>
          <p:cNvSpPr/>
          <p:nvPr/>
        </p:nvSpPr>
        <p:spPr>
          <a:xfrm flipH="1">
            <a:off x="9606240" y="74448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8" name="Straight Connector 3077"/>
          <p:cNvSpPr/>
          <p:nvPr/>
        </p:nvSpPr>
        <p:spPr>
          <a:xfrm flipH="1">
            <a:off x="9600120" y="750600"/>
            <a:ext cx="187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9" name="Straight Connector 3078"/>
          <p:cNvSpPr/>
          <p:nvPr/>
        </p:nvSpPr>
        <p:spPr>
          <a:xfrm flipH="1">
            <a:off x="9600120" y="77616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0" name="Straight Connector 3079"/>
          <p:cNvSpPr/>
          <p:nvPr/>
        </p:nvSpPr>
        <p:spPr>
          <a:xfrm flipH="1">
            <a:off x="9593640" y="78264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1" name="Straight Connector 3080"/>
          <p:cNvSpPr/>
          <p:nvPr/>
        </p:nvSpPr>
        <p:spPr>
          <a:xfrm flipH="1">
            <a:off x="9587160" y="79524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2" name="Straight Connector 3081"/>
          <p:cNvSpPr/>
          <p:nvPr/>
        </p:nvSpPr>
        <p:spPr>
          <a:xfrm flipH="1">
            <a:off x="9574560" y="807840"/>
            <a:ext cx="190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3" name="Straight Connector 3082"/>
          <p:cNvSpPr/>
          <p:nvPr/>
        </p:nvSpPr>
        <p:spPr>
          <a:xfrm flipH="1">
            <a:off x="9561960" y="820800"/>
            <a:ext cx="2520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4" name="Straight Connector 3083"/>
          <p:cNvSpPr/>
          <p:nvPr/>
        </p:nvSpPr>
        <p:spPr>
          <a:xfrm flipH="1">
            <a:off x="9561960" y="858960"/>
            <a:ext cx="1260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5" name="Straight Connector 3084"/>
          <p:cNvSpPr/>
          <p:nvPr/>
        </p:nvSpPr>
        <p:spPr>
          <a:xfrm>
            <a:off x="9561960" y="9352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6" name="Straight Connector 3085"/>
          <p:cNvSpPr/>
          <p:nvPr/>
        </p:nvSpPr>
        <p:spPr>
          <a:xfrm flipH="1">
            <a:off x="9555480" y="9414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7" name="Straight Connector 3086"/>
          <p:cNvSpPr/>
          <p:nvPr/>
        </p:nvSpPr>
        <p:spPr>
          <a:xfrm flipH="1">
            <a:off x="9555480" y="9478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8" name="Straight Connector 3087"/>
          <p:cNvSpPr/>
          <p:nvPr/>
        </p:nvSpPr>
        <p:spPr>
          <a:xfrm>
            <a:off x="9555480" y="9604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9" name="Straight Connector 3088"/>
          <p:cNvSpPr/>
          <p:nvPr/>
        </p:nvSpPr>
        <p:spPr>
          <a:xfrm>
            <a:off x="9529920" y="897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0" name="Straight Connector 3089"/>
          <p:cNvSpPr/>
          <p:nvPr/>
        </p:nvSpPr>
        <p:spPr>
          <a:xfrm>
            <a:off x="9529920" y="897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1" name="Straight Connector 3090"/>
          <p:cNvSpPr/>
          <p:nvPr/>
        </p:nvSpPr>
        <p:spPr>
          <a:xfrm>
            <a:off x="9529920" y="9032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2" name="Straight Connector 3091"/>
          <p:cNvSpPr/>
          <p:nvPr/>
        </p:nvSpPr>
        <p:spPr>
          <a:xfrm>
            <a:off x="9536400" y="9097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3" name="Freeform: Shape 3092"/>
          <p:cNvSpPr/>
          <p:nvPr/>
        </p:nvSpPr>
        <p:spPr>
          <a:xfrm>
            <a:off x="9542880" y="91620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0" y="0"/>
                </a:moveTo>
                <a:lnTo>
                  <a:pt x="35" y="35"/>
                </a:lnTo>
                <a:lnTo>
                  <a:pt x="159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4" name="Freeform: Shape 3093"/>
          <p:cNvSpPr/>
          <p:nvPr/>
        </p:nvSpPr>
        <p:spPr>
          <a:xfrm>
            <a:off x="9555480" y="903240"/>
            <a:ext cx="158760" cy="32040"/>
          </a:xfrm>
          <a:custGeom>
            <a:avLst/>
            <a:gdLst/>
            <a:ahLst/>
            <a:cxnLst/>
            <a:rect l="0" t="0" r="r" b="b"/>
            <a:pathLst>
              <a:path w="441" h="89" fill="none">
                <a:moveTo>
                  <a:pt x="0" y="71"/>
                </a:moveTo>
                <a:lnTo>
                  <a:pt x="124" y="89"/>
                </a:lnTo>
                <a:lnTo>
                  <a:pt x="4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5" name="Straight Connector 3094"/>
          <p:cNvSpPr/>
          <p:nvPr/>
        </p:nvSpPr>
        <p:spPr>
          <a:xfrm flipV="1">
            <a:off x="9600120" y="897120"/>
            <a:ext cx="126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6" name="Straight Connector 3095"/>
          <p:cNvSpPr/>
          <p:nvPr/>
        </p:nvSpPr>
        <p:spPr>
          <a:xfrm flipV="1">
            <a:off x="9714240" y="8906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7" name="Straight Connector 3096"/>
          <p:cNvSpPr/>
          <p:nvPr/>
        </p:nvSpPr>
        <p:spPr>
          <a:xfrm flipV="1">
            <a:off x="9726840" y="8715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8" name="Straight Connector 3097"/>
          <p:cNvSpPr/>
          <p:nvPr/>
        </p:nvSpPr>
        <p:spPr>
          <a:xfrm flipV="1">
            <a:off x="9733320" y="8650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9" name="Straight Connector 3098"/>
          <p:cNvSpPr/>
          <p:nvPr/>
        </p:nvSpPr>
        <p:spPr>
          <a:xfrm flipV="1">
            <a:off x="9745920" y="8524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0" name="Freeform: Shape 3099"/>
          <p:cNvSpPr/>
          <p:nvPr/>
        </p:nvSpPr>
        <p:spPr>
          <a:xfrm>
            <a:off x="9720720" y="85248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70" y="35"/>
                </a:moveTo>
                <a:lnTo>
                  <a:pt x="7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1" name="Freeform: Shape 3100"/>
          <p:cNvSpPr/>
          <p:nvPr/>
        </p:nvSpPr>
        <p:spPr>
          <a:xfrm>
            <a:off x="9682560" y="85248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176" y="0"/>
                </a:moveTo>
                <a:lnTo>
                  <a:pt x="106" y="18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2" name="Freeform: Shape 3101"/>
          <p:cNvSpPr/>
          <p:nvPr/>
        </p:nvSpPr>
        <p:spPr>
          <a:xfrm>
            <a:off x="9676080" y="858960"/>
            <a:ext cx="44640" cy="44280"/>
          </a:xfrm>
          <a:custGeom>
            <a:avLst/>
            <a:gdLst/>
            <a:ahLst/>
            <a:cxnLst/>
            <a:rect l="0" t="0" r="r" b="b"/>
            <a:pathLst>
              <a:path w="124" h="123" fill="none">
                <a:moveTo>
                  <a:pt x="124" y="0"/>
                </a:moveTo>
                <a:lnTo>
                  <a:pt x="18" y="88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3" name="Straight Connector 3102"/>
          <p:cNvSpPr/>
          <p:nvPr/>
        </p:nvSpPr>
        <p:spPr>
          <a:xfrm flipH="1">
            <a:off x="9663480" y="8906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4" name="Freeform: Shape 3103"/>
          <p:cNvSpPr/>
          <p:nvPr/>
        </p:nvSpPr>
        <p:spPr>
          <a:xfrm>
            <a:off x="9657000" y="903240"/>
            <a:ext cx="19080" cy="70200"/>
          </a:xfrm>
          <a:custGeom>
            <a:avLst/>
            <a:gdLst/>
            <a:ahLst/>
            <a:cxnLst/>
            <a:rect l="0" t="0" r="r" b="b"/>
            <a:pathLst>
              <a:path w="53" h="195" fill="none">
                <a:moveTo>
                  <a:pt x="53" y="0"/>
                </a:moveTo>
                <a:lnTo>
                  <a:pt x="18" y="53"/>
                </a:lnTo>
                <a:lnTo>
                  <a:pt x="0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5" name="Freeform: Shape 3104"/>
          <p:cNvSpPr/>
          <p:nvPr/>
        </p:nvSpPr>
        <p:spPr>
          <a:xfrm>
            <a:off x="9657000" y="922320"/>
            <a:ext cx="12960" cy="82800"/>
          </a:xfrm>
          <a:custGeom>
            <a:avLst/>
            <a:gdLst/>
            <a:ahLst/>
            <a:cxnLst/>
            <a:rect l="0" t="0" r="r" b="b"/>
            <a:pathLst>
              <a:path w="36" h="230" fill="none">
                <a:moveTo>
                  <a:pt x="18" y="0"/>
                </a:moveTo>
                <a:lnTo>
                  <a:pt x="0" y="142"/>
                </a:lnTo>
                <a:lnTo>
                  <a:pt x="36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6" name="Freeform: Shape 3105"/>
          <p:cNvSpPr/>
          <p:nvPr/>
        </p:nvSpPr>
        <p:spPr>
          <a:xfrm>
            <a:off x="9657000" y="973440"/>
            <a:ext cx="32040" cy="38160"/>
          </a:xfrm>
          <a:custGeom>
            <a:avLst/>
            <a:gdLst/>
            <a:ahLst/>
            <a:cxnLst/>
            <a:rect l="0" t="0" r="r" b="b"/>
            <a:pathLst>
              <a:path w="89" h="106" fill="none">
                <a:moveTo>
                  <a:pt x="0" y="0"/>
                </a:moveTo>
                <a:lnTo>
                  <a:pt x="36" y="88"/>
                </a:lnTo>
                <a:lnTo>
                  <a:pt x="89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7" name="Straight Connector 3106"/>
          <p:cNvSpPr/>
          <p:nvPr/>
        </p:nvSpPr>
        <p:spPr>
          <a:xfrm>
            <a:off x="9669960" y="10051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8" name="Straight Connector 3107"/>
          <p:cNvSpPr/>
          <p:nvPr/>
        </p:nvSpPr>
        <p:spPr>
          <a:xfrm>
            <a:off x="9689040" y="1011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9" name="Straight Connector 3108"/>
          <p:cNvSpPr/>
          <p:nvPr/>
        </p:nvSpPr>
        <p:spPr>
          <a:xfrm>
            <a:off x="9701640" y="10116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0" name="Straight Connector 3109"/>
          <p:cNvSpPr/>
          <p:nvPr/>
        </p:nvSpPr>
        <p:spPr>
          <a:xfrm>
            <a:off x="9708120" y="1011600"/>
            <a:ext cx="18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1" name="Straight Connector 3110"/>
          <p:cNvSpPr/>
          <p:nvPr/>
        </p:nvSpPr>
        <p:spPr>
          <a:xfrm>
            <a:off x="9892080" y="846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2" name="Straight Connector 3111"/>
          <p:cNvSpPr/>
          <p:nvPr/>
        </p:nvSpPr>
        <p:spPr>
          <a:xfrm>
            <a:off x="9892080" y="8460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3" name="Straight Connector 3112"/>
          <p:cNvSpPr/>
          <p:nvPr/>
        </p:nvSpPr>
        <p:spPr>
          <a:xfrm flipH="1">
            <a:off x="9873000" y="85896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4" name="Straight Connector 3113"/>
          <p:cNvSpPr/>
          <p:nvPr/>
        </p:nvSpPr>
        <p:spPr>
          <a:xfrm flipH="1">
            <a:off x="9873000" y="87156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5" name="Straight Connector 3114"/>
          <p:cNvSpPr/>
          <p:nvPr/>
        </p:nvSpPr>
        <p:spPr>
          <a:xfrm flipH="1">
            <a:off x="9866880" y="91620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6" name="Straight Connector 3115"/>
          <p:cNvSpPr/>
          <p:nvPr/>
        </p:nvSpPr>
        <p:spPr>
          <a:xfrm flipH="1">
            <a:off x="9866880" y="92232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7" name="Straight Connector 3116"/>
          <p:cNvSpPr/>
          <p:nvPr/>
        </p:nvSpPr>
        <p:spPr>
          <a:xfrm flipH="1">
            <a:off x="9860400" y="95436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8" name="Freeform: Shape 3117"/>
          <p:cNvSpPr/>
          <p:nvPr/>
        </p:nvSpPr>
        <p:spPr>
          <a:xfrm>
            <a:off x="9860400" y="96048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0"/>
                </a:moveTo>
                <a:lnTo>
                  <a:pt x="0" y="53"/>
                </a:lnTo>
                <a:lnTo>
                  <a:pt x="18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9" name="Straight Connector 3118"/>
          <p:cNvSpPr/>
          <p:nvPr/>
        </p:nvSpPr>
        <p:spPr>
          <a:xfrm flipV="1">
            <a:off x="9860400" y="95436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0" name="Straight Connector 3119"/>
          <p:cNvSpPr/>
          <p:nvPr/>
        </p:nvSpPr>
        <p:spPr>
          <a:xfrm flipV="1">
            <a:off x="9866880" y="928800"/>
            <a:ext cx="763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1" name="Freeform: Shape 3120"/>
          <p:cNvSpPr/>
          <p:nvPr/>
        </p:nvSpPr>
        <p:spPr>
          <a:xfrm>
            <a:off x="9905040" y="916200"/>
            <a:ext cx="75960" cy="38160"/>
          </a:xfrm>
          <a:custGeom>
            <a:avLst/>
            <a:gdLst/>
            <a:ahLst/>
            <a:cxnLst/>
            <a:rect l="0" t="0" r="r" b="b"/>
            <a:pathLst>
              <a:path w="211" h="106" fill="none">
                <a:moveTo>
                  <a:pt x="0" y="106"/>
                </a:moveTo>
                <a:lnTo>
                  <a:pt x="106" y="35"/>
                </a:lnTo>
                <a:lnTo>
                  <a:pt x="21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2" name="Straight Connector 3121"/>
          <p:cNvSpPr/>
          <p:nvPr/>
        </p:nvSpPr>
        <p:spPr>
          <a:xfrm flipV="1">
            <a:off x="9943200" y="91620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3" name="Straight Connector 3122"/>
          <p:cNvSpPr/>
          <p:nvPr/>
        </p:nvSpPr>
        <p:spPr>
          <a:xfrm>
            <a:off x="9981000" y="91620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4" name="Straight Connector 3123"/>
          <p:cNvSpPr/>
          <p:nvPr/>
        </p:nvSpPr>
        <p:spPr>
          <a:xfrm>
            <a:off x="9993960" y="916200"/>
            <a:ext cx="252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5" name="Straight Connector 3124"/>
          <p:cNvSpPr/>
          <p:nvPr/>
        </p:nvSpPr>
        <p:spPr>
          <a:xfrm flipV="1">
            <a:off x="10229040" y="7189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6" name="Straight Connector 3125"/>
          <p:cNvSpPr/>
          <p:nvPr/>
        </p:nvSpPr>
        <p:spPr>
          <a:xfrm flipV="1">
            <a:off x="10229040" y="7063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7" name="Straight Connector 3126"/>
          <p:cNvSpPr/>
          <p:nvPr/>
        </p:nvSpPr>
        <p:spPr>
          <a:xfrm flipV="1">
            <a:off x="10229040" y="6998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8" name="Straight Connector 3127"/>
          <p:cNvSpPr/>
          <p:nvPr/>
        </p:nvSpPr>
        <p:spPr>
          <a:xfrm flipV="1">
            <a:off x="10229040" y="6872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9" name="Freeform: Shape 3128"/>
          <p:cNvSpPr/>
          <p:nvPr/>
        </p:nvSpPr>
        <p:spPr>
          <a:xfrm>
            <a:off x="10216080" y="66816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36" y="88"/>
                </a:moveTo>
                <a:lnTo>
                  <a:pt x="36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0" name="Straight Connector 3129"/>
          <p:cNvSpPr/>
          <p:nvPr/>
        </p:nvSpPr>
        <p:spPr>
          <a:xfrm flipH="1" flipV="1">
            <a:off x="10209960" y="6616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1" name="Freeform: Shape 3130"/>
          <p:cNvSpPr/>
          <p:nvPr/>
        </p:nvSpPr>
        <p:spPr>
          <a:xfrm>
            <a:off x="10171800" y="661680"/>
            <a:ext cx="44280" cy="25560"/>
          </a:xfrm>
          <a:custGeom>
            <a:avLst/>
            <a:gdLst/>
            <a:ahLst/>
            <a:cxnLst/>
            <a:rect l="0" t="0" r="r" b="b"/>
            <a:pathLst>
              <a:path w="123" h="71" fill="none">
                <a:moveTo>
                  <a:pt x="123" y="18"/>
                </a:moveTo>
                <a:lnTo>
                  <a:pt x="106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2" name="Freeform: Shape 3131"/>
          <p:cNvSpPr/>
          <p:nvPr/>
        </p:nvSpPr>
        <p:spPr>
          <a:xfrm>
            <a:off x="10152720" y="661680"/>
            <a:ext cx="57240" cy="120960"/>
          </a:xfrm>
          <a:custGeom>
            <a:avLst/>
            <a:gdLst/>
            <a:ahLst/>
            <a:cxnLst/>
            <a:rect l="0" t="0" r="r" b="b"/>
            <a:pathLst>
              <a:path w="159" h="336" fill="none">
                <a:moveTo>
                  <a:pt x="159" y="0"/>
                </a:moveTo>
                <a:lnTo>
                  <a:pt x="53" y="71"/>
                </a:lnTo>
                <a:lnTo>
                  <a:pt x="0" y="3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3" name="Straight Connector 3132"/>
          <p:cNvSpPr/>
          <p:nvPr/>
        </p:nvSpPr>
        <p:spPr>
          <a:xfrm flipH="1">
            <a:off x="10133640" y="687240"/>
            <a:ext cx="38160" cy="209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4" name="Straight Connector 3133"/>
          <p:cNvSpPr/>
          <p:nvPr/>
        </p:nvSpPr>
        <p:spPr>
          <a:xfrm flipH="1">
            <a:off x="10127160" y="782640"/>
            <a:ext cx="255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5" name="Straight Connector 3134"/>
          <p:cNvSpPr/>
          <p:nvPr/>
        </p:nvSpPr>
        <p:spPr>
          <a:xfrm flipH="1">
            <a:off x="10108080" y="897120"/>
            <a:ext cx="255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6" name="Straight Connector 3135"/>
          <p:cNvSpPr/>
          <p:nvPr/>
        </p:nvSpPr>
        <p:spPr>
          <a:xfrm flipH="1">
            <a:off x="10089000" y="928800"/>
            <a:ext cx="38160" cy="203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7" name="Straight Connector 3136"/>
          <p:cNvSpPr/>
          <p:nvPr/>
        </p:nvSpPr>
        <p:spPr>
          <a:xfrm flipH="1">
            <a:off x="10089000" y="1011600"/>
            <a:ext cx="190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8" name="Straight Connector 3137"/>
          <p:cNvSpPr/>
          <p:nvPr/>
        </p:nvSpPr>
        <p:spPr>
          <a:xfrm>
            <a:off x="10089000" y="11325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9" name="Straight Connector 3138"/>
          <p:cNvSpPr/>
          <p:nvPr/>
        </p:nvSpPr>
        <p:spPr>
          <a:xfrm>
            <a:off x="10089000" y="1138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0" name="Straight Connector 3139"/>
          <p:cNvSpPr/>
          <p:nvPr/>
        </p:nvSpPr>
        <p:spPr>
          <a:xfrm flipV="1">
            <a:off x="10089000" y="11260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1" name="Straight Connector 3140"/>
          <p:cNvSpPr/>
          <p:nvPr/>
        </p:nvSpPr>
        <p:spPr>
          <a:xfrm flipV="1">
            <a:off x="10089000" y="11260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2" name="Straight Connector 3141"/>
          <p:cNvSpPr/>
          <p:nvPr/>
        </p:nvSpPr>
        <p:spPr>
          <a:xfrm flipV="1">
            <a:off x="10095480" y="95436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3" name="Straight Connector 3142"/>
          <p:cNvSpPr/>
          <p:nvPr/>
        </p:nvSpPr>
        <p:spPr>
          <a:xfrm flipV="1">
            <a:off x="10095480" y="95436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4" name="Straight Connector 3143"/>
          <p:cNvSpPr/>
          <p:nvPr/>
        </p:nvSpPr>
        <p:spPr>
          <a:xfrm>
            <a:off x="10101960" y="95436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5" name="Straight Connector 3144"/>
          <p:cNvSpPr/>
          <p:nvPr/>
        </p:nvSpPr>
        <p:spPr>
          <a:xfrm>
            <a:off x="10108080" y="954360"/>
            <a:ext cx="51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6" name="Straight Connector 3145"/>
          <p:cNvSpPr/>
          <p:nvPr/>
        </p:nvSpPr>
        <p:spPr>
          <a:xfrm>
            <a:off x="10133640" y="9604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7" name="Straight Connector 3146"/>
          <p:cNvSpPr/>
          <p:nvPr/>
        </p:nvSpPr>
        <p:spPr>
          <a:xfrm>
            <a:off x="10159200" y="960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8" name="Freeform: Shape 3147"/>
          <p:cNvSpPr/>
          <p:nvPr/>
        </p:nvSpPr>
        <p:spPr>
          <a:xfrm>
            <a:off x="10171800" y="96048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8" y="18"/>
                </a:lnTo>
                <a:lnTo>
                  <a:pt x="15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9" name="Straight Connector 3148"/>
          <p:cNvSpPr/>
          <p:nvPr/>
        </p:nvSpPr>
        <p:spPr>
          <a:xfrm>
            <a:off x="10178280" y="96696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0" name="Straight Connector 3149"/>
          <p:cNvSpPr/>
          <p:nvPr/>
        </p:nvSpPr>
        <p:spPr>
          <a:xfrm>
            <a:off x="10229040" y="9734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1" name="Straight Connector 3150"/>
          <p:cNvSpPr/>
          <p:nvPr/>
        </p:nvSpPr>
        <p:spPr>
          <a:xfrm flipV="1">
            <a:off x="10400400" y="9162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2" name="Freeform: Shape 3151"/>
          <p:cNvSpPr/>
          <p:nvPr/>
        </p:nvSpPr>
        <p:spPr>
          <a:xfrm>
            <a:off x="10394280" y="91620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3" name="Straight Connector 3152"/>
          <p:cNvSpPr/>
          <p:nvPr/>
        </p:nvSpPr>
        <p:spPr>
          <a:xfrm flipH="1" flipV="1">
            <a:off x="10368720" y="9097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4" name="Straight Connector 3153"/>
          <p:cNvSpPr/>
          <p:nvPr/>
        </p:nvSpPr>
        <p:spPr>
          <a:xfrm flipH="1" flipV="1">
            <a:off x="10362240" y="90972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5" name="Straight Connector 3154"/>
          <p:cNvSpPr/>
          <p:nvPr/>
        </p:nvSpPr>
        <p:spPr>
          <a:xfrm flipH="1">
            <a:off x="10337040" y="9097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6" name="Freeform: Shape 3155"/>
          <p:cNvSpPr/>
          <p:nvPr/>
        </p:nvSpPr>
        <p:spPr>
          <a:xfrm>
            <a:off x="10311480" y="909720"/>
            <a:ext cx="50760" cy="25560"/>
          </a:xfrm>
          <a:custGeom>
            <a:avLst/>
            <a:gdLst/>
            <a:ahLst/>
            <a:cxnLst/>
            <a:rect l="0" t="0" r="r" b="b"/>
            <a:pathLst>
              <a:path w="141" h="71" fill="none">
                <a:moveTo>
                  <a:pt x="141" y="0"/>
                </a:moveTo>
                <a:lnTo>
                  <a:pt x="71" y="18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7" name="Freeform: Shape 3156"/>
          <p:cNvSpPr/>
          <p:nvPr/>
        </p:nvSpPr>
        <p:spPr>
          <a:xfrm>
            <a:off x="10292400" y="916200"/>
            <a:ext cx="44640" cy="63360"/>
          </a:xfrm>
          <a:custGeom>
            <a:avLst/>
            <a:gdLst/>
            <a:ahLst/>
            <a:cxnLst/>
            <a:rect l="0" t="0" r="r" b="b"/>
            <a:pathLst>
              <a:path w="124" h="176" fill="none">
                <a:moveTo>
                  <a:pt x="124" y="0"/>
                </a:moveTo>
                <a:lnTo>
                  <a:pt x="53" y="53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8" name="Freeform: Shape 3157"/>
          <p:cNvSpPr/>
          <p:nvPr/>
        </p:nvSpPr>
        <p:spPr>
          <a:xfrm>
            <a:off x="10292400" y="93528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53" y="0"/>
                </a:moveTo>
                <a:lnTo>
                  <a:pt x="0" y="123"/>
                </a:lnTo>
                <a:lnTo>
                  <a:pt x="18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9" name="Straight Connector 3158"/>
          <p:cNvSpPr/>
          <p:nvPr/>
        </p:nvSpPr>
        <p:spPr>
          <a:xfrm>
            <a:off x="10292400" y="9795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0" name="Straight Connector 3159"/>
          <p:cNvSpPr/>
          <p:nvPr/>
        </p:nvSpPr>
        <p:spPr>
          <a:xfrm>
            <a:off x="10298880" y="992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1" name="Straight Connector 3160"/>
          <p:cNvSpPr/>
          <p:nvPr/>
        </p:nvSpPr>
        <p:spPr>
          <a:xfrm flipV="1">
            <a:off x="10305000" y="99252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2" name="Freeform: Shape 3161"/>
          <p:cNvSpPr/>
          <p:nvPr/>
        </p:nvSpPr>
        <p:spPr>
          <a:xfrm>
            <a:off x="10311480" y="960480"/>
            <a:ext cx="101520" cy="38160"/>
          </a:xfrm>
          <a:custGeom>
            <a:avLst/>
            <a:gdLst/>
            <a:ahLst/>
            <a:cxnLst/>
            <a:rect l="0" t="0" r="r" b="b"/>
            <a:pathLst>
              <a:path w="282" h="106" fill="none">
                <a:moveTo>
                  <a:pt x="0" y="106"/>
                </a:moveTo>
                <a:lnTo>
                  <a:pt x="106" y="89"/>
                </a:lnTo>
                <a:lnTo>
                  <a:pt x="2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3" name="Freeform: Shape 3162"/>
          <p:cNvSpPr/>
          <p:nvPr/>
        </p:nvSpPr>
        <p:spPr>
          <a:xfrm>
            <a:off x="10349640" y="960480"/>
            <a:ext cx="63360" cy="44640"/>
          </a:xfrm>
          <a:custGeom>
            <a:avLst/>
            <a:gdLst/>
            <a:ahLst/>
            <a:cxnLst/>
            <a:rect l="0" t="0" r="r" b="b"/>
            <a:pathLst>
              <a:path w="176" h="124" fill="none">
                <a:moveTo>
                  <a:pt x="0" y="89"/>
                </a:moveTo>
                <a:lnTo>
                  <a:pt x="176" y="0"/>
                </a:lnTo>
                <a:lnTo>
                  <a:pt x="159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4" name="Freeform: Shape 3163"/>
          <p:cNvSpPr/>
          <p:nvPr/>
        </p:nvSpPr>
        <p:spPr>
          <a:xfrm>
            <a:off x="10406880" y="96048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17" y="0"/>
                </a:moveTo>
                <a:lnTo>
                  <a:pt x="0" y="124"/>
                </a:lnTo>
                <a:lnTo>
                  <a:pt x="106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5" name="Straight Connector 3164"/>
          <p:cNvSpPr/>
          <p:nvPr/>
        </p:nvSpPr>
        <p:spPr>
          <a:xfrm>
            <a:off x="10406880" y="10051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6" name="Straight Connector 3165"/>
          <p:cNvSpPr/>
          <p:nvPr/>
        </p:nvSpPr>
        <p:spPr>
          <a:xfrm flipH="1">
            <a:off x="10635480" y="8398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7" name="Straight Connector 3166"/>
          <p:cNvSpPr/>
          <p:nvPr/>
        </p:nvSpPr>
        <p:spPr>
          <a:xfrm flipH="1">
            <a:off x="10629360" y="839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8" name="Straight Connector 3167"/>
          <p:cNvSpPr/>
          <p:nvPr/>
        </p:nvSpPr>
        <p:spPr>
          <a:xfrm flipH="1">
            <a:off x="10597320" y="83988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9" name="Freeform: Shape 3168"/>
          <p:cNvSpPr/>
          <p:nvPr/>
        </p:nvSpPr>
        <p:spPr>
          <a:xfrm>
            <a:off x="10559160" y="839880"/>
            <a:ext cx="70200" cy="101520"/>
          </a:xfrm>
          <a:custGeom>
            <a:avLst/>
            <a:gdLst/>
            <a:ahLst/>
            <a:cxnLst/>
            <a:rect l="0" t="0" r="r" b="b"/>
            <a:pathLst>
              <a:path w="195" h="282" fill="none">
                <a:moveTo>
                  <a:pt x="195" y="0"/>
                </a:moveTo>
                <a:lnTo>
                  <a:pt x="106" y="70"/>
                </a:lnTo>
                <a:lnTo>
                  <a:pt x="0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0" name="Freeform: Shape 3169"/>
          <p:cNvSpPr/>
          <p:nvPr/>
        </p:nvSpPr>
        <p:spPr>
          <a:xfrm>
            <a:off x="10553040" y="865080"/>
            <a:ext cx="44280" cy="114480"/>
          </a:xfrm>
          <a:custGeom>
            <a:avLst/>
            <a:gdLst/>
            <a:ahLst/>
            <a:cxnLst/>
            <a:rect l="0" t="0" r="r" b="b"/>
            <a:pathLst>
              <a:path w="123" h="318" fill="none">
                <a:moveTo>
                  <a:pt x="123" y="0"/>
                </a:moveTo>
                <a:lnTo>
                  <a:pt x="17" y="212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1" name="Freeform: Shape 3170"/>
          <p:cNvSpPr/>
          <p:nvPr/>
        </p:nvSpPr>
        <p:spPr>
          <a:xfrm>
            <a:off x="10553040" y="94140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17" y="0"/>
                </a:moveTo>
                <a:lnTo>
                  <a:pt x="0" y="106"/>
                </a:lnTo>
                <a:lnTo>
                  <a:pt x="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2" name="Straight Connector 3171"/>
          <p:cNvSpPr/>
          <p:nvPr/>
        </p:nvSpPr>
        <p:spPr>
          <a:xfrm>
            <a:off x="10553040" y="979560"/>
            <a:ext cx="316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3" name="Straight Connector 3172"/>
          <p:cNvSpPr/>
          <p:nvPr/>
        </p:nvSpPr>
        <p:spPr>
          <a:xfrm>
            <a:off x="10559160" y="98604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4" name="Straight Connector 3173"/>
          <p:cNvSpPr/>
          <p:nvPr/>
        </p:nvSpPr>
        <p:spPr>
          <a:xfrm>
            <a:off x="10584720" y="101160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5" name="Straight Connector 3174"/>
          <p:cNvSpPr/>
          <p:nvPr/>
        </p:nvSpPr>
        <p:spPr>
          <a:xfrm>
            <a:off x="10597320" y="101772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6" name="Straight Connector 3175"/>
          <p:cNvSpPr/>
          <p:nvPr/>
        </p:nvSpPr>
        <p:spPr>
          <a:xfrm>
            <a:off x="10603800" y="10177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7" name="Straight Connector 3176"/>
          <p:cNvSpPr/>
          <p:nvPr/>
        </p:nvSpPr>
        <p:spPr>
          <a:xfrm flipV="1">
            <a:off x="10775160" y="9097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8" name="Straight Connector 3177"/>
          <p:cNvSpPr/>
          <p:nvPr/>
        </p:nvSpPr>
        <p:spPr>
          <a:xfrm flipV="1">
            <a:off x="10775160" y="89712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9" name="Straight Connector 3178"/>
          <p:cNvSpPr/>
          <p:nvPr/>
        </p:nvSpPr>
        <p:spPr>
          <a:xfrm flipV="1">
            <a:off x="10781640" y="87804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0" name="Straight Connector 3179"/>
          <p:cNvSpPr/>
          <p:nvPr/>
        </p:nvSpPr>
        <p:spPr>
          <a:xfrm flipV="1">
            <a:off x="10807200" y="86508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1" name="Freeform: Shape 3180"/>
          <p:cNvSpPr/>
          <p:nvPr/>
        </p:nvSpPr>
        <p:spPr>
          <a:xfrm>
            <a:off x="10832400" y="8589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53"/>
                </a:moveTo>
                <a:lnTo>
                  <a:pt x="36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2" name="Freeform: Shape 3181"/>
          <p:cNvSpPr/>
          <p:nvPr/>
        </p:nvSpPr>
        <p:spPr>
          <a:xfrm>
            <a:off x="10807200" y="858960"/>
            <a:ext cx="38160" cy="6120"/>
          </a:xfrm>
          <a:custGeom>
            <a:avLst/>
            <a:gdLst/>
            <a:ahLst/>
            <a:cxnLst/>
            <a:rect l="0" t="0" r="r" b="b"/>
            <a:pathLst>
              <a:path w="106" h="17" fill="none">
                <a:moveTo>
                  <a:pt x="106" y="17"/>
                </a:moveTo>
                <a:lnTo>
                  <a:pt x="70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3" name="Freeform: Shape 3182"/>
          <p:cNvSpPr/>
          <p:nvPr/>
        </p:nvSpPr>
        <p:spPr>
          <a:xfrm>
            <a:off x="10794240" y="85896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106" y="0"/>
                </a:moveTo>
                <a:lnTo>
                  <a:pt x="36" y="17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4" name="Straight Connector 3183"/>
          <p:cNvSpPr/>
          <p:nvPr/>
        </p:nvSpPr>
        <p:spPr>
          <a:xfrm flipH="1">
            <a:off x="10749960" y="86508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5" name="Freeform: Shape 3184"/>
          <p:cNvSpPr/>
          <p:nvPr/>
        </p:nvSpPr>
        <p:spPr>
          <a:xfrm>
            <a:off x="10730880" y="878040"/>
            <a:ext cx="63360" cy="82440"/>
          </a:xfrm>
          <a:custGeom>
            <a:avLst/>
            <a:gdLst/>
            <a:ahLst/>
            <a:cxnLst/>
            <a:rect l="0" t="0" r="r" b="b"/>
            <a:pathLst>
              <a:path w="176" h="229" fill="none">
                <a:moveTo>
                  <a:pt x="176" y="0"/>
                </a:moveTo>
                <a:lnTo>
                  <a:pt x="53" y="123"/>
                </a:lnTo>
                <a:lnTo>
                  <a:pt x="0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6" name="Straight Connector 3185"/>
          <p:cNvSpPr/>
          <p:nvPr/>
        </p:nvSpPr>
        <p:spPr>
          <a:xfrm flipH="1">
            <a:off x="10730880" y="92232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7" name="Straight Connector 3186"/>
          <p:cNvSpPr/>
          <p:nvPr/>
        </p:nvSpPr>
        <p:spPr>
          <a:xfrm>
            <a:off x="10730880" y="96048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8" name="Freeform: Shape 3187"/>
          <p:cNvSpPr/>
          <p:nvPr/>
        </p:nvSpPr>
        <p:spPr>
          <a:xfrm>
            <a:off x="10730880" y="96696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0" y="0"/>
                </a:moveTo>
                <a:lnTo>
                  <a:pt x="106" y="106"/>
                </a:lnTo>
                <a:lnTo>
                  <a:pt x="17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9" name="Straight Connector 3188"/>
          <p:cNvSpPr/>
          <p:nvPr/>
        </p:nvSpPr>
        <p:spPr>
          <a:xfrm>
            <a:off x="10769040" y="100512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0" name="Straight Connector 3189"/>
          <p:cNvSpPr/>
          <p:nvPr/>
        </p:nvSpPr>
        <p:spPr>
          <a:xfrm>
            <a:off x="10940400" y="7887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1" name="Straight Connector 3190"/>
          <p:cNvSpPr/>
          <p:nvPr/>
        </p:nvSpPr>
        <p:spPr>
          <a:xfrm>
            <a:off x="10940400" y="7887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2" name="Straight Connector 3191"/>
          <p:cNvSpPr/>
          <p:nvPr/>
        </p:nvSpPr>
        <p:spPr>
          <a:xfrm>
            <a:off x="10946880" y="7952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3" name="Straight Connector 3192"/>
          <p:cNvSpPr/>
          <p:nvPr/>
        </p:nvSpPr>
        <p:spPr>
          <a:xfrm>
            <a:off x="10953360" y="7952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4" name="Straight Connector 3193"/>
          <p:cNvSpPr/>
          <p:nvPr/>
        </p:nvSpPr>
        <p:spPr>
          <a:xfrm>
            <a:off x="10959480" y="801720"/>
            <a:ext cx="698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5" name="Straight Connector 3194"/>
          <p:cNvSpPr/>
          <p:nvPr/>
        </p:nvSpPr>
        <p:spPr>
          <a:xfrm>
            <a:off x="10997640" y="81432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6" name="Freeform: Shape 3195"/>
          <p:cNvSpPr/>
          <p:nvPr/>
        </p:nvSpPr>
        <p:spPr>
          <a:xfrm>
            <a:off x="11029320" y="82692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0"/>
                </a:moveTo>
                <a:lnTo>
                  <a:pt x="36" y="18"/>
                </a:lnTo>
                <a:lnTo>
                  <a:pt x="10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7" name="Freeform: Shape 3196"/>
          <p:cNvSpPr/>
          <p:nvPr/>
        </p:nvSpPr>
        <p:spPr>
          <a:xfrm>
            <a:off x="11042280" y="833400"/>
            <a:ext cx="31680" cy="50760"/>
          </a:xfrm>
          <a:custGeom>
            <a:avLst/>
            <a:gdLst/>
            <a:ahLst/>
            <a:cxnLst/>
            <a:rect l="0" t="0" r="r" b="b"/>
            <a:pathLst>
              <a:path w="88" h="141" fill="none">
                <a:moveTo>
                  <a:pt x="0" y="0"/>
                </a:moveTo>
                <a:lnTo>
                  <a:pt x="70" y="88"/>
                </a:lnTo>
                <a:lnTo>
                  <a:pt x="88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8" name="Freeform: Shape 3197"/>
          <p:cNvSpPr/>
          <p:nvPr/>
        </p:nvSpPr>
        <p:spPr>
          <a:xfrm>
            <a:off x="11061360" y="865080"/>
            <a:ext cx="12600" cy="51120"/>
          </a:xfrm>
          <a:custGeom>
            <a:avLst/>
            <a:gdLst/>
            <a:ahLst/>
            <a:cxnLst/>
            <a:rect l="0" t="0" r="r" b="b"/>
            <a:pathLst>
              <a:path w="35" h="142" fill="none">
                <a:moveTo>
                  <a:pt x="17" y="0"/>
                </a:moveTo>
                <a:lnTo>
                  <a:pt x="35" y="53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9" name="Straight Connector 3198"/>
          <p:cNvSpPr/>
          <p:nvPr/>
        </p:nvSpPr>
        <p:spPr>
          <a:xfrm flipH="1">
            <a:off x="11061360" y="88416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0" name="Freeform: Shape 3199"/>
          <p:cNvSpPr/>
          <p:nvPr/>
        </p:nvSpPr>
        <p:spPr>
          <a:xfrm>
            <a:off x="11029320" y="91620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89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1" name="Straight Connector 3200"/>
          <p:cNvSpPr/>
          <p:nvPr/>
        </p:nvSpPr>
        <p:spPr>
          <a:xfrm flipH="1">
            <a:off x="11010240" y="922320"/>
            <a:ext cx="51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2" name="Straight Connector 3201"/>
          <p:cNvSpPr/>
          <p:nvPr/>
        </p:nvSpPr>
        <p:spPr>
          <a:xfrm flipH="1">
            <a:off x="11004120" y="9478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3" name="Straight Connector 3202"/>
          <p:cNvSpPr/>
          <p:nvPr/>
        </p:nvSpPr>
        <p:spPr>
          <a:xfrm flipH="1">
            <a:off x="10991160" y="960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4" name="Straight Connector 3203"/>
          <p:cNvSpPr/>
          <p:nvPr/>
        </p:nvSpPr>
        <p:spPr>
          <a:xfrm flipH="1">
            <a:off x="10991160" y="9604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5" name="Straight Connector 3204"/>
          <p:cNvSpPr/>
          <p:nvPr/>
        </p:nvSpPr>
        <p:spPr>
          <a:xfrm flipV="1">
            <a:off x="11143800" y="7635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6" name="Freeform: Shape 3205"/>
          <p:cNvSpPr/>
          <p:nvPr/>
        </p:nvSpPr>
        <p:spPr>
          <a:xfrm>
            <a:off x="11143800" y="7635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7" name="Straight Connector 3206"/>
          <p:cNvSpPr/>
          <p:nvPr/>
        </p:nvSpPr>
        <p:spPr>
          <a:xfrm>
            <a:off x="11143800" y="7635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8" name="Straight Connector 3207"/>
          <p:cNvSpPr/>
          <p:nvPr/>
        </p:nvSpPr>
        <p:spPr>
          <a:xfrm>
            <a:off x="11150280" y="76356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9" name="Straight Connector 3208"/>
          <p:cNvSpPr/>
          <p:nvPr/>
        </p:nvSpPr>
        <p:spPr>
          <a:xfrm>
            <a:off x="11181960" y="7761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0" name="Straight Connector 3209"/>
          <p:cNvSpPr/>
          <p:nvPr/>
        </p:nvSpPr>
        <p:spPr>
          <a:xfrm>
            <a:off x="11194560" y="78264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1" name="Straight Connector 3210"/>
          <p:cNvSpPr/>
          <p:nvPr/>
        </p:nvSpPr>
        <p:spPr>
          <a:xfrm>
            <a:off x="11201040" y="78876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2" name="Straight Connector 3211"/>
          <p:cNvSpPr/>
          <p:nvPr/>
        </p:nvSpPr>
        <p:spPr>
          <a:xfrm>
            <a:off x="11226240" y="82080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3" name="Freeform: Shape 3212"/>
          <p:cNvSpPr/>
          <p:nvPr/>
        </p:nvSpPr>
        <p:spPr>
          <a:xfrm>
            <a:off x="11175480" y="826920"/>
            <a:ext cx="50760" cy="159120"/>
          </a:xfrm>
          <a:custGeom>
            <a:avLst/>
            <a:gdLst/>
            <a:ahLst/>
            <a:cxnLst/>
            <a:rect l="0" t="0" r="r" b="b"/>
            <a:pathLst>
              <a:path w="141" h="442" fill="none">
                <a:moveTo>
                  <a:pt x="141" y="0"/>
                </a:moveTo>
                <a:lnTo>
                  <a:pt x="141" y="248"/>
                </a:lnTo>
                <a:lnTo>
                  <a:pt x="0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4" name="Straight Connector 3213"/>
          <p:cNvSpPr/>
          <p:nvPr/>
        </p:nvSpPr>
        <p:spPr>
          <a:xfrm flipH="1">
            <a:off x="11175480" y="916200"/>
            <a:ext cx="507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5" name="Straight Connector 3214"/>
          <p:cNvSpPr/>
          <p:nvPr/>
        </p:nvSpPr>
        <p:spPr>
          <a:xfrm flipV="1">
            <a:off x="9244080" y="3072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6" name="Straight Connector 3215"/>
          <p:cNvSpPr/>
          <p:nvPr/>
        </p:nvSpPr>
        <p:spPr>
          <a:xfrm flipV="1">
            <a:off x="9244080" y="30664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7" name="Straight Connector 3216"/>
          <p:cNvSpPr/>
          <p:nvPr/>
        </p:nvSpPr>
        <p:spPr>
          <a:xfrm flipV="1">
            <a:off x="9244080" y="306000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8" name="Straight Connector 3217"/>
          <p:cNvSpPr/>
          <p:nvPr/>
        </p:nvSpPr>
        <p:spPr>
          <a:xfrm flipV="1">
            <a:off x="9250560" y="302184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9" name="Straight Connector 3218"/>
          <p:cNvSpPr/>
          <p:nvPr/>
        </p:nvSpPr>
        <p:spPr>
          <a:xfrm flipV="1">
            <a:off x="9257040" y="301536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0" name="Straight Connector 3219"/>
          <p:cNvSpPr/>
          <p:nvPr/>
        </p:nvSpPr>
        <p:spPr>
          <a:xfrm flipV="1">
            <a:off x="9294840" y="300276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1" name="Straight Connector 3220"/>
          <p:cNvSpPr/>
          <p:nvPr/>
        </p:nvSpPr>
        <p:spPr>
          <a:xfrm flipV="1">
            <a:off x="9301320" y="2971080"/>
            <a:ext cx="637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2" name="Straight Connector 3221"/>
          <p:cNvSpPr/>
          <p:nvPr/>
        </p:nvSpPr>
        <p:spPr>
          <a:xfrm flipV="1">
            <a:off x="9320400" y="297108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3" name="Freeform: Shape 3222"/>
          <p:cNvSpPr/>
          <p:nvPr/>
        </p:nvSpPr>
        <p:spPr>
          <a:xfrm>
            <a:off x="9365040" y="29710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0"/>
                </a:moveTo>
                <a:lnTo>
                  <a:pt x="17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4" name="Freeform: Shape 3223"/>
          <p:cNvSpPr/>
          <p:nvPr/>
        </p:nvSpPr>
        <p:spPr>
          <a:xfrm>
            <a:off x="9371160" y="2971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5" name="Freeform: Shape 3224"/>
          <p:cNvSpPr/>
          <p:nvPr/>
        </p:nvSpPr>
        <p:spPr>
          <a:xfrm>
            <a:off x="9371160" y="29710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6" name="Straight Connector 3225"/>
          <p:cNvSpPr/>
          <p:nvPr/>
        </p:nvSpPr>
        <p:spPr>
          <a:xfrm>
            <a:off x="9371160" y="297108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7" name="Straight Connector 3226"/>
          <p:cNvSpPr/>
          <p:nvPr/>
        </p:nvSpPr>
        <p:spPr>
          <a:xfrm>
            <a:off x="9377640" y="29710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8" name="Straight Connector 3227"/>
          <p:cNvSpPr/>
          <p:nvPr/>
        </p:nvSpPr>
        <p:spPr>
          <a:xfrm>
            <a:off x="9390240" y="2977200"/>
            <a:ext cx="63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9" name="Straight Connector 3228"/>
          <p:cNvSpPr/>
          <p:nvPr/>
        </p:nvSpPr>
        <p:spPr>
          <a:xfrm>
            <a:off x="9396720" y="298368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0" name="Straight Connector 3229"/>
          <p:cNvSpPr/>
          <p:nvPr/>
        </p:nvSpPr>
        <p:spPr>
          <a:xfrm>
            <a:off x="9453960" y="301536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1" name="Straight Connector 3230"/>
          <p:cNvSpPr/>
          <p:nvPr/>
        </p:nvSpPr>
        <p:spPr>
          <a:xfrm>
            <a:off x="9466560" y="3021840"/>
            <a:ext cx="889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2" name="Straight Connector 3231"/>
          <p:cNvSpPr/>
          <p:nvPr/>
        </p:nvSpPr>
        <p:spPr>
          <a:xfrm>
            <a:off x="9479160" y="3028320"/>
            <a:ext cx="1080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3" name="Straight Connector 3232"/>
          <p:cNvSpPr/>
          <p:nvPr/>
        </p:nvSpPr>
        <p:spPr>
          <a:xfrm>
            <a:off x="9555480" y="3066480"/>
            <a:ext cx="633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4" name="Straight Connector 3233"/>
          <p:cNvSpPr/>
          <p:nvPr/>
        </p:nvSpPr>
        <p:spPr>
          <a:xfrm>
            <a:off x="9587160" y="30855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5" name="Straight Connector 3234"/>
          <p:cNvSpPr/>
          <p:nvPr/>
        </p:nvSpPr>
        <p:spPr>
          <a:xfrm>
            <a:off x="9618840" y="31107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6" name="Straight Connector 3235"/>
          <p:cNvSpPr/>
          <p:nvPr/>
        </p:nvSpPr>
        <p:spPr>
          <a:xfrm>
            <a:off x="9625320" y="3117240"/>
            <a:ext cx="316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7" name="Straight Connector 3236"/>
          <p:cNvSpPr/>
          <p:nvPr/>
        </p:nvSpPr>
        <p:spPr>
          <a:xfrm>
            <a:off x="9637920" y="314280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8" name="Straight Connector 3237"/>
          <p:cNvSpPr/>
          <p:nvPr/>
        </p:nvSpPr>
        <p:spPr>
          <a:xfrm>
            <a:off x="9657000" y="3168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9" name="Straight Connector 3238"/>
          <p:cNvSpPr/>
          <p:nvPr/>
        </p:nvSpPr>
        <p:spPr>
          <a:xfrm>
            <a:off x="9669960" y="31809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0" name="Freeform: Shape 3239"/>
          <p:cNvSpPr/>
          <p:nvPr/>
        </p:nvSpPr>
        <p:spPr>
          <a:xfrm>
            <a:off x="9682560" y="31870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1" name="Straight Connector 3240"/>
          <p:cNvSpPr/>
          <p:nvPr/>
        </p:nvSpPr>
        <p:spPr>
          <a:xfrm flipH="1" flipV="1">
            <a:off x="9682560" y="31809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2" name="Straight Connector 3241"/>
          <p:cNvSpPr/>
          <p:nvPr/>
        </p:nvSpPr>
        <p:spPr>
          <a:xfrm flipH="1" flipV="1">
            <a:off x="9682560" y="31744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3" name="Freeform: Shape 3242"/>
          <p:cNvSpPr/>
          <p:nvPr/>
        </p:nvSpPr>
        <p:spPr>
          <a:xfrm>
            <a:off x="9676080" y="3174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4" name="Straight Connector 3243"/>
          <p:cNvSpPr/>
          <p:nvPr/>
        </p:nvSpPr>
        <p:spPr>
          <a:xfrm flipH="1" flipV="1">
            <a:off x="9663480" y="31680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5" name="Straight Connector 3244"/>
          <p:cNvSpPr/>
          <p:nvPr/>
        </p:nvSpPr>
        <p:spPr>
          <a:xfrm flipH="1" flipV="1">
            <a:off x="9637920" y="31680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6" name="Straight Connector 3245"/>
          <p:cNvSpPr/>
          <p:nvPr/>
        </p:nvSpPr>
        <p:spPr>
          <a:xfrm flipH="1">
            <a:off x="9574560" y="3168000"/>
            <a:ext cx="889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7" name="Straight Connector 3246"/>
          <p:cNvSpPr/>
          <p:nvPr/>
        </p:nvSpPr>
        <p:spPr>
          <a:xfrm flipH="1">
            <a:off x="9561960" y="3168000"/>
            <a:ext cx="75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8" name="Straight Connector 3247"/>
          <p:cNvSpPr/>
          <p:nvPr/>
        </p:nvSpPr>
        <p:spPr>
          <a:xfrm flipH="1">
            <a:off x="9542880" y="318096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9" name="Straight Connector 3248"/>
          <p:cNvSpPr/>
          <p:nvPr/>
        </p:nvSpPr>
        <p:spPr>
          <a:xfrm flipH="1">
            <a:off x="9485640" y="318708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0" name="Straight Connector 3249"/>
          <p:cNvSpPr/>
          <p:nvPr/>
        </p:nvSpPr>
        <p:spPr>
          <a:xfrm flipH="1">
            <a:off x="9396720" y="3187080"/>
            <a:ext cx="146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1" name="Straight Connector 3250"/>
          <p:cNvSpPr/>
          <p:nvPr/>
        </p:nvSpPr>
        <p:spPr>
          <a:xfrm flipH="1">
            <a:off x="9333000" y="320004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2" name="Straight Connector 3251"/>
          <p:cNvSpPr/>
          <p:nvPr/>
        </p:nvSpPr>
        <p:spPr>
          <a:xfrm flipH="1">
            <a:off x="9313920" y="3212640"/>
            <a:ext cx="828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3" name="Straight Connector 3252"/>
          <p:cNvSpPr/>
          <p:nvPr/>
        </p:nvSpPr>
        <p:spPr>
          <a:xfrm flipH="1">
            <a:off x="9225000" y="3219120"/>
            <a:ext cx="1080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4" name="Straight Connector 3253"/>
          <p:cNvSpPr/>
          <p:nvPr/>
        </p:nvSpPr>
        <p:spPr>
          <a:xfrm flipH="1">
            <a:off x="9161640" y="3225600"/>
            <a:ext cx="1522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5" name="Straight Connector 3254"/>
          <p:cNvSpPr/>
          <p:nvPr/>
        </p:nvSpPr>
        <p:spPr>
          <a:xfrm flipH="1">
            <a:off x="9136080" y="3250800"/>
            <a:ext cx="889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6" name="Straight Connector 3255"/>
          <p:cNvSpPr/>
          <p:nvPr/>
        </p:nvSpPr>
        <p:spPr>
          <a:xfrm flipH="1">
            <a:off x="9129960" y="32698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7" name="Straight Connector 3256"/>
          <p:cNvSpPr/>
          <p:nvPr/>
        </p:nvSpPr>
        <p:spPr>
          <a:xfrm flipH="1">
            <a:off x="9129960" y="32828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8" name="Straight Connector 3257"/>
          <p:cNvSpPr/>
          <p:nvPr/>
        </p:nvSpPr>
        <p:spPr>
          <a:xfrm flipV="1">
            <a:off x="9136080" y="3308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9" name="Freeform: Shape 3258"/>
          <p:cNvSpPr/>
          <p:nvPr/>
        </p:nvSpPr>
        <p:spPr>
          <a:xfrm>
            <a:off x="9129960" y="33080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0" name="Straight Connector 3259"/>
          <p:cNvSpPr/>
          <p:nvPr/>
        </p:nvSpPr>
        <p:spPr>
          <a:xfrm flipH="1">
            <a:off x="9123480" y="3308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1" name="Straight Connector 3260"/>
          <p:cNvSpPr/>
          <p:nvPr/>
        </p:nvSpPr>
        <p:spPr>
          <a:xfrm flipH="1" flipV="1">
            <a:off x="9117000" y="330192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2" name="Freeform: Shape 3261"/>
          <p:cNvSpPr/>
          <p:nvPr/>
        </p:nvSpPr>
        <p:spPr>
          <a:xfrm>
            <a:off x="9117000" y="33019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3" name="Freeform: Shape 3262"/>
          <p:cNvSpPr/>
          <p:nvPr/>
        </p:nvSpPr>
        <p:spPr>
          <a:xfrm>
            <a:off x="9117000" y="32954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4" name="Straight Connector 3263"/>
          <p:cNvSpPr/>
          <p:nvPr/>
        </p:nvSpPr>
        <p:spPr>
          <a:xfrm flipV="1">
            <a:off x="9123480" y="328896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5" name="Straight Connector 3264"/>
          <p:cNvSpPr/>
          <p:nvPr/>
        </p:nvSpPr>
        <p:spPr>
          <a:xfrm flipV="1">
            <a:off x="9123480" y="32828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6" name="Straight Connector 3265"/>
          <p:cNvSpPr/>
          <p:nvPr/>
        </p:nvSpPr>
        <p:spPr>
          <a:xfrm flipV="1">
            <a:off x="9123480" y="32828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7" name="Straight Connector 3266"/>
          <p:cNvSpPr/>
          <p:nvPr/>
        </p:nvSpPr>
        <p:spPr>
          <a:xfrm flipV="1">
            <a:off x="9142560" y="32637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8" name="Straight Connector 3267"/>
          <p:cNvSpPr/>
          <p:nvPr/>
        </p:nvSpPr>
        <p:spPr>
          <a:xfrm flipV="1">
            <a:off x="9142560" y="32572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9" name="Straight Connector 3268"/>
          <p:cNvSpPr/>
          <p:nvPr/>
        </p:nvSpPr>
        <p:spPr>
          <a:xfrm flipV="1">
            <a:off x="9142560" y="325080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0" name="Straight Connector 3269"/>
          <p:cNvSpPr/>
          <p:nvPr/>
        </p:nvSpPr>
        <p:spPr>
          <a:xfrm flipV="1">
            <a:off x="9142560" y="321264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1" name="Straight Connector 3270"/>
          <p:cNvSpPr/>
          <p:nvPr/>
        </p:nvSpPr>
        <p:spPr>
          <a:xfrm flipV="1">
            <a:off x="9148680" y="3168000"/>
            <a:ext cx="381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2" name="Straight Connector 3271"/>
          <p:cNvSpPr/>
          <p:nvPr/>
        </p:nvSpPr>
        <p:spPr>
          <a:xfrm flipV="1">
            <a:off x="9167760" y="3098160"/>
            <a:ext cx="51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3" name="Straight Connector 3272"/>
          <p:cNvSpPr/>
          <p:nvPr/>
        </p:nvSpPr>
        <p:spPr>
          <a:xfrm flipV="1">
            <a:off x="9186840" y="3085560"/>
            <a:ext cx="3816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4" name="Straight Connector 3273"/>
          <p:cNvSpPr/>
          <p:nvPr/>
        </p:nvSpPr>
        <p:spPr>
          <a:xfrm flipV="1">
            <a:off x="9218880" y="309168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5" name="Straight Connector 3274"/>
          <p:cNvSpPr/>
          <p:nvPr/>
        </p:nvSpPr>
        <p:spPr>
          <a:xfrm>
            <a:off x="9225000" y="30855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6" name="Straight Connector 3275"/>
          <p:cNvSpPr/>
          <p:nvPr/>
        </p:nvSpPr>
        <p:spPr>
          <a:xfrm>
            <a:off x="9390240" y="3327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7" name="Freeform: Shape 3276"/>
          <p:cNvSpPr/>
          <p:nvPr/>
        </p:nvSpPr>
        <p:spPr>
          <a:xfrm>
            <a:off x="9390240" y="3327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8" name="Freeform: Shape 3277"/>
          <p:cNvSpPr/>
          <p:nvPr/>
        </p:nvSpPr>
        <p:spPr>
          <a:xfrm>
            <a:off x="9390240" y="33336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9" name="Straight Connector 3278"/>
          <p:cNvSpPr/>
          <p:nvPr/>
        </p:nvSpPr>
        <p:spPr>
          <a:xfrm>
            <a:off x="9396720" y="33336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0" name="Straight Connector 3279"/>
          <p:cNvSpPr/>
          <p:nvPr/>
        </p:nvSpPr>
        <p:spPr>
          <a:xfrm>
            <a:off x="9396720" y="334008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1" name="Straight Connector 3280"/>
          <p:cNvSpPr/>
          <p:nvPr/>
        </p:nvSpPr>
        <p:spPr>
          <a:xfrm>
            <a:off x="9402840" y="335268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2" name="Straight Connector 3281"/>
          <p:cNvSpPr/>
          <p:nvPr/>
        </p:nvSpPr>
        <p:spPr>
          <a:xfrm>
            <a:off x="9409320" y="336528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3" name="Straight Connector 3282"/>
          <p:cNvSpPr/>
          <p:nvPr/>
        </p:nvSpPr>
        <p:spPr>
          <a:xfrm>
            <a:off x="9453960" y="349884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4" name="Straight Connector 3283"/>
          <p:cNvSpPr/>
          <p:nvPr/>
        </p:nvSpPr>
        <p:spPr>
          <a:xfrm>
            <a:off x="9453960" y="349884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5" name="Straight Connector 3284"/>
          <p:cNvSpPr/>
          <p:nvPr/>
        </p:nvSpPr>
        <p:spPr>
          <a:xfrm>
            <a:off x="9460080" y="350532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6" name="Freeform: Shape 3285"/>
          <p:cNvSpPr/>
          <p:nvPr/>
        </p:nvSpPr>
        <p:spPr>
          <a:xfrm>
            <a:off x="9466560" y="351180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0"/>
                </a:moveTo>
                <a:lnTo>
                  <a:pt x="18" y="35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7" name="Freeform: Shape 3286"/>
          <p:cNvSpPr/>
          <p:nvPr/>
        </p:nvSpPr>
        <p:spPr>
          <a:xfrm>
            <a:off x="9473040" y="352440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0"/>
                </a:moveTo>
                <a:lnTo>
                  <a:pt x="17" y="0"/>
                </a:lnTo>
                <a:lnTo>
                  <a:pt x="17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8" name="Straight Connector 3287"/>
          <p:cNvSpPr/>
          <p:nvPr/>
        </p:nvSpPr>
        <p:spPr>
          <a:xfrm>
            <a:off x="9479160" y="3524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9" name="Straight Connector 3288"/>
          <p:cNvSpPr/>
          <p:nvPr/>
        </p:nvSpPr>
        <p:spPr>
          <a:xfrm>
            <a:off x="9479160" y="3537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0" name="Straight Connector 3289"/>
          <p:cNvSpPr/>
          <p:nvPr/>
        </p:nvSpPr>
        <p:spPr>
          <a:xfrm>
            <a:off x="9593640" y="4046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1" name="Straight Connector 3290"/>
          <p:cNvSpPr/>
          <p:nvPr/>
        </p:nvSpPr>
        <p:spPr>
          <a:xfrm>
            <a:off x="9593640" y="40460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2" name="Freeform: Shape 3291"/>
          <p:cNvSpPr/>
          <p:nvPr/>
        </p:nvSpPr>
        <p:spPr>
          <a:xfrm>
            <a:off x="9593640" y="40525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3" name="Freeform: Shape 3292"/>
          <p:cNvSpPr/>
          <p:nvPr/>
        </p:nvSpPr>
        <p:spPr>
          <a:xfrm>
            <a:off x="9593640" y="4058640"/>
            <a:ext cx="12600" cy="19440"/>
          </a:xfrm>
          <a:custGeom>
            <a:avLst/>
            <a:gdLst/>
            <a:ahLst/>
            <a:cxnLst/>
            <a:rect l="0" t="0" r="r" b="b"/>
            <a:pathLst>
              <a:path w="35" h="54" fill="none">
                <a:moveTo>
                  <a:pt x="0" y="0"/>
                </a:moveTo>
                <a:lnTo>
                  <a:pt x="18" y="0"/>
                </a:lnTo>
                <a:lnTo>
                  <a:pt x="35" y="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4" name="Straight Connector 3293"/>
          <p:cNvSpPr/>
          <p:nvPr/>
        </p:nvSpPr>
        <p:spPr>
          <a:xfrm>
            <a:off x="9600120" y="4058640"/>
            <a:ext cx="6120" cy="19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5" name="Straight Connector 3294"/>
          <p:cNvSpPr/>
          <p:nvPr/>
        </p:nvSpPr>
        <p:spPr>
          <a:xfrm flipV="1">
            <a:off x="9491760" y="369000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6" name="Straight Connector 3295"/>
          <p:cNvSpPr/>
          <p:nvPr/>
        </p:nvSpPr>
        <p:spPr>
          <a:xfrm flipV="1">
            <a:off x="9491760" y="36835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7" name="Straight Connector 3296"/>
          <p:cNvSpPr/>
          <p:nvPr/>
        </p:nvSpPr>
        <p:spPr>
          <a:xfrm flipV="1">
            <a:off x="9498240" y="36770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8" name="Straight Connector 3297"/>
          <p:cNvSpPr/>
          <p:nvPr/>
        </p:nvSpPr>
        <p:spPr>
          <a:xfrm flipV="1">
            <a:off x="9498240" y="36709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9" name="Straight Connector 3298"/>
          <p:cNvSpPr/>
          <p:nvPr/>
        </p:nvSpPr>
        <p:spPr>
          <a:xfrm flipV="1">
            <a:off x="9498240" y="3664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0" name="Straight Connector 3299"/>
          <p:cNvSpPr/>
          <p:nvPr/>
        </p:nvSpPr>
        <p:spPr>
          <a:xfrm flipV="1">
            <a:off x="9504720" y="365796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1" name="Freeform: Shape 3300"/>
          <p:cNvSpPr/>
          <p:nvPr/>
        </p:nvSpPr>
        <p:spPr>
          <a:xfrm>
            <a:off x="9504720" y="365796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18"/>
                </a:moveTo>
                <a:lnTo>
                  <a:pt x="17" y="0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2" name="Straight Connector 3301"/>
          <p:cNvSpPr/>
          <p:nvPr/>
        </p:nvSpPr>
        <p:spPr>
          <a:xfrm>
            <a:off x="9510840" y="36579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3" name="Straight Connector 3302"/>
          <p:cNvSpPr/>
          <p:nvPr/>
        </p:nvSpPr>
        <p:spPr>
          <a:xfrm>
            <a:off x="9517320" y="3664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4" name="Freeform: Shape 3303"/>
          <p:cNvSpPr/>
          <p:nvPr/>
        </p:nvSpPr>
        <p:spPr>
          <a:xfrm>
            <a:off x="9517320" y="36709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8" y="17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5" name="Straight Connector 3304"/>
          <p:cNvSpPr/>
          <p:nvPr/>
        </p:nvSpPr>
        <p:spPr>
          <a:xfrm>
            <a:off x="9523800" y="3677040"/>
            <a:ext cx="612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6" name="Straight Connector 3305"/>
          <p:cNvSpPr/>
          <p:nvPr/>
        </p:nvSpPr>
        <p:spPr>
          <a:xfrm>
            <a:off x="9529920" y="374724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7" name="Straight Connector 3306"/>
          <p:cNvSpPr/>
          <p:nvPr/>
        </p:nvSpPr>
        <p:spPr>
          <a:xfrm flipV="1">
            <a:off x="8596080" y="4249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8" name="Straight Connector 3307"/>
          <p:cNvSpPr/>
          <p:nvPr/>
        </p:nvSpPr>
        <p:spPr>
          <a:xfrm flipH="1" flipV="1">
            <a:off x="8589600" y="42433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9" name="Straight Connector 3308"/>
          <p:cNvSpPr/>
          <p:nvPr/>
        </p:nvSpPr>
        <p:spPr>
          <a:xfrm flipH="1" flipV="1">
            <a:off x="8577000" y="423684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0" name="Straight Connector 3309"/>
          <p:cNvSpPr/>
          <p:nvPr/>
        </p:nvSpPr>
        <p:spPr>
          <a:xfrm flipH="1" flipV="1">
            <a:off x="8570520" y="42307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1" name="Straight Connector 3310"/>
          <p:cNvSpPr/>
          <p:nvPr/>
        </p:nvSpPr>
        <p:spPr>
          <a:xfrm flipH="1" flipV="1">
            <a:off x="8564400" y="42307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2" name="Straight Connector 3311"/>
          <p:cNvSpPr/>
          <p:nvPr/>
        </p:nvSpPr>
        <p:spPr>
          <a:xfrm flipH="1">
            <a:off x="8494560" y="4230720"/>
            <a:ext cx="75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3" name="Freeform: Shape 3312"/>
          <p:cNvSpPr/>
          <p:nvPr/>
        </p:nvSpPr>
        <p:spPr>
          <a:xfrm>
            <a:off x="8475480" y="4230720"/>
            <a:ext cx="88920" cy="25200"/>
          </a:xfrm>
          <a:custGeom>
            <a:avLst/>
            <a:gdLst/>
            <a:ahLst/>
            <a:cxnLst/>
            <a:rect l="0" t="0" r="r" b="b"/>
            <a:pathLst>
              <a:path w="247" h="70" fill="none">
                <a:moveTo>
                  <a:pt x="247" y="0"/>
                </a:moveTo>
                <a:lnTo>
                  <a:pt x="53" y="35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4" name="Straight Connector 3313"/>
          <p:cNvSpPr/>
          <p:nvPr/>
        </p:nvSpPr>
        <p:spPr>
          <a:xfrm flipH="1">
            <a:off x="8456400" y="424332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5" name="Straight Connector 3314"/>
          <p:cNvSpPr/>
          <p:nvPr/>
        </p:nvSpPr>
        <p:spPr>
          <a:xfrm flipH="1">
            <a:off x="8443800" y="425592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6" name="Straight Connector 3315"/>
          <p:cNvSpPr/>
          <p:nvPr/>
        </p:nvSpPr>
        <p:spPr>
          <a:xfrm flipH="1">
            <a:off x="8405640" y="4268880"/>
            <a:ext cx="507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7" name="Freeform: Shape 3316"/>
          <p:cNvSpPr/>
          <p:nvPr/>
        </p:nvSpPr>
        <p:spPr>
          <a:xfrm>
            <a:off x="8386560" y="4281480"/>
            <a:ext cx="57240" cy="159120"/>
          </a:xfrm>
          <a:custGeom>
            <a:avLst/>
            <a:gdLst/>
            <a:ahLst/>
            <a:cxnLst/>
            <a:rect l="0" t="0" r="r" b="b"/>
            <a:pathLst>
              <a:path w="159" h="442" fill="none">
                <a:moveTo>
                  <a:pt x="159" y="0"/>
                </a:moveTo>
                <a:lnTo>
                  <a:pt x="53" y="159"/>
                </a:lnTo>
                <a:lnTo>
                  <a:pt x="0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8" name="Freeform: Shape 3317"/>
          <p:cNvSpPr/>
          <p:nvPr/>
        </p:nvSpPr>
        <p:spPr>
          <a:xfrm>
            <a:off x="8386560" y="4338720"/>
            <a:ext cx="75960" cy="184680"/>
          </a:xfrm>
          <a:custGeom>
            <a:avLst/>
            <a:gdLst/>
            <a:ahLst/>
            <a:cxnLst/>
            <a:rect l="0" t="0" r="r" b="b"/>
            <a:pathLst>
              <a:path w="211" h="513" fill="none">
                <a:moveTo>
                  <a:pt x="53" y="0"/>
                </a:moveTo>
                <a:lnTo>
                  <a:pt x="0" y="283"/>
                </a:lnTo>
                <a:lnTo>
                  <a:pt x="211" y="51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9" name="Freeform: Shape 3318"/>
          <p:cNvSpPr/>
          <p:nvPr/>
        </p:nvSpPr>
        <p:spPr>
          <a:xfrm>
            <a:off x="8386560" y="4440600"/>
            <a:ext cx="127080" cy="82800"/>
          </a:xfrm>
          <a:custGeom>
            <a:avLst/>
            <a:gdLst/>
            <a:ahLst/>
            <a:cxnLst/>
            <a:rect l="0" t="0" r="r" b="b"/>
            <a:pathLst>
              <a:path w="353" h="230" fill="none">
                <a:moveTo>
                  <a:pt x="0" y="0"/>
                </a:moveTo>
                <a:lnTo>
                  <a:pt x="211" y="230"/>
                </a:lnTo>
                <a:lnTo>
                  <a:pt x="353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0" name="Freeform: Shape 3319"/>
          <p:cNvSpPr/>
          <p:nvPr/>
        </p:nvSpPr>
        <p:spPr>
          <a:xfrm>
            <a:off x="8462520" y="4504320"/>
            <a:ext cx="120960" cy="19080"/>
          </a:xfrm>
          <a:custGeom>
            <a:avLst/>
            <a:gdLst/>
            <a:ahLst/>
            <a:cxnLst/>
            <a:rect l="0" t="0" r="r" b="b"/>
            <a:pathLst>
              <a:path w="336" h="53" fill="none">
                <a:moveTo>
                  <a:pt x="0" y="53"/>
                </a:moveTo>
                <a:lnTo>
                  <a:pt x="142" y="53"/>
                </a:lnTo>
                <a:lnTo>
                  <a:pt x="3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1" name="Straight Connector 3320"/>
          <p:cNvSpPr/>
          <p:nvPr/>
        </p:nvSpPr>
        <p:spPr>
          <a:xfrm flipV="1">
            <a:off x="8513640" y="45043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2" name="Straight Connector 3321"/>
          <p:cNvSpPr/>
          <p:nvPr/>
        </p:nvSpPr>
        <p:spPr>
          <a:xfrm flipH="1" flipV="1">
            <a:off x="8888400" y="4402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3" name="Straight Connector 3322"/>
          <p:cNvSpPr/>
          <p:nvPr/>
        </p:nvSpPr>
        <p:spPr>
          <a:xfrm flipH="1" flipV="1">
            <a:off x="8888400" y="4395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4" name="Straight Connector 3323"/>
          <p:cNvSpPr/>
          <p:nvPr/>
        </p:nvSpPr>
        <p:spPr>
          <a:xfrm flipH="1" flipV="1">
            <a:off x="8881920" y="4383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5" name="Straight Connector 3324"/>
          <p:cNvSpPr/>
          <p:nvPr/>
        </p:nvSpPr>
        <p:spPr>
          <a:xfrm flipH="1" flipV="1">
            <a:off x="8875800" y="43768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6" name="Straight Connector 3325"/>
          <p:cNvSpPr/>
          <p:nvPr/>
        </p:nvSpPr>
        <p:spPr>
          <a:xfrm flipH="1" flipV="1">
            <a:off x="8869320" y="437040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7" name="Straight Connector 3326"/>
          <p:cNvSpPr/>
          <p:nvPr/>
        </p:nvSpPr>
        <p:spPr>
          <a:xfrm flipH="1" flipV="1">
            <a:off x="8850240" y="43452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8" name="Freeform: Shape 3327"/>
          <p:cNvSpPr/>
          <p:nvPr/>
        </p:nvSpPr>
        <p:spPr>
          <a:xfrm>
            <a:off x="8843760" y="4345200"/>
            <a:ext cx="25560" cy="25200"/>
          </a:xfrm>
          <a:custGeom>
            <a:avLst/>
            <a:gdLst/>
            <a:ahLst/>
            <a:cxnLst/>
            <a:rect l="0" t="0" r="r" b="b"/>
            <a:pathLst>
              <a:path w="71" h="70" fill="none">
                <a:moveTo>
                  <a:pt x="71" y="70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9" name="Straight Connector 3328"/>
          <p:cNvSpPr/>
          <p:nvPr/>
        </p:nvSpPr>
        <p:spPr>
          <a:xfrm flipH="1" flipV="1">
            <a:off x="8824680" y="43387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0" name="Straight Connector 3329"/>
          <p:cNvSpPr/>
          <p:nvPr/>
        </p:nvSpPr>
        <p:spPr>
          <a:xfrm flipH="1" flipV="1">
            <a:off x="8818560" y="43322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1" name="Straight Connector 3330"/>
          <p:cNvSpPr/>
          <p:nvPr/>
        </p:nvSpPr>
        <p:spPr>
          <a:xfrm flipH="1" flipV="1">
            <a:off x="8805600" y="4332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2" name="Straight Connector 3331"/>
          <p:cNvSpPr/>
          <p:nvPr/>
        </p:nvSpPr>
        <p:spPr>
          <a:xfrm flipH="1">
            <a:off x="8799480" y="4332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3" name="Straight Connector 3332"/>
          <p:cNvSpPr/>
          <p:nvPr/>
        </p:nvSpPr>
        <p:spPr>
          <a:xfrm flipH="1">
            <a:off x="8754840" y="433224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4" name="Freeform: Shape 3333"/>
          <p:cNvSpPr/>
          <p:nvPr/>
        </p:nvSpPr>
        <p:spPr>
          <a:xfrm>
            <a:off x="8742240" y="4338720"/>
            <a:ext cx="57240" cy="76320"/>
          </a:xfrm>
          <a:custGeom>
            <a:avLst/>
            <a:gdLst/>
            <a:ahLst/>
            <a:cxnLst/>
            <a:rect l="0" t="0" r="r" b="b"/>
            <a:pathLst>
              <a:path w="159" h="212" fill="none">
                <a:moveTo>
                  <a:pt x="159" y="0"/>
                </a:moveTo>
                <a:lnTo>
                  <a:pt x="35" y="106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5" name="Freeform: Shape 3334"/>
          <p:cNvSpPr/>
          <p:nvPr/>
        </p:nvSpPr>
        <p:spPr>
          <a:xfrm>
            <a:off x="8742240" y="4376880"/>
            <a:ext cx="12600" cy="101880"/>
          </a:xfrm>
          <a:custGeom>
            <a:avLst/>
            <a:gdLst/>
            <a:ahLst/>
            <a:cxnLst/>
            <a:rect l="0" t="0" r="r" b="b"/>
            <a:pathLst>
              <a:path w="35" h="283" fill="none">
                <a:moveTo>
                  <a:pt x="35" y="0"/>
                </a:moveTo>
                <a:lnTo>
                  <a:pt x="0" y="106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6" name="Freeform: Shape 3335"/>
          <p:cNvSpPr/>
          <p:nvPr/>
        </p:nvSpPr>
        <p:spPr>
          <a:xfrm>
            <a:off x="8742240" y="4415040"/>
            <a:ext cx="57240" cy="114480"/>
          </a:xfrm>
          <a:custGeom>
            <a:avLst/>
            <a:gdLst/>
            <a:ahLst/>
            <a:cxnLst/>
            <a:rect l="0" t="0" r="r" b="b"/>
            <a:pathLst>
              <a:path w="159" h="318" fill="none">
                <a:moveTo>
                  <a:pt x="0" y="0"/>
                </a:moveTo>
                <a:lnTo>
                  <a:pt x="0" y="177"/>
                </a:lnTo>
                <a:lnTo>
                  <a:pt x="159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7" name="Freeform: Shape 3336"/>
          <p:cNvSpPr/>
          <p:nvPr/>
        </p:nvSpPr>
        <p:spPr>
          <a:xfrm>
            <a:off x="8742240" y="4478760"/>
            <a:ext cx="120600" cy="50760"/>
          </a:xfrm>
          <a:custGeom>
            <a:avLst/>
            <a:gdLst/>
            <a:ahLst/>
            <a:cxnLst/>
            <a:rect l="0" t="0" r="r" b="b"/>
            <a:pathLst>
              <a:path w="335" h="141" fill="none">
                <a:moveTo>
                  <a:pt x="0" y="0"/>
                </a:moveTo>
                <a:lnTo>
                  <a:pt x="159" y="141"/>
                </a:lnTo>
                <a:lnTo>
                  <a:pt x="335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8" name="Straight Connector 3337"/>
          <p:cNvSpPr/>
          <p:nvPr/>
        </p:nvSpPr>
        <p:spPr>
          <a:xfrm flipV="1">
            <a:off x="8799480" y="4510440"/>
            <a:ext cx="763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9" name="Straight Connector 3338"/>
          <p:cNvSpPr/>
          <p:nvPr/>
        </p:nvSpPr>
        <p:spPr>
          <a:xfrm flipV="1">
            <a:off x="8862840" y="44596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0" name="Freeform: Shape 3339"/>
          <p:cNvSpPr/>
          <p:nvPr/>
        </p:nvSpPr>
        <p:spPr>
          <a:xfrm>
            <a:off x="8875800" y="4440600"/>
            <a:ext cx="69840" cy="69840"/>
          </a:xfrm>
          <a:custGeom>
            <a:avLst/>
            <a:gdLst/>
            <a:ahLst/>
            <a:cxnLst/>
            <a:rect l="0" t="0" r="r" b="b"/>
            <a:pathLst>
              <a:path w="194" h="194" fill="none">
                <a:moveTo>
                  <a:pt x="0" y="194"/>
                </a:moveTo>
                <a:lnTo>
                  <a:pt x="158" y="5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1" name="Freeform: Shape 3340"/>
          <p:cNvSpPr/>
          <p:nvPr/>
        </p:nvSpPr>
        <p:spPr>
          <a:xfrm>
            <a:off x="8932680" y="4427640"/>
            <a:ext cx="12960" cy="32040"/>
          </a:xfrm>
          <a:custGeom>
            <a:avLst/>
            <a:gdLst/>
            <a:ahLst/>
            <a:cxnLst/>
            <a:rect l="0" t="0" r="r" b="b"/>
            <a:pathLst>
              <a:path w="36" h="89" fill="none">
                <a:moveTo>
                  <a:pt x="0" y="89"/>
                </a:moveTo>
                <a:lnTo>
                  <a:pt x="36" y="36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2" name="Straight Connector 3341"/>
          <p:cNvSpPr/>
          <p:nvPr/>
        </p:nvSpPr>
        <p:spPr>
          <a:xfrm flipV="1">
            <a:off x="8945640" y="44215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3" name="Freeform: Shape 3342"/>
          <p:cNvSpPr/>
          <p:nvPr/>
        </p:nvSpPr>
        <p:spPr>
          <a:xfrm>
            <a:off x="8907480" y="4376880"/>
            <a:ext cx="44280" cy="50760"/>
          </a:xfrm>
          <a:custGeom>
            <a:avLst/>
            <a:gdLst/>
            <a:ahLst/>
            <a:cxnLst/>
            <a:rect l="0" t="0" r="r" b="b"/>
            <a:pathLst>
              <a:path w="123" h="141" fill="none">
                <a:moveTo>
                  <a:pt x="106" y="141"/>
                </a:moveTo>
                <a:lnTo>
                  <a:pt x="123" y="12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4" name="Freeform: Shape 3343"/>
          <p:cNvSpPr/>
          <p:nvPr/>
        </p:nvSpPr>
        <p:spPr>
          <a:xfrm>
            <a:off x="8856720" y="4376880"/>
            <a:ext cx="95040" cy="44640"/>
          </a:xfrm>
          <a:custGeom>
            <a:avLst/>
            <a:gdLst/>
            <a:ahLst/>
            <a:cxnLst/>
            <a:rect l="0" t="0" r="r" b="b"/>
            <a:pathLst>
              <a:path w="264" h="124" fill="none">
                <a:moveTo>
                  <a:pt x="264" y="124"/>
                </a:moveTo>
                <a:lnTo>
                  <a:pt x="141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5" name="Freeform: Shape 3344"/>
          <p:cNvSpPr/>
          <p:nvPr/>
        </p:nvSpPr>
        <p:spPr>
          <a:xfrm>
            <a:off x="8856720" y="437688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41" y="0"/>
                </a:moveTo>
                <a:lnTo>
                  <a:pt x="0" y="18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6" name="Straight Connector 3345"/>
          <p:cNvSpPr/>
          <p:nvPr/>
        </p:nvSpPr>
        <p:spPr>
          <a:xfrm>
            <a:off x="8856720" y="43833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7" name="Straight Connector 3346"/>
          <p:cNvSpPr/>
          <p:nvPr/>
        </p:nvSpPr>
        <p:spPr>
          <a:xfrm flipH="1">
            <a:off x="9085320" y="4326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8" name="Straight Connector 3347"/>
          <p:cNvSpPr/>
          <p:nvPr/>
        </p:nvSpPr>
        <p:spPr>
          <a:xfrm flipH="1">
            <a:off x="9085320" y="432612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9" name="Straight Connector 3348"/>
          <p:cNvSpPr/>
          <p:nvPr/>
        </p:nvSpPr>
        <p:spPr>
          <a:xfrm>
            <a:off x="9085320" y="4338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0" name="Straight Connector 3349"/>
          <p:cNvSpPr/>
          <p:nvPr/>
        </p:nvSpPr>
        <p:spPr>
          <a:xfrm flipH="1">
            <a:off x="9078840" y="43513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1" name="Freeform: Shape 3350"/>
          <p:cNvSpPr/>
          <p:nvPr/>
        </p:nvSpPr>
        <p:spPr>
          <a:xfrm>
            <a:off x="9078840" y="4357800"/>
            <a:ext cx="6480" cy="88920"/>
          </a:xfrm>
          <a:custGeom>
            <a:avLst/>
            <a:gdLst/>
            <a:ahLst/>
            <a:cxnLst/>
            <a:rect l="0" t="0" r="r" b="b"/>
            <a:pathLst>
              <a:path w="18" h="247" fill="none">
                <a:moveTo>
                  <a:pt x="18" y="0"/>
                </a:moveTo>
                <a:lnTo>
                  <a:pt x="0" y="212"/>
                </a:lnTo>
                <a:lnTo>
                  <a:pt x="18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2" name="Straight Connector 3351"/>
          <p:cNvSpPr/>
          <p:nvPr/>
        </p:nvSpPr>
        <p:spPr>
          <a:xfrm>
            <a:off x="9078840" y="44341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3" name="Freeform: Shape 3352"/>
          <p:cNvSpPr/>
          <p:nvPr/>
        </p:nvSpPr>
        <p:spPr>
          <a:xfrm>
            <a:off x="9085320" y="444060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17"/>
                </a:moveTo>
                <a:lnTo>
                  <a:pt x="0" y="35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4" name="Straight Connector 3353"/>
          <p:cNvSpPr/>
          <p:nvPr/>
        </p:nvSpPr>
        <p:spPr>
          <a:xfrm flipV="1">
            <a:off x="9085320" y="443412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5" name="Straight Connector 3354"/>
          <p:cNvSpPr/>
          <p:nvPr/>
        </p:nvSpPr>
        <p:spPr>
          <a:xfrm flipV="1">
            <a:off x="9104400" y="4376880"/>
            <a:ext cx="954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6" name="Freeform: Shape 3355"/>
          <p:cNvSpPr/>
          <p:nvPr/>
        </p:nvSpPr>
        <p:spPr>
          <a:xfrm>
            <a:off x="9110880" y="4376880"/>
            <a:ext cx="101520" cy="57240"/>
          </a:xfrm>
          <a:custGeom>
            <a:avLst/>
            <a:gdLst/>
            <a:ahLst/>
            <a:cxnLst/>
            <a:rect l="0" t="0" r="r" b="b"/>
            <a:pathLst>
              <a:path w="282" h="159" fill="none">
                <a:moveTo>
                  <a:pt x="0" y="159"/>
                </a:moveTo>
                <a:lnTo>
                  <a:pt x="247" y="0"/>
                </a:lnTo>
                <a:lnTo>
                  <a:pt x="282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7" name="Freeform: Shape 3356"/>
          <p:cNvSpPr/>
          <p:nvPr/>
        </p:nvSpPr>
        <p:spPr>
          <a:xfrm>
            <a:off x="9199800" y="437688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35" y="124"/>
                </a:lnTo>
                <a:lnTo>
                  <a:pt x="17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8" name="Freeform: Shape 3357"/>
          <p:cNvSpPr/>
          <p:nvPr/>
        </p:nvSpPr>
        <p:spPr>
          <a:xfrm>
            <a:off x="9205920" y="442152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18" y="0"/>
                </a:moveTo>
                <a:lnTo>
                  <a:pt x="0" y="88"/>
                </a:lnTo>
                <a:lnTo>
                  <a:pt x="53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9" name="Straight Connector 3358"/>
          <p:cNvSpPr/>
          <p:nvPr/>
        </p:nvSpPr>
        <p:spPr>
          <a:xfrm>
            <a:off x="9205920" y="44532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0" name="Straight Connector 3359"/>
          <p:cNvSpPr/>
          <p:nvPr/>
        </p:nvSpPr>
        <p:spPr>
          <a:xfrm flipH="1" flipV="1">
            <a:off x="9498240" y="43131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1" name="Straight Connector 3360"/>
          <p:cNvSpPr/>
          <p:nvPr/>
        </p:nvSpPr>
        <p:spPr>
          <a:xfrm flipH="1" flipV="1">
            <a:off x="9491760" y="4313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2" name="Straight Connector 3361"/>
          <p:cNvSpPr/>
          <p:nvPr/>
        </p:nvSpPr>
        <p:spPr>
          <a:xfrm flipH="1" flipV="1">
            <a:off x="9479160" y="430704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3" name="Straight Connector 3362"/>
          <p:cNvSpPr/>
          <p:nvPr/>
        </p:nvSpPr>
        <p:spPr>
          <a:xfrm flipH="1" flipV="1">
            <a:off x="9473040" y="4307040"/>
            <a:ext cx="187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4" name="Straight Connector 3363"/>
          <p:cNvSpPr/>
          <p:nvPr/>
        </p:nvSpPr>
        <p:spPr>
          <a:xfrm flipH="1">
            <a:off x="9466560" y="4307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5" name="Straight Connector 3364"/>
          <p:cNvSpPr/>
          <p:nvPr/>
        </p:nvSpPr>
        <p:spPr>
          <a:xfrm flipH="1">
            <a:off x="9441000" y="430704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6" name="Freeform: Shape 3365"/>
          <p:cNvSpPr/>
          <p:nvPr/>
        </p:nvSpPr>
        <p:spPr>
          <a:xfrm>
            <a:off x="9396720" y="4307040"/>
            <a:ext cx="69840" cy="31680"/>
          </a:xfrm>
          <a:custGeom>
            <a:avLst/>
            <a:gdLst/>
            <a:ahLst/>
            <a:cxnLst/>
            <a:rect l="0" t="0" r="r" b="b"/>
            <a:pathLst>
              <a:path w="194" h="88" fill="none">
                <a:moveTo>
                  <a:pt x="194" y="0"/>
                </a:moveTo>
                <a:lnTo>
                  <a:pt x="123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7" name="Freeform: Shape 3366"/>
          <p:cNvSpPr/>
          <p:nvPr/>
        </p:nvSpPr>
        <p:spPr>
          <a:xfrm>
            <a:off x="9377640" y="4307040"/>
            <a:ext cx="63360" cy="127080"/>
          </a:xfrm>
          <a:custGeom>
            <a:avLst/>
            <a:gdLst/>
            <a:ahLst/>
            <a:cxnLst/>
            <a:rect l="0" t="0" r="r" b="b"/>
            <a:pathLst>
              <a:path w="176" h="353" fill="none">
                <a:moveTo>
                  <a:pt x="176" y="0"/>
                </a:moveTo>
                <a:lnTo>
                  <a:pt x="53" y="88"/>
                </a:lnTo>
                <a:lnTo>
                  <a:pt x="0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8" name="Freeform: Shape 3367"/>
          <p:cNvSpPr/>
          <p:nvPr/>
        </p:nvSpPr>
        <p:spPr>
          <a:xfrm>
            <a:off x="9377640" y="4338720"/>
            <a:ext cx="63360" cy="146160"/>
          </a:xfrm>
          <a:custGeom>
            <a:avLst/>
            <a:gdLst/>
            <a:ahLst/>
            <a:cxnLst/>
            <a:rect l="0" t="0" r="r" b="b"/>
            <a:pathLst>
              <a:path w="176" h="406" fill="none">
                <a:moveTo>
                  <a:pt x="53" y="0"/>
                </a:moveTo>
                <a:lnTo>
                  <a:pt x="0" y="265"/>
                </a:lnTo>
                <a:lnTo>
                  <a:pt x="17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9" name="Freeform: Shape 3368"/>
          <p:cNvSpPr/>
          <p:nvPr/>
        </p:nvSpPr>
        <p:spPr>
          <a:xfrm>
            <a:off x="9377640" y="4434120"/>
            <a:ext cx="152280" cy="50760"/>
          </a:xfrm>
          <a:custGeom>
            <a:avLst/>
            <a:gdLst/>
            <a:ahLst/>
            <a:cxnLst/>
            <a:rect l="0" t="0" r="r" b="b"/>
            <a:pathLst>
              <a:path w="423" h="141" fill="none">
                <a:moveTo>
                  <a:pt x="0" y="0"/>
                </a:moveTo>
                <a:lnTo>
                  <a:pt x="176" y="141"/>
                </a:lnTo>
                <a:lnTo>
                  <a:pt x="42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0" name="Straight Connector 3369"/>
          <p:cNvSpPr/>
          <p:nvPr/>
        </p:nvSpPr>
        <p:spPr>
          <a:xfrm flipV="1">
            <a:off x="9441000" y="446580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1" name="Straight Connector 3370"/>
          <p:cNvSpPr/>
          <p:nvPr/>
        </p:nvSpPr>
        <p:spPr>
          <a:xfrm flipV="1">
            <a:off x="9529920" y="446580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2" name="Straight Connector 3371"/>
          <p:cNvSpPr/>
          <p:nvPr/>
        </p:nvSpPr>
        <p:spPr>
          <a:xfrm flipH="1">
            <a:off x="9650880" y="42814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3" name="Straight Connector 3372"/>
          <p:cNvSpPr/>
          <p:nvPr/>
        </p:nvSpPr>
        <p:spPr>
          <a:xfrm flipH="1">
            <a:off x="9650880" y="42814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4" name="Straight Connector 3373"/>
          <p:cNvSpPr/>
          <p:nvPr/>
        </p:nvSpPr>
        <p:spPr>
          <a:xfrm>
            <a:off x="9650880" y="43005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5" name="Straight Connector 3374"/>
          <p:cNvSpPr/>
          <p:nvPr/>
        </p:nvSpPr>
        <p:spPr>
          <a:xfrm flipH="1">
            <a:off x="9644400" y="43070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6" name="Straight Connector 3375"/>
          <p:cNvSpPr/>
          <p:nvPr/>
        </p:nvSpPr>
        <p:spPr>
          <a:xfrm flipH="1">
            <a:off x="9644400" y="43131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7" name="Straight Connector 3376"/>
          <p:cNvSpPr/>
          <p:nvPr/>
        </p:nvSpPr>
        <p:spPr>
          <a:xfrm>
            <a:off x="9644400" y="43261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8" name="Straight Connector 3377"/>
          <p:cNvSpPr/>
          <p:nvPr/>
        </p:nvSpPr>
        <p:spPr>
          <a:xfrm>
            <a:off x="9644400" y="4351320"/>
            <a:ext cx="190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9" name="Freeform: Shape 3378"/>
          <p:cNvSpPr/>
          <p:nvPr/>
        </p:nvSpPr>
        <p:spPr>
          <a:xfrm>
            <a:off x="9644400" y="4364280"/>
            <a:ext cx="31680" cy="114480"/>
          </a:xfrm>
          <a:custGeom>
            <a:avLst/>
            <a:gdLst/>
            <a:ahLst/>
            <a:cxnLst/>
            <a:rect l="0" t="0" r="r" b="b"/>
            <a:pathLst>
              <a:path w="88" h="318" fill="none">
                <a:moveTo>
                  <a:pt x="0" y="0"/>
                </a:moveTo>
                <a:lnTo>
                  <a:pt x="53" y="247"/>
                </a:lnTo>
                <a:lnTo>
                  <a:pt x="88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0" name="Freeform: Shape 3379"/>
          <p:cNvSpPr/>
          <p:nvPr/>
        </p:nvSpPr>
        <p:spPr>
          <a:xfrm>
            <a:off x="9663480" y="445320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0" y="0"/>
                </a:moveTo>
                <a:lnTo>
                  <a:pt x="35" y="71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1" name="Straight Connector 3380"/>
          <p:cNvSpPr/>
          <p:nvPr/>
        </p:nvSpPr>
        <p:spPr>
          <a:xfrm flipV="1">
            <a:off x="9676080" y="445320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2" name="Straight Connector 3381"/>
          <p:cNvSpPr/>
          <p:nvPr/>
        </p:nvSpPr>
        <p:spPr>
          <a:xfrm flipV="1">
            <a:off x="9682560" y="437040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3" name="Freeform: Shape 3382"/>
          <p:cNvSpPr/>
          <p:nvPr/>
        </p:nvSpPr>
        <p:spPr>
          <a:xfrm>
            <a:off x="9689040" y="4351320"/>
            <a:ext cx="37800" cy="101880"/>
          </a:xfrm>
          <a:custGeom>
            <a:avLst/>
            <a:gdLst/>
            <a:ahLst/>
            <a:cxnLst/>
            <a:rect l="0" t="0" r="r" b="b"/>
            <a:pathLst>
              <a:path w="105" h="283" fill="none">
                <a:moveTo>
                  <a:pt x="0" y="283"/>
                </a:moveTo>
                <a:lnTo>
                  <a:pt x="53" y="53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4" name="Freeform: Shape 3383"/>
          <p:cNvSpPr/>
          <p:nvPr/>
        </p:nvSpPr>
        <p:spPr>
          <a:xfrm>
            <a:off x="9708120" y="4345200"/>
            <a:ext cx="69840" cy="25200"/>
          </a:xfrm>
          <a:custGeom>
            <a:avLst/>
            <a:gdLst/>
            <a:ahLst/>
            <a:cxnLst/>
            <a:rect l="0" t="0" r="r" b="b"/>
            <a:pathLst>
              <a:path w="194" h="70" fill="none">
                <a:moveTo>
                  <a:pt x="0" y="70"/>
                </a:moveTo>
                <a:lnTo>
                  <a:pt x="52" y="17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5" name="Freeform: Shape 3384"/>
          <p:cNvSpPr/>
          <p:nvPr/>
        </p:nvSpPr>
        <p:spPr>
          <a:xfrm>
            <a:off x="9726840" y="4345200"/>
            <a:ext cx="82800" cy="12600"/>
          </a:xfrm>
          <a:custGeom>
            <a:avLst/>
            <a:gdLst/>
            <a:ahLst/>
            <a:cxnLst/>
            <a:rect l="0" t="0" r="r" b="b"/>
            <a:pathLst>
              <a:path w="230" h="35" fill="none">
                <a:moveTo>
                  <a:pt x="0" y="17"/>
                </a:moveTo>
                <a:lnTo>
                  <a:pt x="142" y="0"/>
                </a:lnTo>
                <a:lnTo>
                  <a:pt x="23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6" name="Straight Connector 3385"/>
          <p:cNvSpPr/>
          <p:nvPr/>
        </p:nvSpPr>
        <p:spPr>
          <a:xfrm>
            <a:off x="9777960" y="434520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7" name="Straight Connector 3386"/>
          <p:cNvSpPr/>
          <p:nvPr/>
        </p:nvSpPr>
        <p:spPr>
          <a:xfrm>
            <a:off x="9809640" y="43578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8" name="Straight Connector 3387"/>
          <p:cNvSpPr/>
          <p:nvPr/>
        </p:nvSpPr>
        <p:spPr>
          <a:xfrm flipV="1">
            <a:off x="9955800" y="43578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9" name="Straight Connector 3388"/>
          <p:cNvSpPr/>
          <p:nvPr/>
        </p:nvSpPr>
        <p:spPr>
          <a:xfrm flipV="1">
            <a:off x="9955800" y="43578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0" name="Straight Connector 3389"/>
          <p:cNvSpPr/>
          <p:nvPr/>
        </p:nvSpPr>
        <p:spPr>
          <a:xfrm flipV="1">
            <a:off x="9961920" y="43513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1" name="Straight Connector 3390"/>
          <p:cNvSpPr/>
          <p:nvPr/>
        </p:nvSpPr>
        <p:spPr>
          <a:xfrm flipV="1">
            <a:off x="9968400" y="433224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2" name="Straight Connector 3391"/>
          <p:cNvSpPr/>
          <p:nvPr/>
        </p:nvSpPr>
        <p:spPr>
          <a:xfrm flipV="1">
            <a:off x="9981000" y="4307040"/>
            <a:ext cx="57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3" name="Freeform: Shape 3392"/>
          <p:cNvSpPr/>
          <p:nvPr/>
        </p:nvSpPr>
        <p:spPr>
          <a:xfrm>
            <a:off x="10006560" y="42940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88" y="36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4" name="Straight Connector 3393"/>
          <p:cNvSpPr/>
          <p:nvPr/>
        </p:nvSpPr>
        <p:spPr>
          <a:xfrm flipV="1">
            <a:off x="10038240" y="4287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5" name="Straight Connector 3394"/>
          <p:cNvSpPr/>
          <p:nvPr/>
        </p:nvSpPr>
        <p:spPr>
          <a:xfrm flipV="1">
            <a:off x="10044720" y="4281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6" name="Freeform: Shape 3395"/>
          <p:cNvSpPr/>
          <p:nvPr/>
        </p:nvSpPr>
        <p:spPr>
          <a:xfrm>
            <a:off x="10025640" y="4281480"/>
            <a:ext cx="19080" cy="6480"/>
          </a:xfrm>
          <a:custGeom>
            <a:avLst/>
            <a:gdLst/>
            <a:ahLst/>
            <a:cxnLst/>
            <a:rect l="0" t="0" r="r" b="b"/>
            <a:pathLst>
              <a:path w="53" h="18" fill="none">
                <a:moveTo>
                  <a:pt x="53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7" name="Straight Connector 3396"/>
          <p:cNvSpPr/>
          <p:nvPr/>
        </p:nvSpPr>
        <p:spPr>
          <a:xfrm flipH="1">
            <a:off x="10013040" y="42814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8" name="Freeform: Shape 3397"/>
          <p:cNvSpPr/>
          <p:nvPr/>
        </p:nvSpPr>
        <p:spPr>
          <a:xfrm>
            <a:off x="9987480" y="428148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106" y="0"/>
                </a:moveTo>
                <a:lnTo>
                  <a:pt x="71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9" name="Freeform: Shape 3398"/>
          <p:cNvSpPr/>
          <p:nvPr/>
        </p:nvSpPr>
        <p:spPr>
          <a:xfrm>
            <a:off x="9981000" y="428148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18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0" name="Straight Connector 3399"/>
          <p:cNvSpPr/>
          <p:nvPr/>
        </p:nvSpPr>
        <p:spPr>
          <a:xfrm flipH="1">
            <a:off x="9968400" y="430056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1" name="Straight Connector 3400"/>
          <p:cNvSpPr/>
          <p:nvPr/>
        </p:nvSpPr>
        <p:spPr>
          <a:xfrm flipH="1">
            <a:off x="9968400" y="431316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2" name="Straight Connector 3401"/>
          <p:cNvSpPr/>
          <p:nvPr/>
        </p:nvSpPr>
        <p:spPr>
          <a:xfrm>
            <a:off x="9968400" y="43768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3" name="Straight Connector 3402"/>
          <p:cNvSpPr/>
          <p:nvPr/>
        </p:nvSpPr>
        <p:spPr>
          <a:xfrm>
            <a:off x="9968400" y="438948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4" name="Straight Connector 3403"/>
          <p:cNvSpPr/>
          <p:nvPr/>
        </p:nvSpPr>
        <p:spPr>
          <a:xfrm>
            <a:off x="9987480" y="4440600"/>
            <a:ext cx="763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5" name="Freeform: Shape 3404"/>
          <p:cNvSpPr/>
          <p:nvPr/>
        </p:nvSpPr>
        <p:spPr>
          <a:xfrm>
            <a:off x="9993960" y="4446720"/>
            <a:ext cx="88920" cy="38160"/>
          </a:xfrm>
          <a:custGeom>
            <a:avLst/>
            <a:gdLst/>
            <a:ahLst/>
            <a:cxnLst/>
            <a:rect l="0" t="0" r="r" b="b"/>
            <a:pathLst>
              <a:path w="247" h="106" fill="none">
                <a:moveTo>
                  <a:pt x="0" y="0"/>
                </a:moveTo>
                <a:lnTo>
                  <a:pt x="194" y="106"/>
                </a:lnTo>
                <a:lnTo>
                  <a:pt x="24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6" name="Straight Connector 3405"/>
          <p:cNvSpPr/>
          <p:nvPr/>
        </p:nvSpPr>
        <p:spPr>
          <a:xfrm>
            <a:off x="10063800" y="44848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7" name="Straight Connector 3406"/>
          <p:cNvSpPr/>
          <p:nvPr/>
        </p:nvSpPr>
        <p:spPr>
          <a:xfrm>
            <a:off x="10197000" y="41796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8" name="Straight Connector 3407"/>
          <p:cNvSpPr/>
          <p:nvPr/>
        </p:nvSpPr>
        <p:spPr>
          <a:xfrm>
            <a:off x="10197000" y="417960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9" name="Straight Connector 3408"/>
          <p:cNvSpPr/>
          <p:nvPr/>
        </p:nvSpPr>
        <p:spPr>
          <a:xfrm>
            <a:off x="10197000" y="419868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0" name="Straight Connector 3409"/>
          <p:cNvSpPr/>
          <p:nvPr/>
        </p:nvSpPr>
        <p:spPr>
          <a:xfrm>
            <a:off x="10197000" y="42116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1" name="Straight Connector 3410"/>
          <p:cNvSpPr/>
          <p:nvPr/>
        </p:nvSpPr>
        <p:spPr>
          <a:xfrm>
            <a:off x="10197000" y="4230720"/>
            <a:ext cx="2556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2" name="Straight Connector 3411"/>
          <p:cNvSpPr/>
          <p:nvPr/>
        </p:nvSpPr>
        <p:spPr>
          <a:xfrm>
            <a:off x="10203480" y="4268880"/>
            <a:ext cx="31680" cy="165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3" name="Freeform: Shape 3412"/>
          <p:cNvSpPr/>
          <p:nvPr/>
        </p:nvSpPr>
        <p:spPr>
          <a:xfrm>
            <a:off x="10222560" y="4370400"/>
            <a:ext cx="12600" cy="63720"/>
          </a:xfrm>
          <a:custGeom>
            <a:avLst/>
            <a:gdLst/>
            <a:ahLst/>
            <a:cxnLst/>
            <a:rect l="0" t="0" r="r" b="b"/>
            <a:pathLst>
              <a:path w="35" h="177" fill="none">
                <a:moveTo>
                  <a:pt x="0" y="0"/>
                </a:moveTo>
                <a:lnTo>
                  <a:pt x="35" y="177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4" name="Straight Connector 3413"/>
          <p:cNvSpPr/>
          <p:nvPr/>
        </p:nvSpPr>
        <p:spPr>
          <a:xfrm flipH="1" flipV="1">
            <a:off x="10222560" y="440244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5" name="Straight Connector 3414"/>
          <p:cNvSpPr/>
          <p:nvPr/>
        </p:nvSpPr>
        <p:spPr>
          <a:xfrm>
            <a:off x="10178280" y="4326120"/>
            <a:ext cx="378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6" name="Straight Connector 3415"/>
          <p:cNvSpPr/>
          <p:nvPr/>
        </p:nvSpPr>
        <p:spPr>
          <a:xfrm>
            <a:off x="10178280" y="4326120"/>
            <a:ext cx="442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7" name="Straight Connector 3416"/>
          <p:cNvSpPr/>
          <p:nvPr/>
        </p:nvSpPr>
        <p:spPr>
          <a:xfrm>
            <a:off x="10216080" y="435132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8" name="Freeform: Shape 3417"/>
          <p:cNvSpPr/>
          <p:nvPr/>
        </p:nvSpPr>
        <p:spPr>
          <a:xfrm>
            <a:off x="10222560" y="4338720"/>
            <a:ext cx="76320" cy="19080"/>
          </a:xfrm>
          <a:custGeom>
            <a:avLst/>
            <a:gdLst/>
            <a:ahLst/>
            <a:cxnLst/>
            <a:rect l="0" t="0" r="r" b="b"/>
            <a:pathLst>
              <a:path w="212" h="53" fill="none">
                <a:moveTo>
                  <a:pt x="0" y="35"/>
                </a:moveTo>
                <a:lnTo>
                  <a:pt x="106" y="53"/>
                </a:lnTo>
                <a:lnTo>
                  <a:pt x="2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9" name="Freeform: Shape 3418"/>
          <p:cNvSpPr/>
          <p:nvPr/>
        </p:nvSpPr>
        <p:spPr>
          <a:xfrm>
            <a:off x="10260720" y="4287960"/>
            <a:ext cx="95400" cy="69840"/>
          </a:xfrm>
          <a:custGeom>
            <a:avLst/>
            <a:gdLst/>
            <a:ahLst/>
            <a:cxnLst/>
            <a:rect l="0" t="0" r="r" b="b"/>
            <a:pathLst>
              <a:path w="265" h="194" fill="none">
                <a:moveTo>
                  <a:pt x="0" y="194"/>
                </a:moveTo>
                <a:lnTo>
                  <a:pt x="106" y="141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0" name="Freeform: Shape 3419"/>
          <p:cNvSpPr/>
          <p:nvPr/>
        </p:nvSpPr>
        <p:spPr>
          <a:xfrm>
            <a:off x="10298880" y="4255920"/>
            <a:ext cx="82440" cy="82800"/>
          </a:xfrm>
          <a:custGeom>
            <a:avLst/>
            <a:gdLst/>
            <a:ahLst/>
            <a:cxnLst/>
            <a:rect l="0" t="0" r="r" b="b"/>
            <a:pathLst>
              <a:path w="229" h="230" fill="none">
                <a:moveTo>
                  <a:pt x="0" y="230"/>
                </a:moveTo>
                <a:lnTo>
                  <a:pt x="159" y="89"/>
                </a:lnTo>
                <a:lnTo>
                  <a:pt x="2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1" name="Straight Connector 3420"/>
          <p:cNvSpPr/>
          <p:nvPr/>
        </p:nvSpPr>
        <p:spPr>
          <a:xfrm flipV="1">
            <a:off x="10356120" y="424980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2" name="Straight Connector 3421"/>
          <p:cNvSpPr/>
          <p:nvPr/>
        </p:nvSpPr>
        <p:spPr>
          <a:xfrm flipV="1">
            <a:off x="10381320" y="42307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3" name="Freeform: Shape 3422"/>
          <p:cNvSpPr/>
          <p:nvPr/>
        </p:nvSpPr>
        <p:spPr>
          <a:xfrm>
            <a:off x="10362240" y="42307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53"/>
                </a:moveTo>
                <a:lnTo>
                  <a:pt x="53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4" name="Freeform: Shape 3423"/>
          <p:cNvSpPr/>
          <p:nvPr/>
        </p:nvSpPr>
        <p:spPr>
          <a:xfrm>
            <a:off x="10349640" y="4230720"/>
            <a:ext cx="31680" cy="19080"/>
          </a:xfrm>
          <a:custGeom>
            <a:avLst/>
            <a:gdLst/>
            <a:ahLst/>
            <a:cxnLst/>
            <a:rect l="0" t="0" r="r" b="b"/>
            <a:pathLst>
              <a:path w="88" h="53" fill="none">
                <a:moveTo>
                  <a:pt x="88" y="0"/>
                </a:moveTo>
                <a:lnTo>
                  <a:pt x="35" y="17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5" name="Freeform: Shape 3424"/>
          <p:cNvSpPr/>
          <p:nvPr/>
        </p:nvSpPr>
        <p:spPr>
          <a:xfrm>
            <a:off x="10330560" y="4236840"/>
            <a:ext cx="31680" cy="57240"/>
          </a:xfrm>
          <a:custGeom>
            <a:avLst/>
            <a:gdLst/>
            <a:ahLst/>
            <a:cxnLst/>
            <a:rect l="0" t="0" r="r" b="b"/>
            <a:pathLst>
              <a:path w="88" h="159" fill="none">
                <a:moveTo>
                  <a:pt x="88" y="0"/>
                </a:moveTo>
                <a:lnTo>
                  <a:pt x="53" y="3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6" name="Straight Connector 3425"/>
          <p:cNvSpPr/>
          <p:nvPr/>
        </p:nvSpPr>
        <p:spPr>
          <a:xfrm flipH="1">
            <a:off x="10317960" y="4249800"/>
            <a:ext cx="316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7" name="Freeform: Shape 3426"/>
          <p:cNvSpPr/>
          <p:nvPr/>
        </p:nvSpPr>
        <p:spPr>
          <a:xfrm>
            <a:off x="10317960" y="4294080"/>
            <a:ext cx="12600" cy="89280"/>
          </a:xfrm>
          <a:custGeom>
            <a:avLst/>
            <a:gdLst/>
            <a:ahLst/>
            <a:cxnLst/>
            <a:rect l="0" t="0" r="r" b="b"/>
            <a:pathLst>
              <a:path w="35" h="248" fill="none">
                <a:moveTo>
                  <a:pt x="35" y="0"/>
                </a:moveTo>
                <a:lnTo>
                  <a:pt x="0" y="142"/>
                </a:lnTo>
                <a:lnTo>
                  <a:pt x="17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8" name="Freeform: Shape 3427"/>
          <p:cNvSpPr/>
          <p:nvPr/>
        </p:nvSpPr>
        <p:spPr>
          <a:xfrm>
            <a:off x="10317960" y="434520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0" y="0"/>
                </a:moveTo>
                <a:lnTo>
                  <a:pt x="17" y="106"/>
                </a:lnTo>
                <a:lnTo>
                  <a:pt x="53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9" name="Straight Connector 3428"/>
          <p:cNvSpPr/>
          <p:nvPr/>
        </p:nvSpPr>
        <p:spPr>
          <a:xfrm>
            <a:off x="10324080" y="43833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0" name="Straight Connector 3429"/>
          <p:cNvSpPr/>
          <p:nvPr/>
        </p:nvSpPr>
        <p:spPr>
          <a:xfrm>
            <a:off x="10337040" y="43959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1" name="Straight Connector 3430"/>
          <p:cNvSpPr/>
          <p:nvPr/>
        </p:nvSpPr>
        <p:spPr>
          <a:xfrm>
            <a:off x="10343160" y="439596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2" name="Straight Connector 3431"/>
          <p:cNvSpPr/>
          <p:nvPr/>
        </p:nvSpPr>
        <p:spPr>
          <a:xfrm flipV="1">
            <a:off x="10578240" y="42116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3" name="Straight Connector 3432"/>
          <p:cNvSpPr/>
          <p:nvPr/>
        </p:nvSpPr>
        <p:spPr>
          <a:xfrm flipH="1" flipV="1">
            <a:off x="10572120" y="420516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4" name="Straight Connector 3433"/>
          <p:cNvSpPr/>
          <p:nvPr/>
        </p:nvSpPr>
        <p:spPr>
          <a:xfrm flipH="1" flipV="1">
            <a:off x="10572120" y="41986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5" name="Freeform: Shape 3434"/>
          <p:cNvSpPr/>
          <p:nvPr/>
        </p:nvSpPr>
        <p:spPr>
          <a:xfrm>
            <a:off x="10546560" y="418608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71" y="53"/>
                </a:moveTo>
                <a:lnTo>
                  <a:pt x="71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6" name="Straight Connector 3435"/>
          <p:cNvSpPr/>
          <p:nvPr/>
        </p:nvSpPr>
        <p:spPr>
          <a:xfrm flipH="1" flipV="1">
            <a:off x="10533960" y="418608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7" name="Freeform: Shape 3436"/>
          <p:cNvSpPr/>
          <p:nvPr/>
        </p:nvSpPr>
        <p:spPr>
          <a:xfrm>
            <a:off x="10489320" y="4186080"/>
            <a:ext cx="57240" cy="25560"/>
          </a:xfrm>
          <a:custGeom>
            <a:avLst/>
            <a:gdLst/>
            <a:ahLst/>
            <a:cxnLst/>
            <a:rect l="0" t="0" r="r" b="b"/>
            <a:pathLst>
              <a:path w="159" h="71" fill="none">
                <a:moveTo>
                  <a:pt x="159" y="0"/>
                </a:moveTo>
                <a:lnTo>
                  <a:pt x="124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8" name="Straight Connector 3437"/>
          <p:cNvSpPr/>
          <p:nvPr/>
        </p:nvSpPr>
        <p:spPr>
          <a:xfrm flipH="1">
            <a:off x="10483200" y="418608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9" name="Straight Connector 3438"/>
          <p:cNvSpPr/>
          <p:nvPr/>
        </p:nvSpPr>
        <p:spPr>
          <a:xfrm flipH="1">
            <a:off x="10483200" y="42116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0" name="Straight Connector 3439"/>
          <p:cNvSpPr/>
          <p:nvPr/>
        </p:nvSpPr>
        <p:spPr>
          <a:xfrm flipH="1">
            <a:off x="10464120" y="42177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1" name="Freeform: Shape 3440"/>
          <p:cNvSpPr/>
          <p:nvPr/>
        </p:nvSpPr>
        <p:spPr>
          <a:xfrm>
            <a:off x="10457640" y="4224240"/>
            <a:ext cx="25560" cy="146160"/>
          </a:xfrm>
          <a:custGeom>
            <a:avLst/>
            <a:gdLst/>
            <a:ahLst/>
            <a:cxnLst/>
            <a:rect l="0" t="0" r="r" b="b"/>
            <a:pathLst>
              <a:path w="71" h="406" fill="none">
                <a:moveTo>
                  <a:pt x="71" y="0"/>
                </a:moveTo>
                <a:lnTo>
                  <a:pt x="18" y="71"/>
                </a:lnTo>
                <a:lnTo>
                  <a:pt x="0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2" name="Freeform: Shape 3441"/>
          <p:cNvSpPr/>
          <p:nvPr/>
        </p:nvSpPr>
        <p:spPr>
          <a:xfrm>
            <a:off x="10457640" y="4249800"/>
            <a:ext cx="44640" cy="203400"/>
          </a:xfrm>
          <a:custGeom>
            <a:avLst/>
            <a:gdLst/>
            <a:ahLst/>
            <a:cxnLst/>
            <a:rect l="0" t="0" r="r" b="b"/>
            <a:pathLst>
              <a:path w="124" h="565" fill="none">
                <a:moveTo>
                  <a:pt x="18" y="0"/>
                </a:moveTo>
                <a:lnTo>
                  <a:pt x="0" y="335"/>
                </a:lnTo>
                <a:lnTo>
                  <a:pt x="124" y="5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3" name="Freeform: Shape 3442"/>
          <p:cNvSpPr/>
          <p:nvPr/>
        </p:nvSpPr>
        <p:spPr>
          <a:xfrm>
            <a:off x="10457640" y="4370400"/>
            <a:ext cx="146160" cy="82800"/>
          </a:xfrm>
          <a:custGeom>
            <a:avLst/>
            <a:gdLst/>
            <a:ahLst/>
            <a:cxnLst/>
            <a:rect l="0" t="0" r="r" b="b"/>
            <a:pathLst>
              <a:path w="406" h="230" fill="none">
                <a:moveTo>
                  <a:pt x="0" y="0"/>
                </a:moveTo>
                <a:lnTo>
                  <a:pt x="124" y="230"/>
                </a:lnTo>
                <a:lnTo>
                  <a:pt x="406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4" name="Freeform: Shape 3443"/>
          <p:cNvSpPr/>
          <p:nvPr/>
        </p:nvSpPr>
        <p:spPr>
          <a:xfrm>
            <a:off x="10502280" y="4338720"/>
            <a:ext cx="203040" cy="114480"/>
          </a:xfrm>
          <a:custGeom>
            <a:avLst/>
            <a:gdLst/>
            <a:ahLst/>
            <a:cxnLst/>
            <a:rect l="0" t="0" r="r" b="b"/>
            <a:pathLst>
              <a:path w="564" h="318" fill="none">
                <a:moveTo>
                  <a:pt x="0" y="318"/>
                </a:moveTo>
                <a:lnTo>
                  <a:pt x="282" y="300"/>
                </a:lnTo>
                <a:lnTo>
                  <a:pt x="56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5" name="Freeform: Shape 3444"/>
          <p:cNvSpPr/>
          <p:nvPr/>
        </p:nvSpPr>
        <p:spPr>
          <a:xfrm>
            <a:off x="10603800" y="4287960"/>
            <a:ext cx="127080" cy="158760"/>
          </a:xfrm>
          <a:custGeom>
            <a:avLst/>
            <a:gdLst/>
            <a:ahLst/>
            <a:cxnLst/>
            <a:rect l="0" t="0" r="r" b="b"/>
            <a:pathLst>
              <a:path w="353" h="441" fill="none">
                <a:moveTo>
                  <a:pt x="0" y="441"/>
                </a:moveTo>
                <a:lnTo>
                  <a:pt x="282" y="141"/>
                </a:lnTo>
                <a:lnTo>
                  <a:pt x="3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6" name="Freeform: Shape 3445"/>
          <p:cNvSpPr/>
          <p:nvPr/>
        </p:nvSpPr>
        <p:spPr>
          <a:xfrm>
            <a:off x="10692720" y="4173480"/>
            <a:ext cx="38160" cy="165240"/>
          </a:xfrm>
          <a:custGeom>
            <a:avLst/>
            <a:gdLst/>
            <a:ahLst/>
            <a:cxnLst/>
            <a:rect l="0" t="0" r="r" b="b"/>
            <a:pathLst>
              <a:path w="106" h="459" fill="none">
                <a:moveTo>
                  <a:pt x="35" y="459"/>
                </a:moveTo>
                <a:lnTo>
                  <a:pt x="106" y="3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7" name="Freeform: Shape 3446"/>
          <p:cNvSpPr/>
          <p:nvPr/>
        </p:nvSpPr>
        <p:spPr>
          <a:xfrm>
            <a:off x="10603800" y="4147920"/>
            <a:ext cx="127080" cy="140040"/>
          </a:xfrm>
          <a:custGeom>
            <a:avLst/>
            <a:gdLst/>
            <a:ahLst/>
            <a:cxnLst/>
            <a:rect l="0" t="0" r="r" b="b"/>
            <a:pathLst>
              <a:path w="353" h="389" fill="none">
                <a:moveTo>
                  <a:pt x="353" y="389"/>
                </a:moveTo>
                <a:lnTo>
                  <a:pt x="247" y="7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8" name="Freeform: Shape 3447"/>
          <p:cNvSpPr/>
          <p:nvPr/>
        </p:nvSpPr>
        <p:spPr>
          <a:xfrm>
            <a:off x="10591200" y="4147920"/>
            <a:ext cx="101520" cy="25560"/>
          </a:xfrm>
          <a:custGeom>
            <a:avLst/>
            <a:gdLst/>
            <a:ahLst/>
            <a:cxnLst/>
            <a:rect l="0" t="0" r="r" b="b"/>
            <a:pathLst>
              <a:path w="282" h="71" fill="none">
                <a:moveTo>
                  <a:pt x="282" y="71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9" name="Straight Connector 3448"/>
          <p:cNvSpPr/>
          <p:nvPr/>
        </p:nvSpPr>
        <p:spPr>
          <a:xfrm flipH="1">
            <a:off x="10591200" y="41479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0" name="Straight Connector 3449"/>
          <p:cNvSpPr/>
          <p:nvPr/>
        </p:nvSpPr>
        <p:spPr>
          <a:xfrm>
            <a:off x="10788120" y="41097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1" name="Freeform: Shape 3450"/>
          <p:cNvSpPr/>
          <p:nvPr/>
        </p:nvSpPr>
        <p:spPr>
          <a:xfrm>
            <a:off x="10788120" y="410976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17" y="0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2" name="Straight Connector 3451"/>
          <p:cNvSpPr/>
          <p:nvPr/>
        </p:nvSpPr>
        <p:spPr>
          <a:xfrm>
            <a:off x="10794240" y="410976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3" name="Straight Connector 3452"/>
          <p:cNvSpPr/>
          <p:nvPr/>
        </p:nvSpPr>
        <p:spPr>
          <a:xfrm>
            <a:off x="10807200" y="415440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4" name="Straight Connector 3453"/>
          <p:cNvSpPr/>
          <p:nvPr/>
        </p:nvSpPr>
        <p:spPr>
          <a:xfrm>
            <a:off x="10813320" y="41734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5" name="Straight Connector 3454"/>
          <p:cNvSpPr/>
          <p:nvPr/>
        </p:nvSpPr>
        <p:spPr>
          <a:xfrm>
            <a:off x="10813320" y="41860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6" name="Straight Connector 3455"/>
          <p:cNvSpPr/>
          <p:nvPr/>
        </p:nvSpPr>
        <p:spPr>
          <a:xfrm>
            <a:off x="10819800" y="420516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7" name="Straight Connector 3456"/>
          <p:cNvSpPr/>
          <p:nvPr/>
        </p:nvSpPr>
        <p:spPr>
          <a:xfrm>
            <a:off x="10832400" y="424980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8" name="Straight Connector 3457"/>
          <p:cNvSpPr/>
          <p:nvPr/>
        </p:nvSpPr>
        <p:spPr>
          <a:xfrm>
            <a:off x="10838880" y="4281480"/>
            <a:ext cx="255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9" name="Freeform: Shape 3458"/>
          <p:cNvSpPr/>
          <p:nvPr/>
        </p:nvSpPr>
        <p:spPr>
          <a:xfrm>
            <a:off x="10857960" y="434520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18" y="53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0" name="Straight Connector 3459"/>
          <p:cNvSpPr/>
          <p:nvPr/>
        </p:nvSpPr>
        <p:spPr>
          <a:xfrm>
            <a:off x="10864440" y="43642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1" name="Straight Connector 3460"/>
          <p:cNvSpPr/>
          <p:nvPr/>
        </p:nvSpPr>
        <p:spPr>
          <a:xfrm>
            <a:off x="10889640" y="42051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2" name="Straight Connector 3461"/>
          <p:cNvSpPr/>
          <p:nvPr/>
        </p:nvSpPr>
        <p:spPr>
          <a:xfrm>
            <a:off x="10889640" y="4205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3" name="Straight Connector 3462"/>
          <p:cNvSpPr/>
          <p:nvPr/>
        </p:nvSpPr>
        <p:spPr>
          <a:xfrm>
            <a:off x="10896120" y="4205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4" name="Straight Connector 3463"/>
          <p:cNvSpPr/>
          <p:nvPr/>
        </p:nvSpPr>
        <p:spPr>
          <a:xfrm>
            <a:off x="10902240" y="42051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5" name="Straight Connector 3464"/>
          <p:cNvSpPr/>
          <p:nvPr/>
        </p:nvSpPr>
        <p:spPr>
          <a:xfrm>
            <a:off x="10908720" y="42051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6" name="Freeform: Shape 3465"/>
          <p:cNvSpPr/>
          <p:nvPr/>
        </p:nvSpPr>
        <p:spPr>
          <a:xfrm>
            <a:off x="10921320" y="4211640"/>
            <a:ext cx="57240" cy="76320"/>
          </a:xfrm>
          <a:custGeom>
            <a:avLst/>
            <a:gdLst/>
            <a:ahLst/>
            <a:cxnLst/>
            <a:rect l="0" t="0" r="r" b="b"/>
            <a:pathLst>
              <a:path w="159" h="212" fill="none">
                <a:moveTo>
                  <a:pt x="0" y="0"/>
                </a:moveTo>
                <a:lnTo>
                  <a:pt x="71" y="70"/>
                </a:lnTo>
                <a:lnTo>
                  <a:pt x="159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7" name="Freeform: Shape 3466"/>
          <p:cNvSpPr/>
          <p:nvPr/>
        </p:nvSpPr>
        <p:spPr>
          <a:xfrm>
            <a:off x="10946880" y="4236840"/>
            <a:ext cx="31680" cy="120960"/>
          </a:xfrm>
          <a:custGeom>
            <a:avLst/>
            <a:gdLst/>
            <a:ahLst/>
            <a:cxnLst/>
            <a:rect l="0" t="0" r="r" b="b"/>
            <a:pathLst>
              <a:path w="88" h="336" fill="none">
                <a:moveTo>
                  <a:pt x="0" y="0"/>
                </a:moveTo>
                <a:lnTo>
                  <a:pt x="88" y="142"/>
                </a:lnTo>
                <a:lnTo>
                  <a:pt x="53" y="3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8" name="Freeform: Shape 3467"/>
          <p:cNvSpPr/>
          <p:nvPr/>
        </p:nvSpPr>
        <p:spPr>
          <a:xfrm>
            <a:off x="10896120" y="4287960"/>
            <a:ext cx="82440" cy="95400"/>
          </a:xfrm>
          <a:custGeom>
            <a:avLst/>
            <a:gdLst/>
            <a:ahLst/>
            <a:cxnLst/>
            <a:rect l="0" t="0" r="r" b="b"/>
            <a:pathLst>
              <a:path w="229" h="265" fill="none">
                <a:moveTo>
                  <a:pt x="229" y="0"/>
                </a:moveTo>
                <a:lnTo>
                  <a:pt x="194" y="194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9" name="Freeform: Shape 3468"/>
          <p:cNvSpPr/>
          <p:nvPr/>
        </p:nvSpPr>
        <p:spPr>
          <a:xfrm>
            <a:off x="10870560" y="4357800"/>
            <a:ext cx="95400" cy="25560"/>
          </a:xfrm>
          <a:custGeom>
            <a:avLst/>
            <a:gdLst/>
            <a:ahLst/>
            <a:cxnLst/>
            <a:rect l="0" t="0" r="r" b="b"/>
            <a:pathLst>
              <a:path w="265" h="71" fill="none">
                <a:moveTo>
                  <a:pt x="265" y="0"/>
                </a:moveTo>
                <a:lnTo>
                  <a:pt x="71" y="71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0" name="Straight Connector 3469"/>
          <p:cNvSpPr/>
          <p:nvPr/>
        </p:nvSpPr>
        <p:spPr>
          <a:xfrm flipH="1" flipV="1">
            <a:off x="10870560" y="437040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1" name="Straight Connector 3470"/>
          <p:cNvSpPr/>
          <p:nvPr/>
        </p:nvSpPr>
        <p:spPr>
          <a:xfrm flipH="1">
            <a:off x="11131200" y="41860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2" name="Straight Connector 3471"/>
          <p:cNvSpPr/>
          <p:nvPr/>
        </p:nvSpPr>
        <p:spPr>
          <a:xfrm flipH="1">
            <a:off x="11124720" y="41860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3" name="Straight Connector 3472"/>
          <p:cNvSpPr/>
          <p:nvPr/>
        </p:nvSpPr>
        <p:spPr>
          <a:xfrm flipH="1">
            <a:off x="11093040" y="418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4" name="Freeform: Shape 3473"/>
          <p:cNvSpPr/>
          <p:nvPr/>
        </p:nvSpPr>
        <p:spPr>
          <a:xfrm>
            <a:off x="11080440" y="4186080"/>
            <a:ext cx="44280" cy="6480"/>
          </a:xfrm>
          <a:custGeom>
            <a:avLst/>
            <a:gdLst/>
            <a:ahLst/>
            <a:cxnLst/>
            <a:rect l="0" t="0" r="r" b="b"/>
            <a:pathLst>
              <a:path w="123" h="18" fill="none">
                <a:moveTo>
                  <a:pt x="123" y="0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5" name="Straight Connector 3474"/>
          <p:cNvSpPr/>
          <p:nvPr/>
        </p:nvSpPr>
        <p:spPr>
          <a:xfrm flipH="1">
            <a:off x="11061360" y="41860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6" name="Freeform: Shape 3475"/>
          <p:cNvSpPr/>
          <p:nvPr/>
        </p:nvSpPr>
        <p:spPr>
          <a:xfrm>
            <a:off x="11061360" y="419256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0"/>
                </a:moveTo>
                <a:lnTo>
                  <a:pt x="0" y="35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7" name="Straight Connector 3476"/>
          <p:cNvSpPr/>
          <p:nvPr/>
        </p:nvSpPr>
        <p:spPr>
          <a:xfrm>
            <a:off x="11061360" y="420516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8" name="Straight Connector 3477"/>
          <p:cNvSpPr/>
          <p:nvPr/>
        </p:nvSpPr>
        <p:spPr>
          <a:xfrm>
            <a:off x="11061360" y="42116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9" name="Straight Connector 3478"/>
          <p:cNvSpPr/>
          <p:nvPr/>
        </p:nvSpPr>
        <p:spPr>
          <a:xfrm>
            <a:off x="11067480" y="423072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0" name="Straight Connector 3479"/>
          <p:cNvSpPr/>
          <p:nvPr/>
        </p:nvSpPr>
        <p:spPr>
          <a:xfrm>
            <a:off x="11073960" y="4236840"/>
            <a:ext cx="507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1" name="Straight Connector 3480"/>
          <p:cNvSpPr/>
          <p:nvPr/>
        </p:nvSpPr>
        <p:spPr>
          <a:xfrm>
            <a:off x="11105640" y="425592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2" name="Straight Connector 3481"/>
          <p:cNvSpPr/>
          <p:nvPr/>
        </p:nvSpPr>
        <p:spPr>
          <a:xfrm>
            <a:off x="11124720" y="426888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3" name="Freeform: Shape 3482"/>
          <p:cNvSpPr/>
          <p:nvPr/>
        </p:nvSpPr>
        <p:spPr>
          <a:xfrm>
            <a:off x="11137320" y="428148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0" y="0"/>
                </a:moveTo>
                <a:lnTo>
                  <a:pt x="36" y="35"/>
                </a:lnTo>
                <a:lnTo>
                  <a:pt x="18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4" name="Freeform: Shape 3483"/>
          <p:cNvSpPr/>
          <p:nvPr/>
        </p:nvSpPr>
        <p:spPr>
          <a:xfrm>
            <a:off x="11118240" y="4294080"/>
            <a:ext cx="32040" cy="51120"/>
          </a:xfrm>
          <a:custGeom>
            <a:avLst/>
            <a:gdLst/>
            <a:ahLst/>
            <a:cxnLst/>
            <a:rect l="0" t="0" r="r" b="b"/>
            <a:pathLst>
              <a:path w="89" h="142" fill="none">
                <a:moveTo>
                  <a:pt x="89" y="0"/>
                </a:moveTo>
                <a:lnTo>
                  <a:pt x="71" y="53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5" name="Freeform: Shape 3484"/>
          <p:cNvSpPr/>
          <p:nvPr/>
        </p:nvSpPr>
        <p:spPr>
          <a:xfrm>
            <a:off x="11099520" y="4313160"/>
            <a:ext cx="44280" cy="44640"/>
          </a:xfrm>
          <a:custGeom>
            <a:avLst/>
            <a:gdLst/>
            <a:ahLst/>
            <a:cxnLst/>
            <a:rect l="0" t="0" r="r" b="b"/>
            <a:pathLst>
              <a:path w="123" h="124" fill="none">
                <a:moveTo>
                  <a:pt x="123" y="0"/>
                </a:moveTo>
                <a:lnTo>
                  <a:pt x="52" y="89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6" name="Straight Connector 3485"/>
          <p:cNvSpPr/>
          <p:nvPr/>
        </p:nvSpPr>
        <p:spPr>
          <a:xfrm flipH="1">
            <a:off x="11093040" y="43452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7" name="Freeform: Shape 3486"/>
          <p:cNvSpPr/>
          <p:nvPr/>
        </p:nvSpPr>
        <p:spPr>
          <a:xfrm>
            <a:off x="11073960" y="435780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0"/>
                </a:moveTo>
                <a:lnTo>
                  <a:pt x="53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8" name="Straight Connector 3487"/>
          <p:cNvSpPr/>
          <p:nvPr/>
        </p:nvSpPr>
        <p:spPr>
          <a:xfrm flipH="1">
            <a:off x="11073960" y="43642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9" name="Straight Connector 3488"/>
          <p:cNvSpPr/>
          <p:nvPr/>
        </p:nvSpPr>
        <p:spPr>
          <a:xfrm flipV="1">
            <a:off x="8145000" y="41860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0" name="Straight Connector 3489"/>
          <p:cNvSpPr/>
          <p:nvPr/>
        </p:nvSpPr>
        <p:spPr>
          <a:xfrm flipV="1">
            <a:off x="8145000" y="41860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1" name="Straight Connector 3490"/>
          <p:cNvSpPr/>
          <p:nvPr/>
        </p:nvSpPr>
        <p:spPr>
          <a:xfrm flipV="1">
            <a:off x="8157600" y="41796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2" name="Straight Connector 3491"/>
          <p:cNvSpPr/>
          <p:nvPr/>
        </p:nvSpPr>
        <p:spPr>
          <a:xfrm flipV="1">
            <a:off x="8164080" y="4179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3" name="Straight Connector 3492"/>
          <p:cNvSpPr/>
          <p:nvPr/>
        </p:nvSpPr>
        <p:spPr>
          <a:xfrm flipV="1">
            <a:off x="8170560" y="4160520"/>
            <a:ext cx="101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4" name="Freeform: Shape 3493"/>
          <p:cNvSpPr/>
          <p:nvPr/>
        </p:nvSpPr>
        <p:spPr>
          <a:xfrm>
            <a:off x="8183160" y="4160520"/>
            <a:ext cx="139680" cy="19080"/>
          </a:xfrm>
          <a:custGeom>
            <a:avLst/>
            <a:gdLst/>
            <a:ahLst/>
            <a:cxnLst/>
            <a:rect l="0" t="0" r="r" b="b"/>
            <a:pathLst>
              <a:path w="388" h="53" fill="none">
                <a:moveTo>
                  <a:pt x="0" y="53"/>
                </a:moveTo>
                <a:lnTo>
                  <a:pt x="247" y="0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5" name="Straight Connector 3494"/>
          <p:cNvSpPr/>
          <p:nvPr/>
        </p:nvSpPr>
        <p:spPr>
          <a:xfrm>
            <a:off x="8272080" y="4160520"/>
            <a:ext cx="114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6" name="Straight Connector 3495"/>
          <p:cNvSpPr/>
          <p:nvPr/>
        </p:nvSpPr>
        <p:spPr>
          <a:xfrm>
            <a:off x="8322840" y="4160520"/>
            <a:ext cx="177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7" name="Freeform: Shape 3496"/>
          <p:cNvSpPr/>
          <p:nvPr/>
        </p:nvSpPr>
        <p:spPr>
          <a:xfrm>
            <a:off x="8386560" y="4160520"/>
            <a:ext cx="165240" cy="6480"/>
          </a:xfrm>
          <a:custGeom>
            <a:avLst/>
            <a:gdLst/>
            <a:ahLst/>
            <a:cxnLst/>
            <a:rect l="0" t="0" r="r" b="b"/>
            <a:pathLst>
              <a:path w="459" h="18" fill="none">
                <a:moveTo>
                  <a:pt x="0" y="0"/>
                </a:moveTo>
                <a:lnTo>
                  <a:pt x="317" y="18"/>
                </a:lnTo>
                <a:lnTo>
                  <a:pt x="4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8" name="Straight Connector 3497"/>
          <p:cNvSpPr/>
          <p:nvPr/>
        </p:nvSpPr>
        <p:spPr>
          <a:xfrm flipV="1">
            <a:off x="8500680" y="414792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9" name="Straight Connector 3498"/>
          <p:cNvSpPr/>
          <p:nvPr/>
        </p:nvSpPr>
        <p:spPr>
          <a:xfrm flipV="1">
            <a:off x="8551800" y="4141440"/>
            <a:ext cx="127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0" name="Straight Connector 3499"/>
          <p:cNvSpPr/>
          <p:nvPr/>
        </p:nvSpPr>
        <p:spPr>
          <a:xfrm flipV="1">
            <a:off x="8615160" y="414144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1" name="Straight Connector 3500"/>
          <p:cNvSpPr/>
          <p:nvPr/>
        </p:nvSpPr>
        <p:spPr>
          <a:xfrm flipV="1">
            <a:off x="8678880" y="4135320"/>
            <a:ext cx="1267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2" name="Straight Connector 3501"/>
          <p:cNvSpPr/>
          <p:nvPr/>
        </p:nvSpPr>
        <p:spPr>
          <a:xfrm flipV="1">
            <a:off x="8691480" y="4135320"/>
            <a:ext cx="1332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3" name="Straight Connector 3502"/>
          <p:cNvSpPr/>
          <p:nvPr/>
        </p:nvSpPr>
        <p:spPr>
          <a:xfrm>
            <a:off x="8805600" y="413532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4" name="Straight Connector 3503"/>
          <p:cNvSpPr/>
          <p:nvPr/>
        </p:nvSpPr>
        <p:spPr>
          <a:xfrm>
            <a:off x="8824680" y="4135320"/>
            <a:ext cx="1080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5" name="Straight Connector 3504"/>
          <p:cNvSpPr/>
          <p:nvPr/>
        </p:nvSpPr>
        <p:spPr>
          <a:xfrm flipV="1">
            <a:off x="8869320" y="4128840"/>
            <a:ext cx="120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6" name="Straight Connector 3505"/>
          <p:cNvSpPr/>
          <p:nvPr/>
        </p:nvSpPr>
        <p:spPr>
          <a:xfrm flipV="1">
            <a:off x="8932680" y="411624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7" name="Straight Connector 3506"/>
          <p:cNvSpPr/>
          <p:nvPr/>
        </p:nvSpPr>
        <p:spPr>
          <a:xfrm flipV="1">
            <a:off x="8989920" y="4116240"/>
            <a:ext cx="76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8" name="Freeform: Shape 3507"/>
          <p:cNvSpPr/>
          <p:nvPr/>
        </p:nvSpPr>
        <p:spPr>
          <a:xfrm>
            <a:off x="9047160" y="409716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53"/>
                </a:moveTo>
                <a:lnTo>
                  <a:pt x="53" y="5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9" name="Freeform: Shape 3508"/>
          <p:cNvSpPr/>
          <p:nvPr/>
        </p:nvSpPr>
        <p:spPr>
          <a:xfrm>
            <a:off x="9066240" y="4090680"/>
            <a:ext cx="95400" cy="25560"/>
          </a:xfrm>
          <a:custGeom>
            <a:avLst/>
            <a:gdLst/>
            <a:ahLst/>
            <a:cxnLst/>
            <a:rect l="0" t="0" r="r" b="b"/>
            <a:pathLst>
              <a:path w="265" h="71" fill="none">
                <a:moveTo>
                  <a:pt x="0" y="71"/>
                </a:moveTo>
                <a:lnTo>
                  <a:pt x="141" y="18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0" name="Straight Connector 3509"/>
          <p:cNvSpPr/>
          <p:nvPr/>
        </p:nvSpPr>
        <p:spPr>
          <a:xfrm flipV="1">
            <a:off x="9117000" y="4084200"/>
            <a:ext cx="120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1" name="Straight Connector 3510"/>
          <p:cNvSpPr/>
          <p:nvPr/>
        </p:nvSpPr>
        <p:spPr>
          <a:xfrm flipV="1">
            <a:off x="9161640" y="4084200"/>
            <a:ext cx="1080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2" name="Freeform: Shape 3511"/>
          <p:cNvSpPr/>
          <p:nvPr/>
        </p:nvSpPr>
        <p:spPr>
          <a:xfrm>
            <a:off x="9237960" y="4078080"/>
            <a:ext cx="44280" cy="6120"/>
          </a:xfrm>
          <a:custGeom>
            <a:avLst/>
            <a:gdLst/>
            <a:ahLst/>
            <a:cxnLst/>
            <a:rect l="0" t="0" r="r" b="b"/>
            <a:pathLst>
              <a:path w="123" h="17" fill="none">
                <a:moveTo>
                  <a:pt x="0" y="17"/>
                </a:moveTo>
                <a:lnTo>
                  <a:pt x="88" y="17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3" name="Freeform: Shape 3512"/>
          <p:cNvSpPr/>
          <p:nvPr/>
        </p:nvSpPr>
        <p:spPr>
          <a:xfrm>
            <a:off x="9269640" y="4078080"/>
            <a:ext cx="82440" cy="6120"/>
          </a:xfrm>
          <a:custGeom>
            <a:avLst/>
            <a:gdLst/>
            <a:ahLst/>
            <a:cxnLst/>
            <a:rect l="0" t="0" r="r" b="b"/>
            <a:pathLst>
              <a:path w="229" h="17" fill="none">
                <a:moveTo>
                  <a:pt x="0" y="17"/>
                </a:moveTo>
                <a:lnTo>
                  <a:pt x="35" y="0"/>
                </a:lnTo>
                <a:lnTo>
                  <a:pt x="2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4" name="Straight Connector 3513"/>
          <p:cNvSpPr/>
          <p:nvPr/>
        </p:nvSpPr>
        <p:spPr>
          <a:xfrm>
            <a:off x="9282240" y="407808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5" name="Straight Connector 3514"/>
          <p:cNvSpPr/>
          <p:nvPr/>
        </p:nvSpPr>
        <p:spPr>
          <a:xfrm>
            <a:off x="9352080" y="407808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6" name="Straight Connector 3515"/>
          <p:cNvSpPr/>
          <p:nvPr/>
        </p:nvSpPr>
        <p:spPr>
          <a:xfrm>
            <a:off x="9377640" y="407808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7" name="Straight Connector 3516"/>
          <p:cNvSpPr/>
          <p:nvPr/>
        </p:nvSpPr>
        <p:spPr>
          <a:xfrm>
            <a:off x="9428400" y="407808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8" name="Straight Connector 3517"/>
          <p:cNvSpPr/>
          <p:nvPr/>
        </p:nvSpPr>
        <p:spPr>
          <a:xfrm>
            <a:off x="9441000" y="407808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9" name="Straight Connector 3518"/>
          <p:cNvSpPr/>
          <p:nvPr/>
        </p:nvSpPr>
        <p:spPr>
          <a:xfrm flipV="1">
            <a:off x="9491760" y="4071600"/>
            <a:ext cx="133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0" name="Straight Connector 3519"/>
          <p:cNvSpPr/>
          <p:nvPr/>
        </p:nvSpPr>
        <p:spPr>
          <a:xfrm flipV="1">
            <a:off x="9504720" y="4065120"/>
            <a:ext cx="158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1" name="Freeform: Shape 3520"/>
          <p:cNvSpPr/>
          <p:nvPr/>
        </p:nvSpPr>
        <p:spPr>
          <a:xfrm>
            <a:off x="9625320" y="4065120"/>
            <a:ext cx="139680" cy="6480"/>
          </a:xfrm>
          <a:custGeom>
            <a:avLst/>
            <a:gdLst/>
            <a:ahLst/>
            <a:cxnLst/>
            <a:rect l="0" t="0" r="r" b="b"/>
            <a:pathLst>
              <a:path w="388" h="18" fill="none">
                <a:moveTo>
                  <a:pt x="0" y="18"/>
                </a:moveTo>
                <a:lnTo>
                  <a:pt x="106" y="0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2" name="Straight Connector 3521"/>
          <p:cNvSpPr/>
          <p:nvPr/>
        </p:nvSpPr>
        <p:spPr>
          <a:xfrm>
            <a:off x="9663480" y="4065120"/>
            <a:ext cx="1904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3" name="Straight Connector 3522"/>
          <p:cNvSpPr/>
          <p:nvPr/>
        </p:nvSpPr>
        <p:spPr>
          <a:xfrm>
            <a:off x="9765000" y="4065120"/>
            <a:ext cx="152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4" name="Freeform: Shape 3523"/>
          <p:cNvSpPr/>
          <p:nvPr/>
        </p:nvSpPr>
        <p:spPr>
          <a:xfrm>
            <a:off x="9853920" y="4058640"/>
            <a:ext cx="171720" cy="12960"/>
          </a:xfrm>
          <a:custGeom>
            <a:avLst/>
            <a:gdLst/>
            <a:ahLst/>
            <a:cxnLst/>
            <a:rect l="0" t="0" r="r" b="b"/>
            <a:pathLst>
              <a:path w="477" h="36" fill="none">
                <a:moveTo>
                  <a:pt x="0" y="36"/>
                </a:moveTo>
                <a:lnTo>
                  <a:pt x="177" y="36"/>
                </a:lnTo>
                <a:lnTo>
                  <a:pt x="4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5" name="Freeform: Shape 3524"/>
          <p:cNvSpPr/>
          <p:nvPr/>
        </p:nvSpPr>
        <p:spPr>
          <a:xfrm>
            <a:off x="9917640" y="4058640"/>
            <a:ext cx="228600" cy="12960"/>
          </a:xfrm>
          <a:custGeom>
            <a:avLst/>
            <a:gdLst/>
            <a:ahLst/>
            <a:cxnLst/>
            <a:rect l="0" t="0" r="r" b="b"/>
            <a:pathLst>
              <a:path w="635" h="36" fill="none">
                <a:moveTo>
                  <a:pt x="0" y="36"/>
                </a:moveTo>
                <a:lnTo>
                  <a:pt x="300" y="0"/>
                </a:lnTo>
                <a:lnTo>
                  <a:pt x="6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6" name="Straight Connector 3525"/>
          <p:cNvSpPr/>
          <p:nvPr/>
        </p:nvSpPr>
        <p:spPr>
          <a:xfrm>
            <a:off x="10025640" y="4058640"/>
            <a:ext cx="184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7" name="Straight Connector 3526"/>
          <p:cNvSpPr/>
          <p:nvPr/>
        </p:nvSpPr>
        <p:spPr>
          <a:xfrm flipV="1">
            <a:off x="10146240" y="4046040"/>
            <a:ext cx="203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8" name="Straight Connector 3527"/>
          <p:cNvSpPr/>
          <p:nvPr/>
        </p:nvSpPr>
        <p:spPr>
          <a:xfrm flipV="1">
            <a:off x="10209960" y="4026960"/>
            <a:ext cx="266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9" name="Freeform: Shape 3528"/>
          <p:cNvSpPr/>
          <p:nvPr/>
        </p:nvSpPr>
        <p:spPr>
          <a:xfrm>
            <a:off x="10349640" y="4020480"/>
            <a:ext cx="222480" cy="25560"/>
          </a:xfrm>
          <a:custGeom>
            <a:avLst/>
            <a:gdLst/>
            <a:ahLst/>
            <a:cxnLst/>
            <a:rect l="0" t="0" r="r" b="b"/>
            <a:pathLst>
              <a:path w="618" h="71" fill="none">
                <a:moveTo>
                  <a:pt x="0" y="71"/>
                </a:moveTo>
                <a:lnTo>
                  <a:pt x="353" y="18"/>
                </a:lnTo>
                <a:lnTo>
                  <a:pt x="6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0" name="Straight Connector 3529"/>
          <p:cNvSpPr/>
          <p:nvPr/>
        </p:nvSpPr>
        <p:spPr>
          <a:xfrm flipV="1">
            <a:off x="10476720" y="4007880"/>
            <a:ext cx="266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1" name="Straight Connector 3530"/>
          <p:cNvSpPr/>
          <p:nvPr/>
        </p:nvSpPr>
        <p:spPr>
          <a:xfrm flipV="1">
            <a:off x="10572120" y="3988800"/>
            <a:ext cx="3240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2" name="Straight Connector 3531"/>
          <p:cNvSpPr/>
          <p:nvPr/>
        </p:nvSpPr>
        <p:spPr>
          <a:xfrm flipV="1">
            <a:off x="10743480" y="3982320"/>
            <a:ext cx="2034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3" name="Straight Connector 3532"/>
          <p:cNvSpPr/>
          <p:nvPr/>
        </p:nvSpPr>
        <p:spPr>
          <a:xfrm flipV="1">
            <a:off x="10896120" y="3963240"/>
            <a:ext cx="2095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4" name="Straight Connector 3533"/>
          <p:cNvSpPr/>
          <p:nvPr/>
        </p:nvSpPr>
        <p:spPr>
          <a:xfrm flipV="1">
            <a:off x="10946880" y="3944160"/>
            <a:ext cx="273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5" name="Freeform: Shape 3534"/>
          <p:cNvSpPr/>
          <p:nvPr/>
        </p:nvSpPr>
        <p:spPr>
          <a:xfrm>
            <a:off x="11105640" y="3925080"/>
            <a:ext cx="184320" cy="38160"/>
          </a:xfrm>
          <a:custGeom>
            <a:avLst/>
            <a:gdLst/>
            <a:ahLst/>
            <a:cxnLst/>
            <a:rect l="0" t="0" r="r" b="b"/>
            <a:pathLst>
              <a:path w="512" h="106" fill="none">
                <a:moveTo>
                  <a:pt x="0" y="106"/>
                </a:moveTo>
                <a:lnTo>
                  <a:pt x="318" y="53"/>
                </a:lnTo>
                <a:lnTo>
                  <a:pt x="5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6" name="Straight Connector 3535"/>
          <p:cNvSpPr/>
          <p:nvPr/>
        </p:nvSpPr>
        <p:spPr>
          <a:xfrm flipV="1">
            <a:off x="11220120" y="3918960"/>
            <a:ext cx="763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7" name="Freeform: Shape 3536"/>
          <p:cNvSpPr/>
          <p:nvPr/>
        </p:nvSpPr>
        <p:spPr>
          <a:xfrm>
            <a:off x="11289960" y="39189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18" y="0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8" name="Straight Connector 3537"/>
          <p:cNvSpPr/>
          <p:nvPr/>
        </p:nvSpPr>
        <p:spPr>
          <a:xfrm flipH="1">
            <a:off x="11289960" y="39189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9" name="Straight Connector 3538"/>
          <p:cNvSpPr/>
          <p:nvPr/>
        </p:nvSpPr>
        <p:spPr>
          <a:xfrm flipH="1">
            <a:off x="11283480" y="3925080"/>
            <a:ext cx="129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0" name="Freeform: Shape 3539"/>
          <p:cNvSpPr/>
          <p:nvPr/>
        </p:nvSpPr>
        <p:spPr>
          <a:xfrm>
            <a:off x="11283480" y="3957120"/>
            <a:ext cx="6480" cy="267120"/>
          </a:xfrm>
          <a:custGeom>
            <a:avLst/>
            <a:gdLst/>
            <a:ahLst/>
            <a:cxnLst/>
            <a:rect l="0" t="0" r="r" b="b"/>
            <a:pathLst>
              <a:path w="18" h="742" fill="none">
                <a:moveTo>
                  <a:pt x="18" y="0"/>
                </a:moveTo>
                <a:lnTo>
                  <a:pt x="0" y="176"/>
                </a:lnTo>
                <a:lnTo>
                  <a:pt x="0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1" name="Straight Connector 3540"/>
          <p:cNvSpPr/>
          <p:nvPr/>
        </p:nvSpPr>
        <p:spPr>
          <a:xfrm flipH="1">
            <a:off x="11277360" y="4020480"/>
            <a:ext cx="6120" cy="305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2" name="Freeform: Shape 3541"/>
          <p:cNvSpPr/>
          <p:nvPr/>
        </p:nvSpPr>
        <p:spPr>
          <a:xfrm>
            <a:off x="11277360" y="4224240"/>
            <a:ext cx="19080" cy="267120"/>
          </a:xfrm>
          <a:custGeom>
            <a:avLst/>
            <a:gdLst/>
            <a:ahLst/>
            <a:cxnLst/>
            <a:rect l="0" t="0" r="r" b="b"/>
            <a:pathLst>
              <a:path w="53" h="742" fill="none">
                <a:moveTo>
                  <a:pt x="17" y="0"/>
                </a:moveTo>
                <a:lnTo>
                  <a:pt x="0" y="283"/>
                </a:lnTo>
                <a:lnTo>
                  <a:pt x="53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3" name="Freeform: Shape 3542"/>
          <p:cNvSpPr/>
          <p:nvPr/>
        </p:nvSpPr>
        <p:spPr>
          <a:xfrm>
            <a:off x="11277360" y="4326120"/>
            <a:ext cx="38160" cy="267120"/>
          </a:xfrm>
          <a:custGeom>
            <a:avLst/>
            <a:gdLst/>
            <a:ahLst/>
            <a:cxnLst/>
            <a:rect l="0" t="0" r="r" b="b"/>
            <a:pathLst>
              <a:path w="106" h="742" fill="none">
                <a:moveTo>
                  <a:pt x="0" y="0"/>
                </a:moveTo>
                <a:lnTo>
                  <a:pt x="53" y="459"/>
                </a:lnTo>
                <a:lnTo>
                  <a:pt x="106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4" name="Freeform: Shape 3543"/>
          <p:cNvSpPr/>
          <p:nvPr/>
        </p:nvSpPr>
        <p:spPr>
          <a:xfrm>
            <a:off x="11296440" y="4491360"/>
            <a:ext cx="37800" cy="280080"/>
          </a:xfrm>
          <a:custGeom>
            <a:avLst/>
            <a:gdLst/>
            <a:ahLst/>
            <a:cxnLst/>
            <a:rect l="0" t="0" r="r" b="b"/>
            <a:pathLst>
              <a:path w="105" h="778" fill="none">
                <a:moveTo>
                  <a:pt x="0" y="0"/>
                </a:moveTo>
                <a:lnTo>
                  <a:pt x="53" y="283"/>
                </a:lnTo>
                <a:lnTo>
                  <a:pt x="105" y="77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5" name="Straight Connector 3544"/>
          <p:cNvSpPr/>
          <p:nvPr/>
        </p:nvSpPr>
        <p:spPr>
          <a:xfrm>
            <a:off x="11315520" y="4593240"/>
            <a:ext cx="25200" cy="241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6" name="Freeform: Shape 3545"/>
          <p:cNvSpPr/>
          <p:nvPr/>
        </p:nvSpPr>
        <p:spPr>
          <a:xfrm>
            <a:off x="11334240" y="4771440"/>
            <a:ext cx="6480" cy="235440"/>
          </a:xfrm>
          <a:custGeom>
            <a:avLst/>
            <a:gdLst/>
            <a:ahLst/>
            <a:cxnLst/>
            <a:rect l="0" t="0" r="r" b="b"/>
            <a:pathLst>
              <a:path w="18" h="654" fill="none">
                <a:moveTo>
                  <a:pt x="0" y="0"/>
                </a:moveTo>
                <a:lnTo>
                  <a:pt x="18" y="176"/>
                </a:lnTo>
                <a:lnTo>
                  <a:pt x="0" y="6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7" name="Straight Connector 3546"/>
          <p:cNvSpPr/>
          <p:nvPr/>
        </p:nvSpPr>
        <p:spPr>
          <a:xfrm flipH="1">
            <a:off x="11328120" y="4834800"/>
            <a:ext cx="12600" cy="229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8" name="Straight Connector 3547"/>
          <p:cNvSpPr/>
          <p:nvPr/>
        </p:nvSpPr>
        <p:spPr>
          <a:xfrm flipH="1">
            <a:off x="11328120" y="5006880"/>
            <a:ext cx="612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9" name="Freeform: Shape 3548"/>
          <p:cNvSpPr/>
          <p:nvPr/>
        </p:nvSpPr>
        <p:spPr>
          <a:xfrm>
            <a:off x="11328120" y="5064120"/>
            <a:ext cx="6120" cy="158760"/>
          </a:xfrm>
          <a:custGeom>
            <a:avLst/>
            <a:gdLst/>
            <a:ahLst/>
            <a:cxnLst/>
            <a:rect l="0" t="0" r="r" b="b"/>
            <a:pathLst>
              <a:path w="17" h="441" fill="none">
                <a:moveTo>
                  <a:pt x="0" y="0"/>
                </a:moveTo>
                <a:lnTo>
                  <a:pt x="0" y="318"/>
                </a:lnTo>
                <a:lnTo>
                  <a:pt x="17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0" name="Straight Connector 3549"/>
          <p:cNvSpPr/>
          <p:nvPr/>
        </p:nvSpPr>
        <p:spPr>
          <a:xfrm>
            <a:off x="11328120" y="517860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1" name="Straight Connector 3550"/>
          <p:cNvSpPr/>
          <p:nvPr/>
        </p:nvSpPr>
        <p:spPr>
          <a:xfrm>
            <a:off x="11334240" y="522288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2" name="Straight Connector 3551"/>
          <p:cNvSpPr/>
          <p:nvPr/>
        </p:nvSpPr>
        <p:spPr>
          <a:xfrm>
            <a:off x="11334240" y="5235840"/>
            <a:ext cx="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3" name="Straight Connector 3552"/>
          <p:cNvSpPr/>
          <p:nvPr/>
        </p:nvSpPr>
        <p:spPr>
          <a:xfrm flipH="1">
            <a:off x="11328120" y="5318280"/>
            <a:ext cx="612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4" name="Straight Connector 3553"/>
          <p:cNvSpPr/>
          <p:nvPr/>
        </p:nvSpPr>
        <p:spPr>
          <a:xfrm flipH="1">
            <a:off x="11328120" y="5369400"/>
            <a:ext cx="612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5" name="Freeform: Shape 3554"/>
          <p:cNvSpPr/>
          <p:nvPr/>
        </p:nvSpPr>
        <p:spPr>
          <a:xfrm>
            <a:off x="11321640" y="5426640"/>
            <a:ext cx="6480" cy="69840"/>
          </a:xfrm>
          <a:custGeom>
            <a:avLst/>
            <a:gdLst/>
            <a:ahLst/>
            <a:cxnLst/>
            <a:rect l="0" t="0" r="r" b="b"/>
            <a:pathLst>
              <a:path w="18" h="194" fill="none">
                <a:moveTo>
                  <a:pt x="18" y="0"/>
                </a:moveTo>
                <a:lnTo>
                  <a:pt x="18" y="177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6" name="Straight Connector 3555"/>
          <p:cNvSpPr/>
          <p:nvPr/>
        </p:nvSpPr>
        <p:spPr>
          <a:xfrm flipH="1">
            <a:off x="11315520" y="54903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7" name="Freeform: Shape 3556"/>
          <p:cNvSpPr/>
          <p:nvPr/>
        </p:nvSpPr>
        <p:spPr>
          <a:xfrm>
            <a:off x="11309040" y="549648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35" y="0"/>
                </a:moveTo>
                <a:lnTo>
                  <a:pt x="18" y="36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8" name="Straight Connector 3557"/>
          <p:cNvSpPr/>
          <p:nvPr/>
        </p:nvSpPr>
        <p:spPr>
          <a:xfrm flipH="1" flipV="1">
            <a:off x="11289960" y="548388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9" name="Freeform: Shape 3558"/>
          <p:cNvSpPr/>
          <p:nvPr/>
        </p:nvSpPr>
        <p:spPr>
          <a:xfrm>
            <a:off x="11270880" y="5477400"/>
            <a:ext cx="38160" cy="25560"/>
          </a:xfrm>
          <a:custGeom>
            <a:avLst/>
            <a:gdLst/>
            <a:ahLst/>
            <a:cxnLst/>
            <a:rect l="0" t="0" r="r" b="b"/>
            <a:pathLst>
              <a:path w="106" h="71" fill="none">
                <a:moveTo>
                  <a:pt x="106" y="71"/>
                </a:moveTo>
                <a:lnTo>
                  <a:pt x="53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0" name="Freeform: Shape 3559"/>
          <p:cNvSpPr/>
          <p:nvPr/>
        </p:nvSpPr>
        <p:spPr>
          <a:xfrm>
            <a:off x="11188440" y="5477400"/>
            <a:ext cx="101520" cy="6480"/>
          </a:xfrm>
          <a:custGeom>
            <a:avLst/>
            <a:gdLst/>
            <a:ahLst/>
            <a:cxnLst/>
            <a:rect l="0" t="0" r="r" b="b"/>
            <a:pathLst>
              <a:path w="282" h="18" fill="none">
                <a:moveTo>
                  <a:pt x="282" y="18"/>
                </a:moveTo>
                <a:lnTo>
                  <a:pt x="229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1" name="Freeform: Shape 3560"/>
          <p:cNvSpPr/>
          <p:nvPr/>
        </p:nvSpPr>
        <p:spPr>
          <a:xfrm>
            <a:off x="11048400" y="5477400"/>
            <a:ext cx="222480" cy="19080"/>
          </a:xfrm>
          <a:custGeom>
            <a:avLst/>
            <a:gdLst/>
            <a:ahLst/>
            <a:cxnLst/>
            <a:rect l="0" t="0" r="r" b="b"/>
            <a:pathLst>
              <a:path w="618" h="53" fill="none">
                <a:moveTo>
                  <a:pt x="618" y="0"/>
                </a:moveTo>
                <a:lnTo>
                  <a:pt x="389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2" name="Straight Connector 3561"/>
          <p:cNvSpPr/>
          <p:nvPr/>
        </p:nvSpPr>
        <p:spPr>
          <a:xfrm flipH="1">
            <a:off x="10965960" y="5477400"/>
            <a:ext cx="222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3" name="Straight Connector 3562"/>
          <p:cNvSpPr/>
          <p:nvPr/>
        </p:nvSpPr>
        <p:spPr>
          <a:xfrm flipH="1">
            <a:off x="10743480" y="5496480"/>
            <a:ext cx="304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4" name="Freeform: Shape 3563"/>
          <p:cNvSpPr/>
          <p:nvPr/>
        </p:nvSpPr>
        <p:spPr>
          <a:xfrm>
            <a:off x="10495800" y="5509440"/>
            <a:ext cx="470160" cy="38160"/>
          </a:xfrm>
          <a:custGeom>
            <a:avLst/>
            <a:gdLst/>
            <a:ahLst/>
            <a:cxnLst/>
            <a:rect l="0" t="0" r="r" b="b"/>
            <a:pathLst>
              <a:path w="1306" h="106" fill="none">
                <a:moveTo>
                  <a:pt x="1306" y="0"/>
                </a:moveTo>
                <a:lnTo>
                  <a:pt x="688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5" name="Straight Connector 3564"/>
          <p:cNvSpPr/>
          <p:nvPr/>
        </p:nvSpPr>
        <p:spPr>
          <a:xfrm flipH="1">
            <a:off x="10394280" y="5534640"/>
            <a:ext cx="349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6" name="Straight Connector 3565"/>
          <p:cNvSpPr/>
          <p:nvPr/>
        </p:nvSpPr>
        <p:spPr>
          <a:xfrm flipH="1">
            <a:off x="10267200" y="5547600"/>
            <a:ext cx="228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7" name="Straight Connector 3566"/>
          <p:cNvSpPr/>
          <p:nvPr/>
        </p:nvSpPr>
        <p:spPr>
          <a:xfrm flipH="1">
            <a:off x="10051200" y="5553720"/>
            <a:ext cx="343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8" name="Freeform: Shape 3567"/>
          <p:cNvSpPr/>
          <p:nvPr/>
        </p:nvSpPr>
        <p:spPr>
          <a:xfrm>
            <a:off x="9847800" y="5560200"/>
            <a:ext cx="419400" cy="6480"/>
          </a:xfrm>
          <a:custGeom>
            <a:avLst/>
            <a:gdLst/>
            <a:ahLst/>
            <a:cxnLst/>
            <a:rect l="0" t="0" r="r" b="b"/>
            <a:pathLst>
              <a:path w="1165" h="18" fill="none">
                <a:moveTo>
                  <a:pt x="1165" y="0"/>
                </a:moveTo>
                <a:lnTo>
                  <a:pt x="565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9" name="Freeform: Shape 3568"/>
          <p:cNvSpPr/>
          <p:nvPr/>
        </p:nvSpPr>
        <p:spPr>
          <a:xfrm>
            <a:off x="9600120" y="5560200"/>
            <a:ext cx="451080" cy="6480"/>
          </a:xfrm>
          <a:custGeom>
            <a:avLst/>
            <a:gdLst/>
            <a:ahLst/>
            <a:cxnLst/>
            <a:rect l="0" t="0" r="r" b="b"/>
            <a:pathLst>
              <a:path w="1253" h="18" fill="none">
                <a:moveTo>
                  <a:pt x="1253" y="18"/>
                </a:moveTo>
                <a:lnTo>
                  <a:pt x="688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0" name="Freeform: Shape 3569"/>
          <p:cNvSpPr/>
          <p:nvPr/>
        </p:nvSpPr>
        <p:spPr>
          <a:xfrm>
            <a:off x="9453960" y="5560200"/>
            <a:ext cx="393840" cy="19080"/>
          </a:xfrm>
          <a:custGeom>
            <a:avLst/>
            <a:gdLst/>
            <a:ahLst/>
            <a:cxnLst/>
            <a:rect l="0" t="0" r="r" b="b"/>
            <a:pathLst>
              <a:path w="1094" h="53" fill="none">
                <a:moveTo>
                  <a:pt x="1094" y="0"/>
                </a:moveTo>
                <a:lnTo>
                  <a:pt x="406" y="18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1" name="Straight Connector 3570"/>
          <p:cNvSpPr/>
          <p:nvPr/>
        </p:nvSpPr>
        <p:spPr>
          <a:xfrm flipH="1">
            <a:off x="9186840" y="5566680"/>
            <a:ext cx="413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2" name="Freeform: Shape 3571"/>
          <p:cNvSpPr/>
          <p:nvPr/>
        </p:nvSpPr>
        <p:spPr>
          <a:xfrm>
            <a:off x="9097920" y="5579280"/>
            <a:ext cx="356040" cy="25560"/>
          </a:xfrm>
          <a:custGeom>
            <a:avLst/>
            <a:gdLst/>
            <a:ahLst/>
            <a:cxnLst/>
            <a:rect l="0" t="0" r="r" b="b"/>
            <a:pathLst>
              <a:path w="989" h="71" fill="none">
                <a:moveTo>
                  <a:pt x="989" y="0"/>
                </a:moveTo>
                <a:lnTo>
                  <a:pt x="247" y="71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3" name="Straight Connector 3572"/>
          <p:cNvSpPr/>
          <p:nvPr/>
        </p:nvSpPr>
        <p:spPr>
          <a:xfrm flipH="1" flipV="1">
            <a:off x="8799480" y="5591880"/>
            <a:ext cx="3873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4" name="Freeform: Shape 3573"/>
          <p:cNvSpPr/>
          <p:nvPr/>
        </p:nvSpPr>
        <p:spPr>
          <a:xfrm>
            <a:off x="8577000" y="5541120"/>
            <a:ext cx="520920" cy="63720"/>
          </a:xfrm>
          <a:custGeom>
            <a:avLst/>
            <a:gdLst/>
            <a:ahLst/>
            <a:cxnLst/>
            <a:rect l="0" t="0" r="r" b="b"/>
            <a:pathLst>
              <a:path w="1447" h="177" fill="none">
                <a:moveTo>
                  <a:pt x="1447" y="177"/>
                </a:moveTo>
                <a:lnTo>
                  <a:pt x="618" y="14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5" name="Straight Connector 3574"/>
          <p:cNvSpPr/>
          <p:nvPr/>
        </p:nvSpPr>
        <p:spPr>
          <a:xfrm flipH="1" flipV="1">
            <a:off x="8481600" y="5522040"/>
            <a:ext cx="3178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6" name="Straight Connector 3575"/>
          <p:cNvSpPr/>
          <p:nvPr/>
        </p:nvSpPr>
        <p:spPr>
          <a:xfrm flipH="1" flipV="1">
            <a:off x="8303760" y="5477400"/>
            <a:ext cx="2732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7" name="Freeform: Shape 3576"/>
          <p:cNvSpPr/>
          <p:nvPr/>
        </p:nvSpPr>
        <p:spPr>
          <a:xfrm>
            <a:off x="8208720" y="5471280"/>
            <a:ext cx="272880" cy="50760"/>
          </a:xfrm>
          <a:custGeom>
            <a:avLst/>
            <a:gdLst/>
            <a:ahLst/>
            <a:cxnLst/>
            <a:rect l="0" t="0" r="r" b="b"/>
            <a:pathLst>
              <a:path w="758" h="141" fill="none">
                <a:moveTo>
                  <a:pt x="758" y="141"/>
                </a:moveTo>
                <a:lnTo>
                  <a:pt x="264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8" name="Freeform: Shape 3577"/>
          <p:cNvSpPr/>
          <p:nvPr/>
        </p:nvSpPr>
        <p:spPr>
          <a:xfrm>
            <a:off x="8151480" y="5471280"/>
            <a:ext cx="152280" cy="6120"/>
          </a:xfrm>
          <a:custGeom>
            <a:avLst/>
            <a:gdLst/>
            <a:ahLst/>
            <a:cxnLst/>
            <a:rect l="0" t="0" r="r" b="b"/>
            <a:pathLst>
              <a:path w="423" h="17" fill="none">
                <a:moveTo>
                  <a:pt x="423" y="17"/>
                </a:moveTo>
                <a:lnTo>
                  <a:pt x="159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9" name="Straight Connector 3578"/>
          <p:cNvSpPr/>
          <p:nvPr/>
        </p:nvSpPr>
        <p:spPr>
          <a:xfrm flipH="1">
            <a:off x="8125920" y="5471280"/>
            <a:ext cx="828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0" name="Straight Connector 3579"/>
          <p:cNvSpPr/>
          <p:nvPr/>
        </p:nvSpPr>
        <p:spPr>
          <a:xfrm flipH="1">
            <a:off x="8113320" y="54774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1" name="Freeform: Shape 3580"/>
          <p:cNvSpPr/>
          <p:nvPr/>
        </p:nvSpPr>
        <p:spPr>
          <a:xfrm>
            <a:off x="8113320" y="547740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35" y="0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2" name="Straight Connector 3581"/>
          <p:cNvSpPr/>
          <p:nvPr/>
        </p:nvSpPr>
        <p:spPr>
          <a:xfrm flipV="1">
            <a:off x="8113320" y="540756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3" name="Freeform: Shape 3582"/>
          <p:cNvSpPr/>
          <p:nvPr/>
        </p:nvSpPr>
        <p:spPr>
          <a:xfrm>
            <a:off x="8106840" y="5241960"/>
            <a:ext cx="19080" cy="235440"/>
          </a:xfrm>
          <a:custGeom>
            <a:avLst/>
            <a:gdLst/>
            <a:ahLst/>
            <a:cxnLst/>
            <a:rect l="0" t="0" r="r" b="b"/>
            <a:pathLst>
              <a:path w="53" h="654" fill="none">
                <a:moveTo>
                  <a:pt x="18" y="654"/>
                </a:moveTo>
                <a:lnTo>
                  <a:pt x="53" y="46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4" name="Straight Connector 3583"/>
          <p:cNvSpPr/>
          <p:nvPr/>
        </p:nvSpPr>
        <p:spPr>
          <a:xfrm flipH="1" flipV="1">
            <a:off x="8087760" y="5114880"/>
            <a:ext cx="38160" cy="292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5" name="Straight Connector 3584"/>
          <p:cNvSpPr/>
          <p:nvPr/>
        </p:nvSpPr>
        <p:spPr>
          <a:xfrm flipH="1" flipV="1">
            <a:off x="8062560" y="4892040"/>
            <a:ext cx="44280" cy="349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6" name="Freeform: Shape 3585"/>
          <p:cNvSpPr/>
          <p:nvPr/>
        </p:nvSpPr>
        <p:spPr>
          <a:xfrm>
            <a:off x="7992720" y="4618800"/>
            <a:ext cx="95040" cy="496080"/>
          </a:xfrm>
          <a:custGeom>
            <a:avLst/>
            <a:gdLst/>
            <a:ahLst/>
            <a:cxnLst/>
            <a:rect l="0" t="0" r="r" b="b"/>
            <a:pathLst>
              <a:path w="264" h="1378" fill="none">
                <a:moveTo>
                  <a:pt x="264" y="1378"/>
                </a:moveTo>
                <a:lnTo>
                  <a:pt x="194" y="75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7" name="Freeform: Shape 3586"/>
          <p:cNvSpPr/>
          <p:nvPr/>
        </p:nvSpPr>
        <p:spPr>
          <a:xfrm>
            <a:off x="7935480" y="4478760"/>
            <a:ext cx="127080" cy="413280"/>
          </a:xfrm>
          <a:custGeom>
            <a:avLst/>
            <a:gdLst/>
            <a:ahLst/>
            <a:cxnLst/>
            <a:rect l="0" t="0" r="r" b="b"/>
            <a:pathLst>
              <a:path w="353" h="1148" fill="none">
                <a:moveTo>
                  <a:pt x="353" y="1148"/>
                </a:moveTo>
                <a:lnTo>
                  <a:pt x="159" y="38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8" name="Freeform: Shape 3587"/>
          <p:cNvSpPr/>
          <p:nvPr/>
        </p:nvSpPr>
        <p:spPr>
          <a:xfrm>
            <a:off x="7922520" y="4427640"/>
            <a:ext cx="70200" cy="191160"/>
          </a:xfrm>
          <a:custGeom>
            <a:avLst/>
            <a:gdLst/>
            <a:ahLst/>
            <a:cxnLst/>
            <a:rect l="0" t="0" r="r" b="b"/>
            <a:pathLst>
              <a:path w="195" h="531" fill="none">
                <a:moveTo>
                  <a:pt x="195" y="531"/>
                </a:moveTo>
                <a:lnTo>
                  <a:pt x="36" y="142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9" name="Straight Connector 3588"/>
          <p:cNvSpPr/>
          <p:nvPr/>
        </p:nvSpPr>
        <p:spPr>
          <a:xfrm flipH="1" flipV="1">
            <a:off x="7922520" y="4402440"/>
            <a:ext cx="129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0" name="Straight Connector 3589"/>
          <p:cNvSpPr/>
          <p:nvPr/>
        </p:nvSpPr>
        <p:spPr>
          <a:xfrm flipV="1">
            <a:off x="7922520" y="437688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1" name="Straight Connector 3590"/>
          <p:cNvSpPr/>
          <p:nvPr/>
        </p:nvSpPr>
        <p:spPr>
          <a:xfrm flipV="1">
            <a:off x="7922520" y="4376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2" name="Straight Connector 3591"/>
          <p:cNvSpPr/>
          <p:nvPr/>
        </p:nvSpPr>
        <p:spPr>
          <a:xfrm>
            <a:off x="8100720" y="47905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3" name="Straight Connector 3592"/>
          <p:cNvSpPr/>
          <p:nvPr/>
        </p:nvSpPr>
        <p:spPr>
          <a:xfrm>
            <a:off x="8100720" y="4790520"/>
            <a:ext cx="18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4" name="Straight Connector 3593"/>
          <p:cNvSpPr/>
          <p:nvPr/>
        </p:nvSpPr>
        <p:spPr>
          <a:xfrm flipV="1">
            <a:off x="8106840" y="478404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5" name="Freeform: Shape 3594"/>
          <p:cNvSpPr/>
          <p:nvPr/>
        </p:nvSpPr>
        <p:spPr>
          <a:xfrm>
            <a:off x="8119440" y="4784040"/>
            <a:ext cx="89280" cy="6480"/>
          </a:xfrm>
          <a:custGeom>
            <a:avLst/>
            <a:gdLst/>
            <a:ahLst/>
            <a:cxnLst/>
            <a:rect l="0" t="0" r="r" b="b"/>
            <a:pathLst>
              <a:path w="248" h="18" fill="none">
                <a:moveTo>
                  <a:pt x="0" y="18"/>
                </a:moveTo>
                <a:lnTo>
                  <a:pt x="71" y="0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6" name="Straight Connector 3595"/>
          <p:cNvSpPr/>
          <p:nvPr/>
        </p:nvSpPr>
        <p:spPr>
          <a:xfrm flipV="1">
            <a:off x="8145000" y="477756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7" name="Straight Connector 3596"/>
          <p:cNvSpPr/>
          <p:nvPr/>
        </p:nvSpPr>
        <p:spPr>
          <a:xfrm flipV="1">
            <a:off x="8208720" y="4771440"/>
            <a:ext cx="127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8" name="Straight Connector 3597"/>
          <p:cNvSpPr/>
          <p:nvPr/>
        </p:nvSpPr>
        <p:spPr>
          <a:xfrm flipV="1">
            <a:off x="8259480" y="4764960"/>
            <a:ext cx="114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9" name="Straight Connector 3598"/>
          <p:cNvSpPr/>
          <p:nvPr/>
        </p:nvSpPr>
        <p:spPr>
          <a:xfrm flipV="1">
            <a:off x="8335800" y="4752360"/>
            <a:ext cx="82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0" name="Freeform: Shape 3599"/>
          <p:cNvSpPr/>
          <p:nvPr/>
        </p:nvSpPr>
        <p:spPr>
          <a:xfrm>
            <a:off x="8373600" y="4739400"/>
            <a:ext cx="140040" cy="25560"/>
          </a:xfrm>
          <a:custGeom>
            <a:avLst/>
            <a:gdLst/>
            <a:ahLst/>
            <a:cxnLst/>
            <a:rect l="0" t="0" r="r" b="b"/>
            <a:pathLst>
              <a:path w="389" h="71" fill="none">
                <a:moveTo>
                  <a:pt x="0" y="71"/>
                </a:moveTo>
                <a:lnTo>
                  <a:pt x="124" y="36"/>
                </a:lnTo>
                <a:lnTo>
                  <a:pt x="38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1" name="Straight Connector 3600"/>
          <p:cNvSpPr/>
          <p:nvPr/>
        </p:nvSpPr>
        <p:spPr>
          <a:xfrm flipV="1">
            <a:off x="8418240" y="473328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2" name="Straight Connector 3601"/>
          <p:cNvSpPr/>
          <p:nvPr/>
        </p:nvSpPr>
        <p:spPr>
          <a:xfrm flipV="1">
            <a:off x="8513640" y="4726800"/>
            <a:ext cx="442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3" name="Straight Connector 3602"/>
          <p:cNvSpPr/>
          <p:nvPr/>
        </p:nvSpPr>
        <p:spPr>
          <a:xfrm flipV="1">
            <a:off x="8532720" y="4720320"/>
            <a:ext cx="50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4" name="Straight Connector 3603"/>
          <p:cNvSpPr/>
          <p:nvPr/>
        </p:nvSpPr>
        <p:spPr>
          <a:xfrm flipV="1">
            <a:off x="8557920" y="470772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5" name="Straight Connector 3604"/>
          <p:cNvSpPr/>
          <p:nvPr/>
        </p:nvSpPr>
        <p:spPr>
          <a:xfrm flipV="1">
            <a:off x="8583480" y="4682160"/>
            <a:ext cx="196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6" name="Straight Connector 3605"/>
          <p:cNvSpPr/>
          <p:nvPr/>
        </p:nvSpPr>
        <p:spPr>
          <a:xfrm flipV="1">
            <a:off x="8665920" y="4663080"/>
            <a:ext cx="235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7" name="Straight Connector 3606"/>
          <p:cNvSpPr/>
          <p:nvPr/>
        </p:nvSpPr>
        <p:spPr>
          <a:xfrm flipV="1">
            <a:off x="8780400" y="4656960"/>
            <a:ext cx="1522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8" name="Straight Connector 3607"/>
          <p:cNvSpPr/>
          <p:nvPr/>
        </p:nvSpPr>
        <p:spPr>
          <a:xfrm flipV="1">
            <a:off x="8901000" y="465048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9" name="Straight Connector 3608"/>
          <p:cNvSpPr/>
          <p:nvPr/>
        </p:nvSpPr>
        <p:spPr>
          <a:xfrm flipV="1">
            <a:off x="8932680" y="4618800"/>
            <a:ext cx="305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0" name="Straight Connector 3609"/>
          <p:cNvSpPr/>
          <p:nvPr/>
        </p:nvSpPr>
        <p:spPr>
          <a:xfrm flipV="1">
            <a:off x="8964720" y="4612320"/>
            <a:ext cx="304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1" name="Straight Connector 3610"/>
          <p:cNvSpPr/>
          <p:nvPr/>
        </p:nvSpPr>
        <p:spPr>
          <a:xfrm flipV="1">
            <a:off x="9237960" y="4612320"/>
            <a:ext cx="95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2" name="Straight Connector 3611"/>
          <p:cNvSpPr/>
          <p:nvPr/>
        </p:nvSpPr>
        <p:spPr>
          <a:xfrm flipV="1">
            <a:off x="9269640" y="4605840"/>
            <a:ext cx="120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3" name="Straight Connector 3612"/>
          <p:cNvSpPr/>
          <p:nvPr/>
        </p:nvSpPr>
        <p:spPr>
          <a:xfrm flipV="1">
            <a:off x="9333000" y="4599720"/>
            <a:ext cx="241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4" name="Straight Connector 3613"/>
          <p:cNvSpPr/>
          <p:nvPr/>
        </p:nvSpPr>
        <p:spPr>
          <a:xfrm flipV="1">
            <a:off x="9390240" y="4593240"/>
            <a:ext cx="298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5" name="Straight Connector 3614"/>
          <p:cNvSpPr/>
          <p:nvPr/>
        </p:nvSpPr>
        <p:spPr>
          <a:xfrm flipV="1">
            <a:off x="9574560" y="4586760"/>
            <a:ext cx="1713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6" name="Straight Connector 3615"/>
          <p:cNvSpPr/>
          <p:nvPr/>
        </p:nvSpPr>
        <p:spPr>
          <a:xfrm flipV="1">
            <a:off x="9689040" y="4580640"/>
            <a:ext cx="114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7" name="Straight Connector 3616"/>
          <p:cNvSpPr/>
          <p:nvPr/>
        </p:nvSpPr>
        <p:spPr>
          <a:xfrm flipV="1">
            <a:off x="9745920" y="4555080"/>
            <a:ext cx="235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8" name="Straight Connector 3617"/>
          <p:cNvSpPr/>
          <p:nvPr/>
        </p:nvSpPr>
        <p:spPr>
          <a:xfrm flipV="1">
            <a:off x="9803160" y="4542480"/>
            <a:ext cx="241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9" name="Straight Connector 3618"/>
          <p:cNvSpPr/>
          <p:nvPr/>
        </p:nvSpPr>
        <p:spPr>
          <a:xfrm flipV="1">
            <a:off x="9981000" y="454248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0" name="Straight Connector 3619"/>
          <p:cNvSpPr/>
          <p:nvPr/>
        </p:nvSpPr>
        <p:spPr>
          <a:xfrm flipV="1">
            <a:off x="10044720" y="4516920"/>
            <a:ext cx="1904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1" name="Straight Connector 3620"/>
          <p:cNvSpPr/>
          <p:nvPr/>
        </p:nvSpPr>
        <p:spPr>
          <a:xfrm flipV="1">
            <a:off x="10076400" y="4504320"/>
            <a:ext cx="2160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2" name="Straight Connector 3621"/>
          <p:cNvSpPr/>
          <p:nvPr/>
        </p:nvSpPr>
        <p:spPr>
          <a:xfrm flipV="1">
            <a:off x="10235160" y="4484880"/>
            <a:ext cx="1778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3" name="Straight Connector 3622"/>
          <p:cNvSpPr/>
          <p:nvPr/>
        </p:nvSpPr>
        <p:spPr>
          <a:xfrm flipV="1">
            <a:off x="10292400" y="4472280"/>
            <a:ext cx="1778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4" name="Straight Connector 3623"/>
          <p:cNvSpPr/>
          <p:nvPr/>
        </p:nvSpPr>
        <p:spPr>
          <a:xfrm flipV="1">
            <a:off x="10413000" y="4459680"/>
            <a:ext cx="1652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5" name="Straight Connector 3624"/>
          <p:cNvSpPr/>
          <p:nvPr/>
        </p:nvSpPr>
        <p:spPr>
          <a:xfrm flipV="1">
            <a:off x="10470240" y="445320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6" name="Straight Connector 3625"/>
          <p:cNvSpPr/>
          <p:nvPr/>
        </p:nvSpPr>
        <p:spPr>
          <a:xfrm flipV="1">
            <a:off x="10578240" y="4446720"/>
            <a:ext cx="140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7" name="Straight Connector 3626"/>
          <p:cNvSpPr/>
          <p:nvPr/>
        </p:nvSpPr>
        <p:spPr>
          <a:xfrm flipV="1">
            <a:off x="10622880" y="444672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8" name="Straight Connector 3627"/>
          <p:cNvSpPr/>
          <p:nvPr/>
        </p:nvSpPr>
        <p:spPr>
          <a:xfrm>
            <a:off x="10718280" y="444672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9" name="Straight Connector 3628"/>
          <p:cNvSpPr/>
          <p:nvPr/>
        </p:nvSpPr>
        <p:spPr>
          <a:xfrm>
            <a:off x="10737360" y="4446720"/>
            <a:ext cx="145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0" name="Straight Connector 3629"/>
          <p:cNvSpPr/>
          <p:nvPr/>
        </p:nvSpPr>
        <p:spPr>
          <a:xfrm>
            <a:off x="10800720" y="4446720"/>
            <a:ext cx="1015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1" name="Straight Connector 3630"/>
          <p:cNvSpPr/>
          <p:nvPr/>
        </p:nvSpPr>
        <p:spPr>
          <a:xfrm>
            <a:off x="10883160" y="445320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2" name="Straight Connector 3631"/>
          <p:cNvSpPr/>
          <p:nvPr/>
        </p:nvSpPr>
        <p:spPr>
          <a:xfrm>
            <a:off x="10902240" y="4459680"/>
            <a:ext cx="184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3" name="Straight Connector 3632"/>
          <p:cNvSpPr/>
          <p:nvPr/>
        </p:nvSpPr>
        <p:spPr>
          <a:xfrm>
            <a:off x="10915200" y="4459680"/>
            <a:ext cx="235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4" name="Straight Connector 3633"/>
          <p:cNvSpPr/>
          <p:nvPr/>
        </p:nvSpPr>
        <p:spPr>
          <a:xfrm>
            <a:off x="11086560" y="447228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5" name="Straight Connector 3634"/>
          <p:cNvSpPr/>
          <p:nvPr/>
        </p:nvSpPr>
        <p:spPr>
          <a:xfrm>
            <a:off x="11150280" y="447876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6" name="Straight Connector 3635"/>
          <p:cNvSpPr/>
          <p:nvPr/>
        </p:nvSpPr>
        <p:spPr>
          <a:xfrm>
            <a:off x="11239200" y="449136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7" name="Straight Connector 3636"/>
          <p:cNvSpPr/>
          <p:nvPr/>
        </p:nvSpPr>
        <p:spPr>
          <a:xfrm>
            <a:off x="11270880" y="44913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8" name="Freeform: Shape 3637"/>
          <p:cNvSpPr/>
          <p:nvPr/>
        </p:nvSpPr>
        <p:spPr>
          <a:xfrm>
            <a:off x="11321640" y="4491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9" name="Straight Connector 3638"/>
          <p:cNvSpPr/>
          <p:nvPr/>
        </p:nvSpPr>
        <p:spPr>
          <a:xfrm flipH="1">
            <a:off x="11321640" y="44913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0" name="Straight Connector 3639"/>
          <p:cNvSpPr/>
          <p:nvPr/>
        </p:nvSpPr>
        <p:spPr>
          <a:xfrm flipH="1">
            <a:off x="1995120" y="1552320"/>
            <a:ext cx="187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1" name="Straight Connector 3640"/>
          <p:cNvSpPr/>
          <p:nvPr/>
        </p:nvSpPr>
        <p:spPr>
          <a:xfrm flipH="1">
            <a:off x="1969560" y="155232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2" name="Straight Connector 3641"/>
          <p:cNvSpPr/>
          <p:nvPr/>
        </p:nvSpPr>
        <p:spPr>
          <a:xfrm flipH="1">
            <a:off x="1937880" y="157140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3" name="Straight Connector 3642"/>
          <p:cNvSpPr/>
          <p:nvPr/>
        </p:nvSpPr>
        <p:spPr>
          <a:xfrm flipH="1">
            <a:off x="1899720" y="159696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4" name="Straight Connector 3643"/>
          <p:cNvSpPr/>
          <p:nvPr/>
        </p:nvSpPr>
        <p:spPr>
          <a:xfrm flipH="1">
            <a:off x="1887120" y="162216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5" name="Straight Connector 3644"/>
          <p:cNvSpPr/>
          <p:nvPr/>
        </p:nvSpPr>
        <p:spPr>
          <a:xfrm flipH="1">
            <a:off x="1868040" y="1654200"/>
            <a:ext cx="316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6" name="Straight Connector 3645"/>
          <p:cNvSpPr/>
          <p:nvPr/>
        </p:nvSpPr>
        <p:spPr>
          <a:xfrm flipH="1">
            <a:off x="1836000" y="1666800"/>
            <a:ext cx="51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7" name="Straight Connector 3646"/>
          <p:cNvSpPr/>
          <p:nvPr/>
        </p:nvSpPr>
        <p:spPr>
          <a:xfrm flipH="1">
            <a:off x="1829880" y="167940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8" name="Straight Connector 3647"/>
          <p:cNvSpPr/>
          <p:nvPr/>
        </p:nvSpPr>
        <p:spPr>
          <a:xfrm flipH="1">
            <a:off x="1816920" y="171144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9" name="Straight Connector 3648"/>
          <p:cNvSpPr/>
          <p:nvPr/>
        </p:nvSpPr>
        <p:spPr>
          <a:xfrm flipH="1">
            <a:off x="1810800" y="17240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0" name="Freeform: Shape 3649"/>
          <p:cNvSpPr/>
          <p:nvPr/>
        </p:nvSpPr>
        <p:spPr>
          <a:xfrm>
            <a:off x="1810800" y="1736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1" name="Freeform: Shape 3650"/>
          <p:cNvSpPr/>
          <p:nvPr/>
        </p:nvSpPr>
        <p:spPr>
          <a:xfrm>
            <a:off x="1810800" y="173664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0" y="0"/>
                </a:moveTo>
                <a:lnTo>
                  <a:pt x="0" y="18"/>
                </a:lnTo>
                <a:lnTo>
                  <a:pt x="35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2" name="Straight Connector 3651"/>
          <p:cNvSpPr/>
          <p:nvPr/>
        </p:nvSpPr>
        <p:spPr>
          <a:xfrm>
            <a:off x="1810800" y="17431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3" name="Straight Connector 3652"/>
          <p:cNvSpPr/>
          <p:nvPr/>
        </p:nvSpPr>
        <p:spPr>
          <a:xfrm>
            <a:off x="1823400" y="174960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4" name="Freeform: Shape 3653"/>
          <p:cNvSpPr/>
          <p:nvPr/>
        </p:nvSpPr>
        <p:spPr>
          <a:xfrm>
            <a:off x="1829880" y="1755720"/>
            <a:ext cx="63360" cy="44640"/>
          </a:xfrm>
          <a:custGeom>
            <a:avLst/>
            <a:gdLst/>
            <a:ahLst/>
            <a:cxnLst/>
            <a:rect l="0" t="0" r="r" b="b"/>
            <a:pathLst>
              <a:path w="176" h="124" fill="none">
                <a:moveTo>
                  <a:pt x="0" y="0"/>
                </a:moveTo>
                <a:lnTo>
                  <a:pt x="123" y="71"/>
                </a:lnTo>
                <a:lnTo>
                  <a:pt x="17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5" name="Straight Connector 3654"/>
          <p:cNvSpPr/>
          <p:nvPr/>
        </p:nvSpPr>
        <p:spPr>
          <a:xfrm>
            <a:off x="1874160" y="178128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6" name="Straight Connector 3655"/>
          <p:cNvSpPr/>
          <p:nvPr/>
        </p:nvSpPr>
        <p:spPr>
          <a:xfrm>
            <a:off x="1893240" y="18003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7" name="Straight Connector 3656"/>
          <p:cNvSpPr/>
          <p:nvPr/>
        </p:nvSpPr>
        <p:spPr>
          <a:xfrm>
            <a:off x="1899720" y="18003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8" name="Straight Connector 3657"/>
          <p:cNvSpPr/>
          <p:nvPr/>
        </p:nvSpPr>
        <p:spPr>
          <a:xfrm>
            <a:off x="1931400" y="18259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9" name="Straight Connector 3658"/>
          <p:cNvSpPr/>
          <p:nvPr/>
        </p:nvSpPr>
        <p:spPr>
          <a:xfrm>
            <a:off x="1937880" y="18320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0" name="Straight Connector 3659"/>
          <p:cNvSpPr/>
          <p:nvPr/>
        </p:nvSpPr>
        <p:spPr>
          <a:xfrm>
            <a:off x="1937880" y="18385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1" name="Straight Connector 3660"/>
          <p:cNvSpPr/>
          <p:nvPr/>
        </p:nvSpPr>
        <p:spPr>
          <a:xfrm>
            <a:off x="1937880" y="1845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2" name="Straight Connector 3661"/>
          <p:cNvSpPr/>
          <p:nvPr/>
        </p:nvSpPr>
        <p:spPr>
          <a:xfrm flipH="1">
            <a:off x="2128320" y="15904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3" name="Straight Connector 3662"/>
          <p:cNvSpPr/>
          <p:nvPr/>
        </p:nvSpPr>
        <p:spPr>
          <a:xfrm flipH="1">
            <a:off x="2122200" y="15904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4" name="Freeform: Shape 3663"/>
          <p:cNvSpPr/>
          <p:nvPr/>
        </p:nvSpPr>
        <p:spPr>
          <a:xfrm>
            <a:off x="2096640" y="159696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71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5" name="Freeform: Shape 3664"/>
          <p:cNvSpPr/>
          <p:nvPr/>
        </p:nvSpPr>
        <p:spPr>
          <a:xfrm>
            <a:off x="2071080" y="1596960"/>
            <a:ext cx="51120" cy="50760"/>
          </a:xfrm>
          <a:custGeom>
            <a:avLst/>
            <a:gdLst/>
            <a:ahLst/>
            <a:cxnLst/>
            <a:rect l="0" t="0" r="r" b="b"/>
            <a:pathLst>
              <a:path w="142" h="141" fill="none">
                <a:moveTo>
                  <a:pt x="142" y="0"/>
                </a:moveTo>
                <a:lnTo>
                  <a:pt x="71" y="88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6" name="Straight Connector 3665"/>
          <p:cNvSpPr/>
          <p:nvPr/>
        </p:nvSpPr>
        <p:spPr>
          <a:xfrm flipH="1">
            <a:off x="2064960" y="16286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7" name="Straight Connector 3666"/>
          <p:cNvSpPr/>
          <p:nvPr/>
        </p:nvSpPr>
        <p:spPr>
          <a:xfrm flipH="1">
            <a:off x="2026800" y="164772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8" name="Straight Connector 3667"/>
          <p:cNvSpPr/>
          <p:nvPr/>
        </p:nvSpPr>
        <p:spPr>
          <a:xfrm flipH="1">
            <a:off x="2007720" y="165420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9" name="Freeform: Shape 3668"/>
          <p:cNvSpPr/>
          <p:nvPr/>
        </p:nvSpPr>
        <p:spPr>
          <a:xfrm>
            <a:off x="2007720" y="1692360"/>
            <a:ext cx="19080" cy="25200"/>
          </a:xfrm>
          <a:custGeom>
            <a:avLst/>
            <a:gdLst/>
            <a:ahLst/>
            <a:cxnLst/>
            <a:rect l="0" t="0" r="r" b="b"/>
            <a:pathLst>
              <a:path w="53" h="70" fill="none">
                <a:moveTo>
                  <a:pt x="53" y="0"/>
                </a:moveTo>
                <a:lnTo>
                  <a:pt x="0" y="35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0" name="Straight Connector 3669"/>
          <p:cNvSpPr/>
          <p:nvPr/>
        </p:nvSpPr>
        <p:spPr>
          <a:xfrm flipH="1">
            <a:off x="2001240" y="1704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1" name="Straight Connector 3670"/>
          <p:cNvSpPr/>
          <p:nvPr/>
        </p:nvSpPr>
        <p:spPr>
          <a:xfrm flipH="1">
            <a:off x="1969560" y="1717560"/>
            <a:ext cx="381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2" name="Freeform: Shape 3671"/>
          <p:cNvSpPr/>
          <p:nvPr/>
        </p:nvSpPr>
        <p:spPr>
          <a:xfrm>
            <a:off x="1969560" y="1724040"/>
            <a:ext cx="31680" cy="63720"/>
          </a:xfrm>
          <a:custGeom>
            <a:avLst/>
            <a:gdLst/>
            <a:ahLst/>
            <a:cxnLst/>
            <a:rect l="0" t="0" r="r" b="b"/>
            <a:pathLst>
              <a:path w="88" h="177" fill="none">
                <a:moveTo>
                  <a:pt x="88" y="0"/>
                </a:moveTo>
                <a:lnTo>
                  <a:pt x="0" y="141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3" name="Freeform: Shape 3672"/>
          <p:cNvSpPr/>
          <p:nvPr/>
        </p:nvSpPr>
        <p:spPr>
          <a:xfrm>
            <a:off x="1969560" y="177480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0" y="0"/>
                </a:moveTo>
                <a:lnTo>
                  <a:pt x="18" y="36"/>
                </a:lnTo>
                <a:lnTo>
                  <a:pt x="71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4" name="Straight Connector 3673"/>
          <p:cNvSpPr/>
          <p:nvPr/>
        </p:nvSpPr>
        <p:spPr>
          <a:xfrm>
            <a:off x="1976040" y="1787760"/>
            <a:ext cx="316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5" name="Straight Connector 3674"/>
          <p:cNvSpPr/>
          <p:nvPr/>
        </p:nvSpPr>
        <p:spPr>
          <a:xfrm>
            <a:off x="199512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6" name="Straight Connector 3675"/>
          <p:cNvSpPr/>
          <p:nvPr/>
        </p:nvSpPr>
        <p:spPr>
          <a:xfrm>
            <a:off x="2007720" y="18003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7" name="Straight Connector 3676"/>
          <p:cNvSpPr/>
          <p:nvPr/>
        </p:nvSpPr>
        <p:spPr>
          <a:xfrm flipV="1">
            <a:off x="2020320" y="17938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8" name="Straight Connector 3677"/>
          <p:cNvSpPr/>
          <p:nvPr/>
        </p:nvSpPr>
        <p:spPr>
          <a:xfrm flipV="1">
            <a:off x="202680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9" name="Straight Connector 3678"/>
          <p:cNvSpPr/>
          <p:nvPr/>
        </p:nvSpPr>
        <p:spPr>
          <a:xfrm>
            <a:off x="2045880" y="1793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0" name="Straight Connector 3679"/>
          <p:cNvSpPr/>
          <p:nvPr/>
        </p:nvSpPr>
        <p:spPr>
          <a:xfrm>
            <a:off x="2052000" y="17938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1" name="Straight Connector 3680"/>
          <p:cNvSpPr/>
          <p:nvPr/>
        </p:nvSpPr>
        <p:spPr>
          <a:xfrm>
            <a:off x="2058480" y="1793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2" name="Straight Connector 3681"/>
          <p:cNvSpPr/>
          <p:nvPr/>
        </p:nvSpPr>
        <p:spPr>
          <a:xfrm>
            <a:off x="2064960" y="17938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3" name="Straight Connector 3682"/>
          <p:cNvSpPr/>
          <p:nvPr/>
        </p:nvSpPr>
        <p:spPr>
          <a:xfrm>
            <a:off x="2071080" y="179388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4" name="Straight Connector 3683"/>
          <p:cNvSpPr/>
          <p:nvPr/>
        </p:nvSpPr>
        <p:spPr>
          <a:xfrm>
            <a:off x="2090160" y="180036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5" name="Straight Connector 3684"/>
          <p:cNvSpPr/>
          <p:nvPr/>
        </p:nvSpPr>
        <p:spPr>
          <a:xfrm flipV="1">
            <a:off x="2369880" y="1647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6" name="Straight Connector 3685"/>
          <p:cNvSpPr/>
          <p:nvPr/>
        </p:nvSpPr>
        <p:spPr>
          <a:xfrm flipV="1">
            <a:off x="2369880" y="16412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7" name="Freeform: Shape 3686"/>
          <p:cNvSpPr/>
          <p:nvPr/>
        </p:nvSpPr>
        <p:spPr>
          <a:xfrm>
            <a:off x="2363400" y="16412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8" name="Straight Connector 3687"/>
          <p:cNvSpPr/>
          <p:nvPr/>
        </p:nvSpPr>
        <p:spPr>
          <a:xfrm flipH="1" flipV="1">
            <a:off x="2350800" y="16351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9" name="Straight Connector 3688"/>
          <p:cNvSpPr/>
          <p:nvPr/>
        </p:nvSpPr>
        <p:spPr>
          <a:xfrm flipH="1" flipV="1">
            <a:off x="2325240" y="16351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0" name="Freeform: Shape 3689"/>
          <p:cNvSpPr/>
          <p:nvPr/>
        </p:nvSpPr>
        <p:spPr>
          <a:xfrm>
            <a:off x="2306160" y="1635120"/>
            <a:ext cx="44640" cy="12600"/>
          </a:xfrm>
          <a:custGeom>
            <a:avLst/>
            <a:gdLst/>
            <a:ahLst/>
            <a:cxnLst/>
            <a:rect l="0" t="0" r="r" b="b"/>
            <a:pathLst>
              <a:path w="124" h="35" fill="none">
                <a:moveTo>
                  <a:pt x="124" y="0"/>
                </a:moveTo>
                <a:lnTo>
                  <a:pt x="53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1" name="Straight Connector 3690"/>
          <p:cNvSpPr/>
          <p:nvPr/>
        </p:nvSpPr>
        <p:spPr>
          <a:xfrm flipH="1">
            <a:off x="2300040" y="163512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2" name="Straight Connector 3691"/>
          <p:cNvSpPr/>
          <p:nvPr/>
        </p:nvSpPr>
        <p:spPr>
          <a:xfrm flipH="1">
            <a:off x="2280960" y="164772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3" name="Straight Connector 3692"/>
          <p:cNvSpPr/>
          <p:nvPr/>
        </p:nvSpPr>
        <p:spPr>
          <a:xfrm flipH="1">
            <a:off x="2274480" y="165420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4" name="Straight Connector 3693"/>
          <p:cNvSpPr/>
          <p:nvPr/>
        </p:nvSpPr>
        <p:spPr>
          <a:xfrm flipH="1">
            <a:off x="2268000" y="167328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5" name="Straight Connector 3694"/>
          <p:cNvSpPr/>
          <p:nvPr/>
        </p:nvSpPr>
        <p:spPr>
          <a:xfrm flipH="1">
            <a:off x="2242800" y="167940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6" name="Freeform: Shape 3695"/>
          <p:cNvSpPr/>
          <p:nvPr/>
        </p:nvSpPr>
        <p:spPr>
          <a:xfrm>
            <a:off x="2242800" y="1685880"/>
            <a:ext cx="25200" cy="108000"/>
          </a:xfrm>
          <a:custGeom>
            <a:avLst/>
            <a:gdLst/>
            <a:ahLst/>
            <a:cxnLst/>
            <a:rect l="0" t="0" r="r" b="b"/>
            <a:pathLst>
              <a:path w="70" h="300" fill="none">
                <a:moveTo>
                  <a:pt x="70" y="0"/>
                </a:moveTo>
                <a:lnTo>
                  <a:pt x="0" y="141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7" name="Freeform: Shape 3696"/>
          <p:cNvSpPr/>
          <p:nvPr/>
        </p:nvSpPr>
        <p:spPr>
          <a:xfrm>
            <a:off x="2242800" y="1736640"/>
            <a:ext cx="6120" cy="70200"/>
          </a:xfrm>
          <a:custGeom>
            <a:avLst/>
            <a:gdLst/>
            <a:ahLst/>
            <a:cxnLst/>
            <a:rect l="0" t="0" r="r" b="b"/>
            <a:pathLst>
              <a:path w="17" h="195" fill="none">
                <a:moveTo>
                  <a:pt x="0" y="0"/>
                </a:moveTo>
                <a:lnTo>
                  <a:pt x="0" y="159"/>
                </a:lnTo>
                <a:lnTo>
                  <a:pt x="17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8" name="Freeform: Shape 3697"/>
          <p:cNvSpPr/>
          <p:nvPr/>
        </p:nvSpPr>
        <p:spPr>
          <a:xfrm>
            <a:off x="2242800" y="179388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7" y="36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9" name="Freeform: Shape 3698"/>
          <p:cNvSpPr/>
          <p:nvPr/>
        </p:nvSpPr>
        <p:spPr>
          <a:xfrm>
            <a:off x="2248920" y="1749600"/>
            <a:ext cx="89280" cy="57240"/>
          </a:xfrm>
          <a:custGeom>
            <a:avLst/>
            <a:gdLst/>
            <a:ahLst/>
            <a:cxnLst/>
            <a:rect l="0" t="0" r="r" b="b"/>
            <a:pathLst>
              <a:path w="248" h="159" fill="none">
                <a:moveTo>
                  <a:pt x="0" y="159"/>
                </a:moveTo>
                <a:lnTo>
                  <a:pt x="142" y="123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0" name="Straight Connector 3699"/>
          <p:cNvSpPr/>
          <p:nvPr/>
        </p:nvSpPr>
        <p:spPr>
          <a:xfrm flipV="1">
            <a:off x="2300040" y="1730520"/>
            <a:ext cx="5724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1" name="Freeform: Shape 3700"/>
          <p:cNvSpPr/>
          <p:nvPr/>
        </p:nvSpPr>
        <p:spPr>
          <a:xfrm>
            <a:off x="2338200" y="17305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53"/>
                </a:moveTo>
                <a:lnTo>
                  <a:pt x="53" y="0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2" name="Straight Connector 3701"/>
          <p:cNvSpPr/>
          <p:nvPr/>
        </p:nvSpPr>
        <p:spPr>
          <a:xfrm>
            <a:off x="2357280" y="17305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3" name="Straight Connector 3702"/>
          <p:cNvSpPr/>
          <p:nvPr/>
        </p:nvSpPr>
        <p:spPr>
          <a:xfrm>
            <a:off x="2357280" y="1743120"/>
            <a:ext cx="187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4" name="Freeform: Shape 3703"/>
          <p:cNvSpPr/>
          <p:nvPr/>
        </p:nvSpPr>
        <p:spPr>
          <a:xfrm>
            <a:off x="2357280" y="1755720"/>
            <a:ext cx="50760" cy="44640"/>
          </a:xfrm>
          <a:custGeom>
            <a:avLst/>
            <a:gdLst/>
            <a:ahLst/>
            <a:cxnLst/>
            <a:rect l="0" t="0" r="r" b="b"/>
            <a:pathLst>
              <a:path w="141" h="124" fill="none">
                <a:moveTo>
                  <a:pt x="0" y="0"/>
                </a:moveTo>
                <a:lnTo>
                  <a:pt x="52" y="124"/>
                </a:lnTo>
                <a:lnTo>
                  <a:pt x="14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5" name="Straight Connector 3704"/>
          <p:cNvSpPr/>
          <p:nvPr/>
        </p:nvSpPr>
        <p:spPr>
          <a:xfrm flipV="1">
            <a:off x="2376000" y="179388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6" name="Straight Connector 3705"/>
          <p:cNvSpPr/>
          <p:nvPr/>
        </p:nvSpPr>
        <p:spPr>
          <a:xfrm flipH="1">
            <a:off x="2496960" y="14950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7" name="Freeform: Shape 3706"/>
          <p:cNvSpPr/>
          <p:nvPr/>
        </p:nvSpPr>
        <p:spPr>
          <a:xfrm>
            <a:off x="2496960" y="14886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8" name="Freeform: Shape 3707"/>
          <p:cNvSpPr/>
          <p:nvPr/>
        </p:nvSpPr>
        <p:spPr>
          <a:xfrm>
            <a:off x="2496960" y="1495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9" name="Straight Connector 3708"/>
          <p:cNvSpPr/>
          <p:nvPr/>
        </p:nvSpPr>
        <p:spPr>
          <a:xfrm>
            <a:off x="2496960" y="1488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0" name="Freeform: Shape 3709"/>
          <p:cNvSpPr/>
          <p:nvPr/>
        </p:nvSpPr>
        <p:spPr>
          <a:xfrm>
            <a:off x="2496960" y="14950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1" name="Freeform: Shape 3710"/>
          <p:cNvSpPr/>
          <p:nvPr/>
        </p:nvSpPr>
        <p:spPr>
          <a:xfrm>
            <a:off x="2496960" y="1501560"/>
            <a:ext cx="12600" cy="25200"/>
          </a:xfrm>
          <a:custGeom>
            <a:avLst/>
            <a:gdLst/>
            <a:ahLst/>
            <a:cxnLst/>
            <a:rect l="0" t="0" r="r" b="b"/>
            <a:pathLst>
              <a:path w="35" h="70" fill="none">
                <a:moveTo>
                  <a:pt x="0" y="0"/>
                </a:moveTo>
                <a:lnTo>
                  <a:pt x="17" y="0"/>
                </a:lnTo>
                <a:lnTo>
                  <a:pt x="35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2" name="Straight Connector 3711"/>
          <p:cNvSpPr/>
          <p:nvPr/>
        </p:nvSpPr>
        <p:spPr>
          <a:xfrm>
            <a:off x="2503080" y="15015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3" name="Straight Connector 3712"/>
          <p:cNvSpPr/>
          <p:nvPr/>
        </p:nvSpPr>
        <p:spPr>
          <a:xfrm>
            <a:off x="2509560" y="152676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4" name="Straight Connector 3713"/>
          <p:cNvSpPr/>
          <p:nvPr/>
        </p:nvSpPr>
        <p:spPr>
          <a:xfrm>
            <a:off x="2509560" y="153972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5" name="Straight Connector 3714"/>
          <p:cNvSpPr/>
          <p:nvPr/>
        </p:nvSpPr>
        <p:spPr>
          <a:xfrm>
            <a:off x="2509560" y="1552320"/>
            <a:ext cx="2556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6" name="Straight Connector 3715"/>
          <p:cNvSpPr/>
          <p:nvPr/>
        </p:nvSpPr>
        <p:spPr>
          <a:xfrm>
            <a:off x="2522160" y="1635120"/>
            <a:ext cx="1908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7" name="Straight Connector 3716"/>
          <p:cNvSpPr/>
          <p:nvPr/>
        </p:nvSpPr>
        <p:spPr>
          <a:xfrm>
            <a:off x="2535120" y="172404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8" name="Straight Connector 3717"/>
          <p:cNvSpPr/>
          <p:nvPr/>
        </p:nvSpPr>
        <p:spPr>
          <a:xfrm>
            <a:off x="2516040" y="16603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9" name="Straight Connector 3718"/>
          <p:cNvSpPr/>
          <p:nvPr/>
        </p:nvSpPr>
        <p:spPr>
          <a:xfrm>
            <a:off x="2516040" y="16603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0" name="Straight Connector 3719"/>
          <p:cNvSpPr/>
          <p:nvPr/>
        </p:nvSpPr>
        <p:spPr>
          <a:xfrm>
            <a:off x="2522160" y="1660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1" name="Straight Connector 3720"/>
          <p:cNvSpPr/>
          <p:nvPr/>
        </p:nvSpPr>
        <p:spPr>
          <a:xfrm>
            <a:off x="2528640" y="166032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2" name="Straight Connector 3721"/>
          <p:cNvSpPr/>
          <p:nvPr/>
        </p:nvSpPr>
        <p:spPr>
          <a:xfrm>
            <a:off x="2566800" y="1660320"/>
            <a:ext cx="633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3" name="Freeform: Shape 3722"/>
          <p:cNvSpPr/>
          <p:nvPr/>
        </p:nvSpPr>
        <p:spPr>
          <a:xfrm>
            <a:off x="2592000" y="1666800"/>
            <a:ext cx="70200" cy="44640"/>
          </a:xfrm>
          <a:custGeom>
            <a:avLst/>
            <a:gdLst/>
            <a:ahLst/>
            <a:cxnLst/>
            <a:rect l="0" t="0" r="r" b="b"/>
            <a:pathLst>
              <a:path w="195" h="124" fill="none">
                <a:moveTo>
                  <a:pt x="0" y="0"/>
                </a:moveTo>
                <a:lnTo>
                  <a:pt x="106" y="53"/>
                </a:lnTo>
                <a:lnTo>
                  <a:pt x="19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4" name="Freeform: Shape 3723"/>
          <p:cNvSpPr/>
          <p:nvPr/>
        </p:nvSpPr>
        <p:spPr>
          <a:xfrm>
            <a:off x="2630160" y="1685880"/>
            <a:ext cx="44640" cy="44640"/>
          </a:xfrm>
          <a:custGeom>
            <a:avLst/>
            <a:gdLst/>
            <a:ahLst/>
            <a:cxnLst/>
            <a:rect l="0" t="0" r="r" b="b"/>
            <a:pathLst>
              <a:path w="124" h="124" fill="none">
                <a:moveTo>
                  <a:pt x="0" y="0"/>
                </a:moveTo>
                <a:lnTo>
                  <a:pt x="89" y="71"/>
                </a:lnTo>
                <a:lnTo>
                  <a:pt x="124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5" name="Freeform: Shape 3724"/>
          <p:cNvSpPr/>
          <p:nvPr/>
        </p:nvSpPr>
        <p:spPr>
          <a:xfrm>
            <a:off x="2662200" y="1711440"/>
            <a:ext cx="12600" cy="44280"/>
          </a:xfrm>
          <a:custGeom>
            <a:avLst/>
            <a:gdLst/>
            <a:ahLst/>
            <a:cxnLst/>
            <a:rect l="0" t="0" r="r" b="b"/>
            <a:pathLst>
              <a:path w="35" h="123" fill="none">
                <a:moveTo>
                  <a:pt x="0" y="0"/>
                </a:moveTo>
                <a:lnTo>
                  <a:pt x="35" y="53"/>
                </a:lnTo>
                <a:lnTo>
                  <a:pt x="35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6" name="Freeform: Shape 3725"/>
          <p:cNvSpPr/>
          <p:nvPr/>
        </p:nvSpPr>
        <p:spPr>
          <a:xfrm>
            <a:off x="2662200" y="173052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35" y="0"/>
                </a:moveTo>
                <a:lnTo>
                  <a:pt x="35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7" name="Straight Connector 3726"/>
          <p:cNvSpPr/>
          <p:nvPr/>
        </p:nvSpPr>
        <p:spPr>
          <a:xfrm flipH="1">
            <a:off x="2630160" y="1755720"/>
            <a:ext cx="446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8" name="Freeform: Shape 3727"/>
          <p:cNvSpPr/>
          <p:nvPr/>
        </p:nvSpPr>
        <p:spPr>
          <a:xfrm>
            <a:off x="2585880" y="1768680"/>
            <a:ext cx="76320" cy="31680"/>
          </a:xfrm>
          <a:custGeom>
            <a:avLst/>
            <a:gdLst/>
            <a:ahLst/>
            <a:cxnLst/>
            <a:rect l="0" t="0" r="r" b="b"/>
            <a:pathLst>
              <a:path w="212" h="88" fill="none">
                <a:moveTo>
                  <a:pt x="212" y="0"/>
                </a:moveTo>
                <a:lnTo>
                  <a:pt x="123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9" name="Straight Connector 3728"/>
          <p:cNvSpPr/>
          <p:nvPr/>
        </p:nvSpPr>
        <p:spPr>
          <a:xfrm flipH="1">
            <a:off x="2547720" y="1787760"/>
            <a:ext cx="82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0" name="Straight Connector 3729"/>
          <p:cNvSpPr/>
          <p:nvPr/>
        </p:nvSpPr>
        <p:spPr>
          <a:xfrm flipH="1">
            <a:off x="2535120" y="180036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1" name="Straight Connector 3730"/>
          <p:cNvSpPr/>
          <p:nvPr/>
        </p:nvSpPr>
        <p:spPr>
          <a:xfrm flipH="1">
            <a:off x="2503080" y="180684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2" name="Straight Connector 3731"/>
          <p:cNvSpPr/>
          <p:nvPr/>
        </p:nvSpPr>
        <p:spPr>
          <a:xfrm flipH="1">
            <a:off x="2503080" y="181296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3" name="Straight Connector 3732"/>
          <p:cNvSpPr/>
          <p:nvPr/>
        </p:nvSpPr>
        <p:spPr>
          <a:xfrm flipH="1" flipV="1">
            <a:off x="2852640" y="16286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4" name="Straight Connector 3733"/>
          <p:cNvSpPr/>
          <p:nvPr/>
        </p:nvSpPr>
        <p:spPr>
          <a:xfrm flipH="1" flipV="1">
            <a:off x="2846160" y="16286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5" name="Straight Connector 3734"/>
          <p:cNvSpPr/>
          <p:nvPr/>
        </p:nvSpPr>
        <p:spPr>
          <a:xfrm flipH="1">
            <a:off x="2820960" y="16286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6" name="Freeform: Shape 3735"/>
          <p:cNvSpPr/>
          <p:nvPr/>
        </p:nvSpPr>
        <p:spPr>
          <a:xfrm>
            <a:off x="2801880" y="1628640"/>
            <a:ext cx="44280" cy="12600"/>
          </a:xfrm>
          <a:custGeom>
            <a:avLst/>
            <a:gdLst/>
            <a:ahLst/>
            <a:cxnLst/>
            <a:rect l="0" t="0" r="r" b="b"/>
            <a:pathLst>
              <a:path w="123" h="35" fill="none">
                <a:moveTo>
                  <a:pt x="123" y="0"/>
                </a:moveTo>
                <a:lnTo>
                  <a:pt x="53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7" name="Straight Connector 3736"/>
          <p:cNvSpPr/>
          <p:nvPr/>
        </p:nvSpPr>
        <p:spPr>
          <a:xfrm flipH="1">
            <a:off x="2782800" y="162864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8" name="Freeform: Shape 3737"/>
          <p:cNvSpPr/>
          <p:nvPr/>
        </p:nvSpPr>
        <p:spPr>
          <a:xfrm>
            <a:off x="2744640" y="1641240"/>
            <a:ext cx="57240" cy="63720"/>
          </a:xfrm>
          <a:custGeom>
            <a:avLst/>
            <a:gdLst/>
            <a:ahLst/>
            <a:cxnLst/>
            <a:rect l="0" t="0" r="r" b="b"/>
            <a:pathLst>
              <a:path w="159" h="177" fill="none">
                <a:moveTo>
                  <a:pt x="159" y="0"/>
                </a:moveTo>
                <a:lnTo>
                  <a:pt x="106" y="36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9" name="Freeform: Shape 3738"/>
          <p:cNvSpPr/>
          <p:nvPr/>
        </p:nvSpPr>
        <p:spPr>
          <a:xfrm>
            <a:off x="2744640" y="165420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 fill="none">
                <a:moveTo>
                  <a:pt x="106" y="0"/>
                </a:moveTo>
                <a:lnTo>
                  <a:pt x="0" y="141"/>
                </a:lnTo>
                <a:lnTo>
                  <a:pt x="212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0" name="Straight Connector 3739"/>
          <p:cNvSpPr/>
          <p:nvPr/>
        </p:nvSpPr>
        <p:spPr>
          <a:xfrm>
            <a:off x="2744640" y="1704960"/>
            <a:ext cx="114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1" name="Freeform: Shape 3740"/>
          <p:cNvSpPr/>
          <p:nvPr/>
        </p:nvSpPr>
        <p:spPr>
          <a:xfrm>
            <a:off x="2820960" y="1730520"/>
            <a:ext cx="76320" cy="38160"/>
          </a:xfrm>
          <a:custGeom>
            <a:avLst/>
            <a:gdLst/>
            <a:ahLst/>
            <a:cxnLst/>
            <a:rect l="0" t="0" r="r" b="b"/>
            <a:pathLst>
              <a:path w="212" h="106" fill="none">
                <a:moveTo>
                  <a:pt x="0" y="0"/>
                </a:moveTo>
                <a:lnTo>
                  <a:pt x="106" y="17"/>
                </a:lnTo>
                <a:lnTo>
                  <a:pt x="212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2" name="Freeform: Shape 3741"/>
          <p:cNvSpPr/>
          <p:nvPr/>
        </p:nvSpPr>
        <p:spPr>
          <a:xfrm>
            <a:off x="2846160" y="1736640"/>
            <a:ext cx="51120" cy="89280"/>
          </a:xfrm>
          <a:custGeom>
            <a:avLst/>
            <a:gdLst/>
            <a:ahLst/>
            <a:cxnLst/>
            <a:rect l="0" t="0" r="r" b="b"/>
            <a:pathLst>
              <a:path w="142" h="248" fill="none">
                <a:moveTo>
                  <a:pt x="36" y="0"/>
                </a:moveTo>
                <a:lnTo>
                  <a:pt x="142" y="89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3" name="Freeform: Shape 3742"/>
          <p:cNvSpPr/>
          <p:nvPr/>
        </p:nvSpPr>
        <p:spPr>
          <a:xfrm>
            <a:off x="2776320" y="1768680"/>
            <a:ext cx="120960" cy="76320"/>
          </a:xfrm>
          <a:custGeom>
            <a:avLst/>
            <a:gdLst/>
            <a:ahLst/>
            <a:cxnLst/>
            <a:rect l="0" t="0" r="r" b="b"/>
            <a:pathLst>
              <a:path w="336" h="212" fill="none">
                <a:moveTo>
                  <a:pt x="336" y="0"/>
                </a:moveTo>
                <a:lnTo>
                  <a:pt x="194" y="159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4" name="Freeform: Shape 3743"/>
          <p:cNvSpPr/>
          <p:nvPr/>
        </p:nvSpPr>
        <p:spPr>
          <a:xfrm>
            <a:off x="2732040" y="1825920"/>
            <a:ext cx="114120" cy="19080"/>
          </a:xfrm>
          <a:custGeom>
            <a:avLst/>
            <a:gdLst/>
            <a:ahLst/>
            <a:cxnLst/>
            <a:rect l="0" t="0" r="r" b="b"/>
            <a:pathLst>
              <a:path w="317" h="53" fill="none">
                <a:moveTo>
                  <a:pt x="317" y="0"/>
                </a:moveTo>
                <a:lnTo>
                  <a:pt x="123" y="53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5" name="Straight Connector 3744"/>
          <p:cNvSpPr/>
          <p:nvPr/>
        </p:nvSpPr>
        <p:spPr>
          <a:xfrm flipH="1" flipV="1">
            <a:off x="2732040" y="1832040"/>
            <a:ext cx="442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6" name="Straight Connector 3745"/>
          <p:cNvSpPr/>
          <p:nvPr/>
        </p:nvSpPr>
        <p:spPr>
          <a:xfrm>
            <a:off x="3068640" y="14439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7" name="Straight Connector 3746"/>
          <p:cNvSpPr/>
          <p:nvPr/>
        </p:nvSpPr>
        <p:spPr>
          <a:xfrm>
            <a:off x="3068640" y="14439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8" name="Straight Connector 3747"/>
          <p:cNvSpPr/>
          <p:nvPr/>
        </p:nvSpPr>
        <p:spPr>
          <a:xfrm>
            <a:off x="3075120" y="14504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9" name="Straight Connector 3748"/>
          <p:cNvSpPr/>
          <p:nvPr/>
        </p:nvSpPr>
        <p:spPr>
          <a:xfrm flipH="1">
            <a:off x="3068640" y="14569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0" name="Straight Connector 3749"/>
          <p:cNvSpPr/>
          <p:nvPr/>
        </p:nvSpPr>
        <p:spPr>
          <a:xfrm flipH="1">
            <a:off x="3062160" y="1463040"/>
            <a:ext cx="12960" cy="127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1" name="Straight Connector 3750"/>
          <p:cNvSpPr/>
          <p:nvPr/>
        </p:nvSpPr>
        <p:spPr>
          <a:xfrm flipH="1">
            <a:off x="3056040" y="1539720"/>
            <a:ext cx="1260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2" name="Straight Connector 3751"/>
          <p:cNvSpPr/>
          <p:nvPr/>
        </p:nvSpPr>
        <p:spPr>
          <a:xfrm flipH="1">
            <a:off x="3049560" y="1590480"/>
            <a:ext cx="1260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3" name="Straight Connector 3752"/>
          <p:cNvSpPr/>
          <p:nvPr/>
        </p:nvSpPr>
        <p:spPr>
          <a:xfrm flipH="1">
            <a:off x="3043440" y="164772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4" name="Straight Connector 3753"/>
          <p:cNvSpPr/>
          <p:nvPr/>
        </p:nvSpPr>
        <p:spPr>
          <a:xfrm flipH="1">
            <a:off x="3043440" y="1679400"/>
            <a:ext cx="612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5" name="Straight Connector 3754"/>
          <p:cNvSpPr/>
          <p:nvPr/>
        </p:nvSpPr>
        <p:spPr>
          <a:xfrm>
            <a:off x="3043440" y="17431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6" name="Freeform: Shape 3755"/>
          <p:cNvSpPr/>
          <p:nvPr/>
        </p:nvSpPr>
        <p:spPr>
          <a:xfrm>
            <a:off x="3043440" y="176868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0"/>
                </a:moveTo>
                <a:lnTo>
                  <a:pt x="0" y="35"/>
                </a:lnTo>
                <a:lnTo>
                  <a:pt x="17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7" name="Straight Connector 3756"/>
          <p:cNvSpPr/>
          <p:nvPr/>
        </p:nvSpPr>
        <p:spPr>
          <a:xfrm>
            <a:off x="3043440" y="17812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8" name="Straight Connector 3757"/>
          <p:cNvSpPr/>
          <p:nvPr/>
        </p:nvSpPr>
        <p:spPr>
          <a:xfrm>
            <a:off x="3049560" y="17812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9" name="Straight Connector 3758"/>
          <p:cNvSpPr/>
          <p:nvPr/>
        </p:nvSpPr>
        <p:spPr>
          <a:xfrm flipV="1">
            <a:off x="3075120" y="176220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0" name="Freeform: Shape 3759"/>
          <p:cNvSpPr/>
          <p:nvPr/>
        </p:nvSpPr>
        <p:spPr>
          <a:xfrm>
            <a:off x="3081240" y="1762200"/>
            <a:ext cx="70200" cy="19080"/>
          </a:xfrm>
          <a:custGeom>
            <a:avLst/>
            <a:gdLst/>
            <a:ahLst/>
            <a:cxnLst/>
            <a:rect l="0" t="0" r="r" b="b"/>
            <a:pathLst>
              <a:path w="195" h="53" fill="none">
                <a:moveTo>
                  <a:pt x="0" y="53"/>
                </a:moveTo>
                <a:lnTo>
                  <a:pt x="142" y="0"/>
                </a:lnTo>
                <a:lnTo>
                  <a:pt x="19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1" name="Straight Connector 3760"/>
          <p:cNvSpPr/>
          <p:nvPr/>
        </p:nvSpPr>
        <p:spPr>
          <a:xfrm>
            <a:off x="3132360" y="17622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2" name="Straight Connector 3761"/>
          <p:cNvSpPr/>
          <p:nvPr/>
        </p:nvSpPr>
        <p:spPr>
          <a:xfrm>
            <a:off x="2986200" y="16542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3" name="Straight Connector 3762"/>
          <p:cNvSpPr/>
          <p:nvPr/>
        </p:nvSpPr>
        <p:spPr>
          <a:xfrm>
            <a:off x="2986200" y="1654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4" name="Straight Connector 3763"/>
          <p:cNvSpPr/>
          <p:nvPr/>
        </p:nvSpPr>
        <p:spPr>
          <a:xfrm>
            <a:off x="2992320" y="16542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5" name="Straight Connector 3764"/>
          <p:cNvSpPr/>
          <p:nvPr/>
        </p:nvSpPr>
        <p:spPr>
          <a:xfrm>
            <a:off x="2998800" y="165420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6" name="Straight Connector 3765"/>
          <p:cNvSpPr/>
          <p:nvPr/>
        </p:nvSpPr>
        <p:spPr>
          <a:xfrm>
            <a:off x="3005280" y="165420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7" name="Straight Connector 3766"/>
          <p:cNvSpPr/>
          <p:nvPr/>
        </p:nvSpPr>
        <p:spPr>
          <a:xfrm>
            <a:off x="3246480" y="15969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8" name="Straight Connector 3767"/>
          <p:cNvSpPr/>
          <p:nvPr/>
        </p:nvSpPr>
        <p:spPr>
          <a:xfrm>
            <a:off x="3246480" y="15969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9" name="Freeform: Shape 3768"/>
          <p:cNvSpPr/>
          <p:nvPr/>
        </p:nvSpPr>
        <p:spPr>
          <a:xfrm>
            <a:off x="3246480" y="1603080"/>
            <a:ext cx="6480" cy="32040"/>
          </a:xfrm>
          <a:custGeom>
            <a:avLst/>
            <a:gdLst/>
            <a:ahLst/>
            <a:cxnLst/>
            <a:rect l="0" t="0" r="r" b="b"/>
            <a:pathLst>
              <a:path w="18" h="89" fill="none">
                <a:moveTo>
                  <a:pt x="0" y="0"/>
                </a:moveTo>
                <a:lnTo>
                  <a:pt x="18" y="18"/>
                </a:lnTo>
                <a:lnTo>
                  <a:pt x="18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0" name="Straight Connector 3769"/>
          <p:cNvSpPr/>
          <p:nvPr/>
        </p:nvSpPr>
        <p:spPr>
          <a:xfrm>
            <a:off x="3252960" y="16095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1" name="Straight Connector 3770"/>
          <p:cNvSpPr/>
          <p:nvPr/>
        </p:nvSpPr>
        <p:spPr>
          <a:xfrm>
            <a:off x="3252960" y="1635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2" name="Straight Connector 3771"/>
          <p:cNvSpPr/>
          <p:nvPr/>
        </p:nvSpPr>
        <p:spPr>
          <a:xfrm>
            <a:off x="3252960" y="164772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3" name="Straight Connector 3772"/>
          <p:cNvSpPr/>
          <p:nvPr/>
        </p:nvSpPr>
        <p:spPr>
          <a:xfrm>
            <a:off x="3252960" y="165420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4" name="Freeform: Shape 3773"/>
          <p:cNvSpPr/>
          <p:nvPr/>
        </p:nvSpPr>
        <p:spPr>
          <a:xfrm>
            <a:off x="3259440" y="175572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5" name="Straight Connector 3774"/>
          <p:cNvSpPr/>
          <p:nvPr/>
        </p:nvSpPr>
        <p:spPr>
          <a:xfrm flipV="1">
            <a:off x="3259440" y="1749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6" name="Straight Connector 3775"/>
          <p:cNvSpPr/>
          <p:nvPr/>
        </p:nvSpPr>
        <p:spPr>
          <a:xfrm flipV="1">
            <a:off x="3259440" y="1673280"/>
            <a:ext cx="4428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7" name="Freeform: Shape 3776"/>
          <p:cNvSpPr/>
          <p:nvPr/>
        </p:nvSpPr>
        <p:spPr>
          <a:xfrm>
            <a:off x="3259440" y="1647720"/>
            <a:ext cx="88920" cy="101880"/>
          </a:xfrm>
          <a:custGeom>
            <a:avLst/>
            <a:gdLst/>
            <a:ahLst/>
            <a:cxnLst/>
            <a:rect l="0" t="0" r="r" b="b"/>
            <a:pathLst>
              <a:path w="247" h="283" fill="none">
                <a:moveTo>
                  <a:pt x="0" y="283"/>
                </a:moveTo>
                <a:lnTo>
                  <a:pt x="123" y="71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8" name="Straight Connector 3777"/>
          <p:cNvSpPr/>
          <p:nvPr/>
        </p:nvSpPr>
        <p:spPr>
          <a:xfrm flipV="1">
            <a:off x="3303720" y="1622160"/>
            <a:ext cx="828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9" name="Freeform: Shape 3778"/>
          <p:cNvSpPr/>
          <p:nvPr/>
        </p:nvSpPr>
        <p:spPr>
          <a:xfrm>
            <a:off x="3348360" y="1616040"/>
            <a:ext cx="75960" cy="31680"/>
          </a:xfrm>
          <a:custGeom>
            <a:avLst/>
            <a:gdLst/>
            <a:ahLst/>
            <a:cxnLst/>
            <a:rect l="0" t="0" r="r" b="b"/>
            <a:pathLst>
              <a:path w="211" h="88" fill="none">
                <a:moveTo>
                  <a:pt x="0" y="88"/>
                </a:moveTo>
                <a:lnTo>
                  <a:pt x="106" y="17"/>
                </a:lnTo>
                <a:lnTo>
                  <a:pt x="21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0" name="Straight Connector 3779"/>
          <p:cNvSpPr/>
          <p:nvPr/>
        </p:nvSpPr>
        <p:spPr>
          <a:xfrm flipV="1">
            <a:off x="3386520" y="1616040"/>
            <a:ext cx="568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1" name="Straight Connector 3780"/>
          <p:cNvSpPr/>
          <p:nvPr/>
        </p:nvSpPr>
        <p:spPr>
          <a:xfrm>
            <a:off x="3424320" y="1616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2" name="Straight Connector 3781"/>
          <p:cNvSpPr/>
          <p:nvPr/>
        </p:nvSpPr>
        <p:spPr>
          <a:xfrm flipV="1">
            <a:off x="3602520" y="1635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3" name="Freeform: Shape 3782"/>
          <p:cNvSpPr/>
          <p:nvPr/>
        </p:nvSpPr>
        <p:spPr>
          <a:xfrm>
            <a:off x="3596040" y="16351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4" name="Straight Connector 3783"/>
          <p:cNvSpPr/>
          <p:nvPr/>
        </p:nvSpPr>
        <p:spPr>
          <a:xfrm flipH="1" flipV="1">
            <a:off x="3583440" y="1628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5" name="Straight Connector 3784"/>
          <p:cNvSpPr/>
          <p:nvPr/>
        </p:nvSpPr>
        <p:spPr>
          <a:xfrm flipH="1" flipV="1">
            <a:off x="3576960" y="1628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6" name="Straight Connector 3785"/>
          <p:cNvSpPr/>
          <p:nvPr/>
        </p:nvSpPr>
        <p:spPr>
          <a:xfrm flipH="1">
            <a:off x="3570480" y="16286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7" name="Straight Connector 3786"/>
          <p:cNvSpPr/>
          <p:nvPr/>
        </p:nvSpPr>
        <p:spPr>
          <a:xfrm flipH="1">
            <a:off x="3564360" y="16286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8" name="Straight Connector 3787"/>
          <p:cNvSpPr/>
          <p:nvPr/>
        </p:nvSpPr>
        <p:spPr>
          <a:xfrm flipH="1">
            <a:off x="3519720" y="162864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9" name="Freeform: Shape 3788"/>
          <p:cNvSpPr/>
          <p:nvPr/>
        </p:nvSpPr>
        <p:spPr>
          <a:xfrm>
            <a:off x="3494520" y="1628640"/>
            <a:ext cx="69840" cy="57240"/>
          </a:xfrm>
          <a:custGeom>
            <a:avLst/>
            <a:gdLst/>
            <a:ahLst/>
            <a:cxnLst/>
            <a:rect l="0" t="0" r="r" b="b"/>
            <a:pathLst>
              <a:path w="194" h="159" fill="none">
                <a:moveTo>
                  <a:pt x="194" y="0"/>
                </a:moveTo>
                <a:lnTo>
                  <a:pt x="70" y="71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0" name="Freeform: Shape 3789"/>
          <p:cNvSpPr/>
          <p:nvPr/>
        </p:nvSpPr>
        <p:spPr>
          <a:xfrm>
            <a:off x="3488040" y="1654200"/>
            <a:ext cx="31680" cy="69840"/>
          </a:xfrm>
          <a:custGeom>
            <a:avLst/>
            <a:gdLst/>
            <a:ahLst/>
            <a:cxnLst/>
            <a:rect l="0" t="0" r="r" b="b"/>
            <a:pathLst>
              <a:path w="88" h="194" fill="none">
                <a:moveTo>
                  <a:pt x="88" y="0"/>
                </a:moveTo>
                <a:lnTo>
                  <a:pt x="18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1" name="Straight Connector 3790"/>
          <p:cNvSpPr/>
          <p:nvPr/>
        </p:nvSpPr>
        <p:spPr>
          <a:xfrm flipH="1">
            <a:off x="3481560" y="1685880"/>
            <a:ext cx="129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2" name="Freeform: Shape 3791"/>
          <p:cNvSpPr/>
          <p:nvPr/>
        </p:nvSpPr>
        <p:spPr>
          <a:xfrm>
            <a:off x="3481560" y="1724040"/>
            <a:ext cx="6480" cy="25560"/>
          </a:xfrm>
          <a:custGeom>
            <a:avLst/>
            <a:gdLst/>
            <a:ahLst/>
            <a:cxnLst/>
            <a:rect l="0" t="0" r="r" b="b"/>
            <a:pathLst>
              <a:path w="18" h="71" fill="none">
                <a:moveTo>
                  <a:pt x="18" y="0"/>
                </a:moveTo>
                <a:lnTo>
                  <a:pt x="0" y="35"/>
                </a:lnTo>
                <a:lnTo>
                  <a:pt x="18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3" name="Freeform: Shape 3792"/>
          <p:cNvSpPr/>
          <p:nvPr/>
        </p:nvSpPr>
        <p:spPr>
          <a:xfrm>
            <a:off x="3481560" y="173664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0"/>
                </a:moveTo>
                <a:lnTo>
                  <a:pt x="18" y="36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4" name="Straight Connector 3793"/>
          <p:cNvSpPr/>
          <p:nvPr/>
        </p:nvSpPr>
        <p:spPr>
          <a:xfrm>
            <a:off x="3488040" y="1749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5" name="Straight Connector 3794"/>
          <p:cNvSpPr/>
          <p:nvPr/>
        </p:nvSpPr>
        <p:spPr>
          <a:xfrm>
            <a:off x="3500640" y="17496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6" name="Straight Connector 3795"/>
          <p:cNvSpPr/>
          <p:nvPr/>
        </p:nvSpPr>
        <p:spPr>
          <a:xfrm flipV="1">
            <a:off x="3507120" y="17431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7" name="Straight Connector 3796"/>
          <p:cNvSpPr/>
          <p:nvPr/>
        </p:nvSpPr>
        <p:spPr>
          <a:xfrm flipV="1">
            <a:off x="3513240" y="1711440"/>
            <a:ext cx="70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8" name="Straight Connector 3797"/>
          <p:cNvSpPr/>
          <p:nvPr/>
        </p:nvSpPr>
        <p:spPr>
          <a:xfrm flipV="1">
            <a:off x="3519720" y="1711440"/>
            <a:ext cx="698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9" name="Straight Connector 3798"/>
          <p:cNvSpPr/>
          <p:nvPr/>
        </p:nvSpPr>
        <p:spPr>
          <a:xfrm>
            <a:off x="3583440" y="17114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0" name="Freeform: Shape 3799"/>
          <p:cNvSpPr/>
          <p:nvPr/>
        </p:nvSpPr>
        <p:spPr>
          <a:xfrm>
            <a:off x="3589560" y="171144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0" y="0"/>
                </a:moveTo>
                <a:lnTo>
                  <a:pt x="18" y="0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1" name="Straight Connector 3800"/>
          <p:cNvSpPr/>
          <p:nvPr/>
        </p:nvSpPr>
        <p:spPr>
          <a:xfrm>
            <a:off x="3596040" y="171144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2" name="Freeform: Shape 3801"/>
          <p:cNvSpPr/>
          <p:nvPr/>
        </p:nvSpPr>
        <p:spPr>
          <a:xfrm>
            <a:off x="3608640" y="174960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0"/>
                </a:moveTo>
                <a:lnTo>
                  <a:pt x="18" y="53"/>
                </a:lnTo>
                <a:lnTo>
                  <a:pt x="10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3" name="Freeform: Shape 3802"/>
          <p:cNvSpPr/>
          <p:nvPr/>
        </p:nvSpPr>
        <p:spPr>
          <a:xfrm>
            <a:off x="3615120" y="176220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18"/>
                </a:moveTo>
                <a:lnTo>
                  <a:pt x="88" y="18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4" name="Straight Connector 3803"/>
          <p:cNvSpPr/>
          <p:nvPr/>
        </p:nvSpPr>
        <p:spPr>
          <a:xfrm flipV="1">
            <a:off x="3646800" y="175572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5" name="Straight Connector 3804"/>
          <p:cNvSpPr/>
          <p:nvPr/>
        </p:nvSpPr>
        <p:spPr>
          <a:xfrm flipV="1">
            <a:off x="3653280" y="175572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6" name="Straight Connector 3805"/>
          <p:cNvSpPr/>
          <p:nvPr/>
        </p:nvSpPr>
        <p:spPr>
          <a:xfrm flipH="1" flipV="1">
            <a:off x="3831120" y="16351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7" name="Freeform: Shape 3806"/>
          <p:cNvSpPr/>
          <p:nvPr/>
        </p:nvSpPr>
        <p:spPr>
          <a:xfrm>
            <a:off x="3805560" y="1635120"/>
            <a:ext cx="32040" cy="12600"/>
          </a:xfrm>
          <a:custGeom>
            <a:avLst/>
            <a:gdLst/>
            <a:ahLst/>
            <a:cxnLst/>
            <a:rect l="0" t="0" r="r" b="b"/>
            <a:pathLst>
              <a:path w="89" h="35" fill="none">
                <a:moveTo>
                  <a:pt x="89" y="17"/>
                </a:moveTo>
                <a:lnTo>
                  <a:pt x="71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8" name="Straight Connector 3807"/>
          <p:cNvSpPr/>
          <p:nvPr/>
        </p:nvSpPr>
        <p:spPr>
          <a:xfrm flipH="1">
            <a:off x="3799440" y="1635120"/>
            <a:ext cx="316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9" name="Straight Connector 3808"/>
          <p:cNvSpPr/>
          <p:nvPr/>
        </p:nvSpPr>
        <p:spPr>
          <a:xfrm flipH="1">
            <a:off x="3786480" y="16477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0" name="Straight Connector 3809"/>
          <p:cNvSpPr/>
          <p:nvPr/>
        </p:nvSpPr>
        <p:spPr>
          <a:xfrm flipH="1">
            <a:off x="3761280" y="164772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1" name="Straight Connector 3810"/>
          <p:cNvSpPr/>
          <p:nvPr/>
        </p:nvSpPr>
        <p:spPr>
          <a:xfrm flipH="1">
            <a:off x="3754800" y="166032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2" name="Straight Connector 3811"/>
          <p:cNvSpPr/>
          <p:nvPr/>
        </p:nvSpPr>
        <p:spPr>
          <a:xfrm flipH="1">
            <a:off x="3742200" y="1692360"/>
            <a:ext cx="190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3" name="Straight Connector 3812"/>
          <p:cNvSpPr/>
          <p:nvPr/>
        </p:nvSpPr>
        <p:spPr>
          <a:xfrm flipH="1">
            <a:off x="3742200" y="1698480"/>
            <a:ext cx="126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4" name="Freeform: Shape 3813"/>
          <p:cNvSpPr/>
          <p:nvPr/>
        </p:nvSpPr>
        <p:spPr>
          <a:xfrm>
            <a:off x="3742200" y="1736640"/>
            <a:ext cx="25200" cy="38160"/>
          </a:xfrm>
          <a:custGeom>
            <a:avLst/>
            <a:gdLst/>
            <a:ahLst/>
            <a:cxnLst/>
            <a:rect l="0" t="0" r="r" b="b"/>
            <a:pathLst>
              <a:path w="70" h="106" fill="none">
                <a:moveTo>
                  <a:pt x="0" y="0"/>
                </a:moveTo>
                <a:lnTo>
                  <a:pt x="0" y="36"/>
                </a:lnTo>
                <a:lnTo>
                  <a:pt x="7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5" name="Straight Connector 3814"/>
          <p:cNvSpPr/>
          <p:nvPr/>
        </p:nvSpPr>
        <p:spPr>
          <a:xfrm>
            <a:off x="3742200" y="174960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6" name="Straight Connector 3815"/>
          <p:cNvSpPr/>
          <p:nvPr/>
        </p:nvSpPr>
        <p:spPr>
          <a:xfrm>
            <a:off x="3767400" y="17748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7" name="Straight Connector 3816"/>
          <p:cNvSpPr/>
          <p:nvPr/>
        </p:nvSpPr>
        <p:spPr>
          <a:xfrm flipV="1">
            <a:off x="3780360" y="177480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8" name="Straight Connector 3817"/>
          <p:cNvSpPr/>
          <p:nvPr/>
        </p:nvSpPr>
        <p:spPr>
          <a:xfrm flipV="1">
            <a:off x="3805560" y="176220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9" name="Straight Connector 3818"/>
          <p:cNvSpPr/>
          <p:nvPr/>
        </p:nvSpPr>
        <p:spPr>
          <a:xfrm flipV="1">
            <a:off x="3837600" y="176220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0" name="Straight Connector 3819"/>
          <p:cNvSpPr/>
          <p:nvPr/>
        </p:nvSpPr>
        <p:spPr>
          <a:xfrm>
            <a:off x="4002480" y="14248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1" name="Straight Connector 3820"/>
          <p:cNvSpPr/>
          <p:nvPr/>
        </p:nvSpPr>
        <p:spPr>
          <a:xfrm flipH="1">
            <a:off x="3996360" y="142488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2" name="Straight Connector 3821"/>
          <p:cNvSpPr/>
          <p:nvPr/>
        </p:nvSpPr>
        <p:spPr>
          <a:xfrm flipH="1">
            <a:off x="3996360" y="143136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3" name="Straight Connector 3822"/>
          <p:cNvSpPr/>
          <p:nvPr/>
        </p:nvSpPr>
        <p:spPr>
          <a:xfrm flipH="1">
            <a:off x="3989880" y="14504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4" name="Freeform: Shape 3823"/>
          <p:cNvSpPr/>
          <p:nvPr/>
        </p:nvSpPr>
        <p:spPr>
          <a:xfrm>
            <a:off x="3989880" y="145692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53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5" name="Freeform: Shape 3824"/>
          <p:cNvSpPr/>
          <p:nvPr/>
        </p:nvSpPr>
        <p:spPr>
          <a:xfrm>
            <a:off x="3983400" y="1476000"/>
            <a:ext cx="6480" cy="57240"/>
          </a:xfrm>
          <a:custGeom>
            <a:avLst/>
            <a:gdLst/>
            <a:ahLst/>
            <a:cxnLst/>
            <a:rect l="0" t="0" r="r" b="b"/>
            <a:pathLst>
              <a:path w="18" h="159" fill="none">
                <a:moveTo>
                  <a:pt x="18" y="0"/>
                </a:moveTo>
                <a:lnTo>
                  <a:pt x="18" y="124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6" name="Freeform: Shape 3825"/>
          <p:cNvSpPr/>
          <p:nvPr/>
        </p:nvSpPr>
        <p:spPr>
          <a:xfrm>
            <a:off x="3983400" y="152064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18" y="0"/>
                </a:moveTo>
                <a:lnTo>
                  <a:pt x="0" y="35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7" name="Straight Connector 3826"/>
          <p:cNvSpPr/>
          <p:nvPr/>
        </p:nvSpPr>
        <p:spPr>
          <a:xfrm flipH="1">
            <a:off x="3977280" y="1533240"/>
            <a:ext cx="6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8" name="Straight Connector 3827"/>
          <p:cNvSpPr/>
          <p:nvPr/>
        </p:nvSpPr>
        <p:spPr>
          <a:xfrm flipH="1">
            <a:off x="3977280" y="1616040"/>
            <a:ext cx="612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9" name="Straight Connector 3828"/>
          <p:cNvSpPr/>
          <p:nvPr/>
        </p:nvSpPr>
        <p:spPr>
          <a:xfrm>
            <a:off x="3977280" y="166680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0" name="Straight Connector 3829"/>
          <p:cNvSpPr/>
          <p:nvPr/>
        </p:nvSpPr>
        <p:spPr>
          <a:xfrm>
            <a:off x="3977280" y="17240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1" name="Freeform: Shape 3830"/>
          <p:cNvSpPr/>
          <p:nvPr/>
        </p:nvSpPr>
        <p:spPr>
          <a:xfrm>
            <a:off x="3977280" y="174312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2" name="Straight Connector 3831"/>
          <p:cNvSpPr/>
          <p:nvPr/>
        </p:nvSpPr>
        <p:spPr>
          <a:xfrm flipV="1">
            <a:off x="3977280" y="172404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3" name="Freeform: Shape 3832"/>
          <p:cNvSpPr/>
          <p:nvPr/>
        </p:nvSpPr>
        <p:spPr>
          <a:xfrm>
            <a:off x="3958200" y="169236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53" y="141"/>
                </a:moveTo>
                <a:lnTo>
                  <a:pt x="53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4" name="Straight Connector 3833"/>
          <p:cNvSpPr/>
          <p:nvPr/>
        </p:nvSpPr>
        <p:spPr>
          <a:xfrm flipH="1" flipV="1">
            <a:off x="3932640" y="165420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5" name="Straight Connector 3834"/>
          <p:cNvSpPr/>
          <p:nvPr/>
        </p:nvSpPr>
        <p:spPr>
          <a:xfrm flipH="1" flipV="1">
            <a:off x="3913560" y="1628640"/>
            <a:ext cx="446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6" name="Freeform: Shape 3835"/>
          <p:cNvSpPr/>
          <p:nvPr/>
        </p:nvSpPr>
        <p:spPr>
          <a:xfrm>
            <a:off x="3913560" y="162864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53" y="71"/>
                </a:moveTo>
                <a:lnTo>
                  <a:pt x="0" y="0"/>
                </a:lnTo>
                <a:lnTo>
                  <a:pt x="53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7" name="Freeform: Shape 3836"/>
          <p:cNvSpPr/>
          <p:nvPr/>
        </p:nvSpPr>
        <p:spPr>
          <a:xfrm>
            <a:off x="3913560" y="1628640"/>
            <a:ext cx="38160" cy="44640"/>
          </a:xfrm>
          <a:custGeom>
            <a:avLst/>
            <a:gdLst/>
            <a:ahLst/>
            <a:cxnLst/>
            <a:rect l="0" t="0" r="r" b="b"/>
            <a:pathLst>
              <a:path w="106" h="124" fill="none">
                <a:moveTo>
                  <a:pt x="0" y="0"/>
                </a:moveTo>
                <a:lnTo>
                  <a:pt x="53" y="88"/>
                </a:lnTo>
                <a:lnTo>
                  <a:pt x="106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8" name="Straight Connector 3837"/>
          <p:cNvSpPr/>
          <p:nvPr/>
        </p:nvSpPr>
        <p:spPr>
          <a:xfrm>
            <a:off x="3932640" y="166032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9" name="Straight Connector 3838"/>
          <p:cNvSpPr/>
          <p:nvPr/>
        </p:nvSpPr>
        <p:spPr>
          <a:xfrm>
            <a:off x="3951720" y="167328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0" name="Straight Connector 3839"/>
          <p:cNvSpPr/>
          <p:nvPr/>
        </p:nvSpPr>
        <p:spPr>
          <a:xfrm>
            <a:off x="3977280" y="168588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1" name="Straight Connector 3840"/>
          <p:cNvSpPr/>
          <p:nvPr/>
        </p:nvSpPr>
        <p:spPr>
          <a:xfrm>
            <a:off x="4002480" y="16923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2" name="Straight Connector 3841"/>
          <p:cNvSpPr/>
          <p:nvPr/>
        </p:nvSpPr>
        <p:spPr>
          <a:xfrm>
            <a:off x="4097880" y="15076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3" name="Straight Connector 3842"/>
          <p:cNvSpPr/>
          <p:nvPr/>
        </p:nvSpPr>
        <p:spPr>
          <a:xfrm>
            <a:off x="4097880" y="15076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4" name="Straight Connector 3843"/>
          <p:cNvSpPr/>
          <p:nvPr/>
        </p:nvSpPr>
        <p:spPr>
          <a:xfrm>
            <a:off x="4104360" y="15141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5" name="Straight Connector 3844"/>
          <p:cNvSpPr/>
          <p:nvPr/>
        </p:nvSpPr>
        <p:spPr>
          <a:xfrm>
            <a:off x="4110480" y="15141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6" name="Straight Connector 3845"/>
          <p:cNvSpPr/>
          <p:nvPr/>
        </p:nvSpPr>
        <p:spPr>
          <a:xfrm>
            <a:off x="4116960" y="1520640"/>
            <a:ext cx="954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7" name="Straight Connector 3846"/>
          <p:cNvSpPr/>
          <p:nvPr/>
        </p:nvSpPr>
        <p:spPr>
          <a:xfrm>
            <a:off x="4142520" y="1533240"/>
            <a:ext cx="114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8" name="Freeform: Shape 3847"/>
          <p:cNvSpPr/>
          <p:nvPr/>
        </p:nvSpPr>
        <p:spPr>
          <a:xfrm>
            <a:off x="4212360" y="1564920"/>
            <a:ext cx="44280" cy="82800"/>
          </a:xfrm>
          <a:custGeom>
            <a:avLst/>
            <a:gdLst/>
            <a:ahLst/>
            <a:cxnLst/>
            <a:rect l="0" t="0" r="r" b="b"/>
            <a:pathLst>
              <a:path w="123" h="230" fill="none">
                <a:moveTo>
                  <a:pt x="0" y="0"/>
                </a:moveTo>
                <a:lnTo>
                  <a:pt x="123" y="71"/>
                </a:lnTo>
                <a:lnTo>
                  <a:pt x="106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9" name="Freeform: Shape 3848"/>
          <p:cNvSpPr/>
          <p:nvPr/>
        </p:nvSpPr>
        <p:spPr>
          <a:xfrm>
            <a:off x="4193280" y="1590480"/>
            <a:ext cx="63360" cy="152640"/>
          </a:xfrm>
          <a:custGeom>
            <a:avLst/>
            <a:gdLst/>
            <a:ahLst/>
            <a:cxnLst/>
            <a:rect l="0" t="0" r="r" b="b"/>
            <a:pathLst>
              <a:path w="176" h="424" fill="none">
                <a:moveTo>
                  <a:pt x="176" y="0"/>
                </a:moveTo>
                <a:lnTo>
                  <a:pt x="159" y="159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0" name="Freeform: Shape 3849"/>
          <p:cNvSpPr/>
          <p:nvPr/>
        </p:nvSpPr>
        <p:spPr>
          <a:xfrm>
            <a:off x="4167720" y="1647720"/>
            <a:ext cx="82800" cy="108000"/>
          </a:xfrm>
          <a:custGeom>
            <a:avLst/>
            <a:gdLst/>
            <a:ahLst/>
            <a:cxnLst/>
            <a:rect l="0" t="0" r="r" b="b"/>
            <a:pathLst>
              <a:path w="230" h="300" fill="none">
                <a:moveTo>
                  <a:pt x="230" y="0"/>
                </a:moveTo>
                <a:lnTo>
                  <a:pt x="71" y="265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1" name="Freeform: Shape 3850"/>
          <p:cNvSpPr/>
          <p:nvPr/>
        </p:nvSpPr>
        <p:spPr>
          <a:xfrm>
            <a:off x="4123440" y="174312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194" y="0"/>
                </a:moveTo>
                <a:lnTo>
                  <a:pt x="123" y="35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2" name="Freeform: Shape 3851"/>
          <p:cNvSpPr/>
          <p:nvPr/>
        </p:nvSpPr>
        <p:spPr>
          <a:xfrm>
            <a:off x="4116960" y="1755720"/>
            <a:ext cx="50760" cy="6480"/>
          </a:xfrm>
          <a:custGeom>
            <a:avLst/>
            <a:gdLst/>
            <a:ahLst/>
            <a:cxnLst/>
            <a:rect l="0" t="0" r="r" b="b"/>
            <a:pathLst>
              <a:path w="141" h="18" fill="none">
                <a:moveTo>
                  <a:pt x="141" y="0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3" name="Straight Connector 3852"/>
          <p:cNvSpPr/>
          <p:nvPr/>
        </p:nvSpPr>
        <p:spPr>
          <a:xfrm flipH="1" flipV="1">
            <a:off x="4116960" y="17557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4" name="Straight Connector 3853"/>
          <p:cNvSpPr/>
          <p:nvPr/>
        </p:nvSpPr>
        <p:spPr>
          <a:xfrm flipH="1">
            <a:off x="4301280" y="14695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5" name="Straight Connector 3854"/>
          <p:cNvSpPr/>
          <p:nvPr/>
        </p:nvSpPr>
        <p:spPr>
          <a:xfrm flipH="1">
            <a:off x="4294800" y="1469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6" name="Freeform: Shape 3855"/>
          <p:cNvSpPr/>
          <p:nvPr/>
        </p:nvSpPr>
        <p:spPr>
          <a:xfrm>
            <a:off x="4294800" y="14630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7" name="Freeform: Shape 3856"/>
          <p:cNvSpPr/>
          <p:nvPr/>
        </p:nvSpPr>
        <p:spPr>
          <a:xfrm>
            <a:off x="4288680" y="14630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8" name="Straight Connector 3857"/>
          <p:cNvSpPr/>
          <p:nvPr/>
        </p:nvSpPr>
        <p:spPr>
          <a:xfrm flipH="1">
            <a:off x="4282200" y="146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9" name="Straight Connector 3858"/>
          <p:cNvSpPr/>
          <p:nvPr/>
        </p:nvSpPr>
        <p:spPr>
          <a:xfrm flipH="1">
            <a:off x="4275720" y="14630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0" name="Straight Connector 3859"/>
          <p:cNvSpPr/>
          <p:nvPr/>
        </p:nvSpPr>
        <p:spPr>
          <a:xfrm flipH="1">
            <a:off x="4269600" y="146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1" name="Straight Connector 3860"/>
          <p:cNvSpPr/>
          <p:nvPr/>
        </p:nvSpPr>
        <p:spPr>
          <a:xfrm flipH="1">
            <a:off x="425664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2" name="Straight Connector 3861"/>
          <p:cNvSpPr/>
          <p:nvPr/>
        </p:nvSpPr>
        <p:spPr>
          <a:xfrm flipH="1">
            <a:off x="425052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3" name="Freeform: Shape 3862"/>
          <p:cNvSpPr/>
          <p:nvPr/>
        </p:nvSpPr>
        <p:spPr>
          <a:xfrm>
            <a:off x="4256640" y="146304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4" name="Straight Connector 3863"/>
          <p:cNvSpPr/>
          <p:nvPr/>
        </p:nvSpPr>
        <p:spPr>
          <a:xfrm>
            <a:off x="4250520" y="14630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5" name="Straight Connector 3864"/>
          <p:cNvSpPr/>
          <p:nvPr/>
        </p:nvSpPr>
        <p:spPr>
          <a:xfrm>
            <a:off x="4256640" y="146304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6" name="Straight Connector 3865"/>
          <p:cNvSpPr/>
          <p:nvPr/>
        </p:nvSpPr>
        <p:spPr>
          <a:xfrm>
            <a:off x="4263120" y="1469520"/>
            <a:ext cx="57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7" name="Straight Connector 3866"/>
          <p:cNvSpPr/>
          <p:nvPr/>
        </p:nvSpPr>
        <p:spPr>
          <a:xfrm>
            <a:off x="4282200" y="1482120"/>
            <a:ext cx="442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8" name="Straight Connector 3867"/>
          <p:cNvSpPr/>
          <p:nvPr/>
        </p:nvSpPr>
        <p:spPr>
          <a:xfrm>
            <a:off x="4320360" y="150156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9" name="Straight Connector 3868"/>
          <p:cNvSpPr/>
          <p:nvPr/>
        </p:nvSpPr>
        <p:spPr>
          <a:xfrm>
            <a:off x="4326480" y="1507680"/>
            <a:ext cx="70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0" name="Straight Connector 3869"/>
          <p:cNvSpPr/>
          <p:nvPr/>
        </p:nvSpPr>
        <p:spPr>
          <a:xfrm>
            <a:off x="4332960" y="150768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1" name="Straight Connector 3870"/>
          <p:cNvSpPr/>
          <p:nvPr/>
        </p:nvSpPr>
        <p:spPr>
          <a:xfrm>
            <a:off x="4396680" y="1539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2" name="Straight Connector 3871"/>
          <p:cNvSpPr/>
          <p:nvPr/>
        </p:nvSpPr>
        <p:spPr>
          <a:xfrm>
            <a:off x="4402800" y="1545840"/>
            <a:ext cx="129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3" name="Freeform: Shape 3872"/>
          <p:cNvSpPr/>
          <p:nvPr/>
        </p:nvSpPr>
        <p:spPr>
          <a:xfrm>
            <a:off x="4396680" y="155880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35" y="0"/>
                </a:moveTo>
                <a:lnTo>
                  <a:pt x="53" y="88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4" name="Straight Connector 3873"/>
          <p:cNvSpPr/>
          <p:nvPr/>
        </p:nvSpPr>
        <p:spPr>
          <a:xfrm flipH="1">
            <a:off x="4364640" y="1590480"/>
            <a:ext cx="51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5" name="Freeform: Shape 3874"/>
          <p:cNvSpPr/>
          <p:nvPr/>
        </p:nvSpPr>
        <p:spPr>
          <a:xfrm>
            <a:off x="4313880" y="1622160"/>
            <a:ext cx="82800" cy="82800"/>
          </a:xfrm>
          <a:custGeom>
            <a:avLst/>
            <a:gdLst/>
            <a:ahLst/>
            <a:cxnLst/>
            <a:rect l="0" t="0" r="r" b="b"/>
            <a:pathLst>
              <a:path w="230" h="230" fill="none">
                <a:moveTo>
                  <a:pt x="230" y="0"/>
                </a:moveTo>
                <a:lnTo>
                  <a:pt x="141" y="106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6" name="Straight Connector 3875"/>
          <p:cNvSpPr/>
          <p:nvPr/>
        </p:nvSpPr>
        <p:spPr>
          <a:xfrm flipH="1">
            <a:off x="4282200" y="1660320"/>
            <a:ext cx="824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7" name="Straight Connector 3876"/>
          <p:cNvSpPr/>
          <p:nvPr/>
        </p:nvSpPr>
        <p:spPr>
          <a:xfrm flipH="1">
            <a:off x="4275720" y="17049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8" name="Straight Connector 3877"/>
          <p:cNvSpPr/>
          <p:nvPr/>
        </p:nvSpPr>
        <p:spPr>
          <a:xfrm flipH="1">
            <a:off x="4275720" y="17240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9" name="Straight Connector 3878"/>
          <p:cNvSpPr/>
          <p:nvPr/>
        </p:nvSpPr>
        <p:spPr>
          <a:xfrm flipH="1">
            <a:off x="2052000" y="211212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0" name="Freeform: Shape 3879"/>
          <p:cNvSpPr/>
          <p:nvPr/>
        </p:nvSpPr>
        <p:spPr>
          <a:xfrm>
            <a:off x="2052000" y="21056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1" name="Straight Connector 3880"/>
          <p:cNvSpPr/>
          <p:nvPr/>
        </p:nvSpPr>
        <p:spPr>
          <a:xfrm flipV="1">
            <a:off x="2052000" y="20995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2" name="Straight Connector 3881"/>
          <p:cNvSpPr/>
          <p:nvPr/>
        </p:nvSpPr>
        <p:spPr>
          <a:xfrm flipH="1" flipV="1">
            <a:off x="2045880" y="20930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3" name="Straight Connector 3882"/>
          <p:cNvSpPr/>
          <p:nvPr/>
        </p:nvSpPr>
        <p:spPr>
          <a:xfrm flipH="1" flipV="1">
            <a:off x="2039400" y="20930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4" name="Straight Connector 3883"/>
          <p:cNvSpPr/>
          <p:nvPr/>
        </p:nvSpPr>
        <p:spPr>
          <a:xfrm flipH="1">
            <a:off x="2032920" y="209304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5" name="Straight Connector 3884"/>
          <p:cNvSpPr/>
          <p:nvPr/>
        </p:nvSpPr>
        <p:spPr>
          <a:xfrm flipH="1">
            <a:off x="2013840" y="209304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6" name="Straight Connector 3885"/>
          <p:cNvSpPr/>
          <p:nvPr/>
        </p:nvSpPr>
        <p:spPr>
          <a:xfrm flipH="1">
            <a:off x="1995120" y="2093040"/>
            <a:ext cx="37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7" name="Straight Connector 3886"/>
          <p:cNvSpPr/>
          <p:nvPr/>
        </p:nvSpPr>
        <p:spPr>
          <a:xfrm flipH="1">
            <a:off x="1976040" y="2099520"/>
            <a:ext cx="37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8" name="Straight Connector 3887"/>
          <p:cNvSpPr/>
          <p:nvPr/>
        </p:nvSpPr>
        <p:spPr>
          <a:xfrm flipH="1">
            <a:off x="1976040" y="211212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9" name="Straight Connector 3888"/>
          <p:cNvSpPr/>
          <p:nvPr/>
        </p:nvSpPr>
        <p:spPr>
          <a:xfrm flipH="1">
            <a:off x="1969560" y="2131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0" name="Straight Connector 3889"/>
          <p:cNvSpPr/>
          <p:nvPr/>
        </p:nvSpPr>
        <p:spPr>
          <a:xfrm flipH="1">
            <a:off x="1963080" y="213768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1" name="Straight Connector 3890"/>
          <p:cNvSpPr/>
          <p:nvPr/>
        </p:nvSpPr>
        <p:spPr>
          <a:xfrm flipH="1">
            <a:off x="1950480" y="214380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2" name="Straight Connector 3891"/>
          <p:cNvSpPr/>
          <p:nvPr/>
        </p:nvSpPr>
        <p:spPr>
          <a:xfrm flipH="1">
            <a:off x="1937880" y="215028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3" name="Straight Connector 3892"/>
          <p:cNvSpPr/>
          <p:nvPr/>
        </p:nvSpPr>
        <p:spPr>
          <a:xfrm flipH="1">
            <a:off x="1937880" y="21758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4" name="Straight Connector 3893"/>
          <p:cNvSpPr/>
          <p:nvPr/>
        </p:nvSpPr>
        <p:spPr>
          <a:xfrm>
            <a:off x="1937880" y="219492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5" name="Freeform: Shape 3894"/>
          <p:cNvSpPr/>
          <p:nvPr/>
        </p:nvSpPr>
        <p:spPr>
          <a:xfrm>
            <a:off x="1937880" y="2201040"/>
            <a:ext cx="12600" cy="63720"/>
          </a:xfrm>
          <a:custGeom>
            <a:avLst/>
            <a:gdLst/>
            <a:ahLst/>
            <a:cxnLst/>
            <a:rect l="0" t="0" r="r" b="b"/>
            <a:pathLst>
              <a:path w="35" h="177" fill="none">
                <a:moveTo>
                  <a:pt x="0" y="0"/>
                </a:moveTo>
                <a:lnTo>
                  <a:pt x="0" y="124"/>
                </a:lnTo>
                <a:lnTo>
                  <a:pt x="35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6" name="Freeform: Shape 3895"/>
          <p:cNvSpPr/>
          <p:nvPr/>
        </p:nvSpPr>
        <p:spPr>
          <a:xfrm>
            <a:off x="1937880" y="2245680"/>
            <a:ext cx="69840" cy="63720"/>
          </a:xfrm>
          <a:custGeom>
            <a:avLst/>
            <a:gdLst/>
            <a:ahLst/>
            <a:cxnLst/>
            <a:rect l="0" t="0" r="r" b="b"/>
            <a:pathLst>
              <a:path w="194" h="177" fill="none">
                <a:moveTo>
                  <a:pt x="0" y="0"/>
                </a:moveTo>
                <a:lnTo>
                  <a:pt x="35" y="53"/>
                </a:lnTo>
                <a:lnTo>
                  <a:pt x="194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7" name="Freeform: Shape 3896"/>
          <p:cNvSpPr/>
          <p:nvPr/>
        </p:nvSpPr>
        <p:spPr>
          <a:xfrm>
            <a:off x="1950480" y="2264760"/>
            <a:ext cx="139680" cy="44640"/>
          </a:xfrm>
          <a:custGeom>
            <a:avLst/>
            <a:gdLst/>
            <a:ahLst/>
            <a:cxnLst/>
            <a:rect l="0" t="0" r="r" b="b"/>
            <a:pathLst>
              <a:path w="388" h="124" fill="none">
                <a:moveTo>
                  <a:pt x="0" y="0"/>
                </a:moveTo>
                <a:lnTo>
                  <a:pt x="159" y="124"/>
                </a:lnTo>
                <a:lnTo>
                  <a:pt x="388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8" name="Freeform: Shape 3897"/>
          <p:cNvSpPr/>
          <p:nvPr/>
        </p:nvSpPr>
        <p:spPr>
          <a:xfrm>
            <a:off x="2007720" y="2290320"/>
            <a:ext cx="120600" cy="19080"/>
          </a:xfrm>
          <a:custGeom>
            <a:avLst/>
            <a:gdLst/>
            <a:ahLst/>
            <a:cxnLst/>
            <a:rect l="0" t="0" r="r" b="b"/>
            <a:pathLst>
              <a:path w="335" h="53" fill="none">
                <a:moveTo>
                  <a:pt x="0" y="53"/>
                </a:moveTo>
                <a:lnTo>
                  <a:pt x="229" y="53"/>
                </a:lnTo>
                <a:lnTo>
                  <a:pt x="3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9" name="Freeform: Shape 3898"/>
          <p:cNvSpPr/>
          <p:nvPr/>
        </p:nvSpPr>
        <p:spPr>
          <a:xfrm>
            <a:off x="2090160" y="2233080"/>
            <a:ext cx="101880" cy="76320"/>
          </a:xfrm>
          <a:custGeom>
            <a:avLst/>
            <a:gdLst/>
            <a:ahLst/>
            <a:cxnLst/>
            <a:rect l="0" t="0" r="r" b="b"/>
            <a:pathLst>
              <a:path w="283" h="212" fill="none">
                <a:moveTo>
                  <a:pt x="0" y="212"/>
                </a:moveTo>
                <a:lnTo>
                  <a:pt x="106" y="159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0" name="Freeform: Shape 3899"/>
          <p:cNvSpPr/>
          <p:nvPr/>
        </p:nvSpPr>
        <p:spPr>
          <a:xfrm>
            <a:off x="2128320" y="2137680"/>
            <a:ext cx="88920" cy="152640"/>
          </a:xfrm>
          <a:custGeom>
            <a:avLst/>
            <a:gdLst/>
            <a:ahLst/>
            <a:cxnLst/>
            <a:rect l="0" t="0" r="r" b="b"/>
            <a:pathLst>
              <a:path w="247" h="424" fill="none">
                <a:moveTo>
                  <a:pt x="0" y="424"/>
                </a:moveTo>
                <a:lnTo>
                  <a:pt x="177" y="265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1" name="Straight Connector 3900"/>
          <p:cNvSpPr/>
          <p:nvPr/>
        </p:nvSpPr>
        <p:spPr>
          <a:xfrm flipV="1">
            <a:off x="2192040" y="2131200"/>
            <a:ext cx="252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2" name="Straight Connector 3901"/>
          <p:cNvSpPr/>
          <p:nvPr/>
        </p:nvSpPr>
        <p:spPr>
          <a:xfrm flipH="1" flipV="1">
            <a:off x="2204640" y="211212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3" name="Freeform: Shape 3902"/>
          <p:cNvSpPr/>
          <p:nvPr/>
        </p:nvSpPr>
        <p:spPr>
          <a:xfrm>
            <a:off x="2084040" y="2073960"/>
            <a:ext cx="133200" cy="57240"/>
          </a:xfrm>
          <a:custGeom>
            <a:avLst/>
            <a:gdLst/>
            <a:ahLst/>
            <a:cxnLst/>
            <a:rect l="0" t="0" r="r" b="b"/>
            <a:pathLst>
              <a:path w="370" h="159" fill="none">
                <a:moveTo>
                  <a:pt x="370" y="159"/>
                </a:moveTo>
                <a:lnTo>
                  <a:pt x="335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4" name="Freeform: Shape 3903"/>
          <p:cNvSpPr/>
          <p:nvPr/>
        </p:nvSpPr>
        <p:spPr>
          <a:xfrm>
            <a:off x="1995120" y="2073960"/>
            <a:ext cx="209520" cy="38160"/>
          </a:xfrm>
          <a:custGeom>
            <a:avLst/>
            <a:gdLst/>
            <a:ahLst/>
            <a:cxnLst/>
            <a:rect l="0" t="0" r="r" b="b"/>
            <a:pathLst>
              <a:path w="582" h="106" fill="none">
                <a:moveTo>
                  <a:pt x="582" y="106"/>
                </a:moveTo>
                <a:lnTo>
                  <a:pt x="247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5" name="Freeform: Shape 3904"/>
          <p:cNvSpPr/>
          <p:nvPr/>
        </p:nvSpPr>
        <p:spPr>
          <a:xfrm>
            <a:off x="1988640" y="2073960"/>
            <a:ext cx="95400" cy="44640"/>
          </a:xfrm>
          <a:custGeom>
            <a:avLst/>
            <a:gdLst/>
            <a:ahLst/>
            <a:cxnLst/>
            <a:rect l="0" t="0" r="r" b="b"/>
            <a:pathLst>
              <a:path w="265" h="124" fill="none">
                <a:moveTo>
                  <a:pt x="265" y="0"/>
                </a:moveTo>
                <a:lnTo>
                  <a:pt x="18" y="71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6" name="Straight Connector 3905"/>
          <p:cNvSpPr/>
          <p:nvPr/>
        </p:nvSpPr>
        <p:spPr>
          <a:xfrm flipH="1">
            <a:off x="1988640" y="2099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7" name="Straight Connector 3906"/>
          <p:cNvSpPr/>
          <p:nvPr/>
        </p:nvSpPr>
        <p:spPr>
          <a:xfrm>
            <a:off x="2306160" y="2010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8" name="Straight Connector 3907"/>
          <p:cNvSpPr/>
          <p:nvPr/>
        </p:nvSpPr>
        <p:spPr>
          <a:xfrm>
            <a:off x="2306160" y="20102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9" name="Straight Connector 3908"/>
          <p:cNvSpPr/>
          <p:nvPr/>
        </p:nvSpPr>
        <p:spPr>
          <a:xfrm>
            <a:off x="2306160" y="2016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0" name="Straight Connector 3909"/>
          <p:cNvSpPr/>
          <p:nvPr/>
        </p:nvSpPr>
        <p:spPr>
          <a:xfrm>
            <a:off x="2306160" y="2023200"/>
            <a:ext cx="64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1" name="Straight Connector 3910"/>
          <p:cNvSpPr/>
          <p:nvPr/>
        </p:nvSpPr>
        <p:spPr>
          <a:xfrm>
            <a:off x="2306160" y="203580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2" name="Straight Connector 3911"/>
          <p:cNvSpPr/>
          <p:nvPr/>
        </p:nvSpPr>
        <p:spPr>
          <a:xfrm>
            <a:off x="2312640" y="21247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3" name="Straight Connector 3912"/>
          <p:cNvSpPr/>
          <p:nvPr/>
        </p:nvSpPr>
        <p:spPr>
          <a:xfrm>
            <a:off x="2312640" y="2143800"/>
            <a:ext cx="1908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4" name="Freeform: Shape 3913"/>
          <p:cNvSpPr/>
          <p:nvPr/>
        </p:nvSpPr>
        <p:spPr>
          <a:xfrm>
            <a:off x="2312640" y="2162880"/>
            <a:ext cx="25560" cy="133560"/>
          </a:xfrm>
          <a:custGeom>
            <a:avLst/>
            <a:gdLst/>
            <a:ahLst/>
            <a:cxnLst/>
            <a:rect l="0" t="0" r="r" b="b"/>
            <a:pathLst>
              <a:path w="71" h="371" fill="none">
                <a:moveTo>
                  <a:pt x="0" y="0"/>
                </a:moveTo>
                <a:lnTo>
                  <a:pt x="53" y="354"/>
                </a:lnTo>
                <a:lnTo>
                  <a:pt x="71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5" name="Straight Connector 3914"/>
          <p:cNvSpPr/>
          <p:nvPr/>
        </p:nvSpPr>
        <p:spPr>
          <a:xfrm>
            <a:off x="2331720" y="2290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6" name="Straight Connector 3915"/>
          <p:cNvSpPr/>
          <p:nvPr/>
        </p:nvSpPr>
        <p:spPr>
          <a:xfrm flipV="1">
            <a:off x="2338200" y="218196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7" name="Straight Connector 3916"/>
          <p:cNvSpPr/>
          <p:nvPr/>
        </p:nvSpPr>
        <p:spPr>
          <a:xfrm flipV="1">
            <a:off x="2338200" y="2181960"/>
            <a:ext cx="378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8" name="Straight Connector 3917"/>
          <p:cNvSpPr/>
          <p:nvPr/>
        </p:nvSpPr>
        <p:spPr>
          <a:xfrm flipV="1">
            <a:off x="2369880" y="21758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9" name="Freeform: Shape 3918"/>
          <p:cNvSpPr/>
          <p:nvPr/>
        </p:nvSpPr>
        <p:spPr>
          <a:xfrm>
            <a:off x="2376000" y="2175840"/>
            <a:ext cx="89280" cy="6120"/>
          </a:xfrm>
          <a:custGeom>
            <a:avLst/>
            <a:gdLst/>
            <a:ahLst/>
            <a:cxnLst/>
            <a:rect l="0" t="0" r="r" b="b"/>
            <a:pathLst>
              <a:path w="248" h="17" fill="none">
                <a:moveTo>
                  <a:pt x="0" y="17"/>
                </a:moveTo>
                <a:lnTo>
                  <a:pt x="18" y="0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0" name="Freeform: Shape 3919"/>
          <p:cNvSpPr/>
          <p:nvPr/>
        </p:nvSpPr>
        <p:spPr>
          <a:xfrm>
            <a:off x="2382480" y="2175840"/>
            <a:ext cx="108000" cy="31680"/>
          </a:xfrm>
          <a:custGeom>
            <a:avLst/>
            <a:gdLst/>
            <a:ahLst/>
            <a:cxnLst/>
            <a:rect l="0" t="0" r="r" b="b"/>
            <a:pathLst>
              <a:path w="300" h="88" fill="none">
                <a:moveTo>
                  <a:pt x="0" y="0"/>
                </a:moveTo>
                <a:lnTo>
                  <a:pt x="230" y="0"/>
                </a:lnTo>
                <a:lnTo>
                  <a:pt x="30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1" name="Freeform: Shape 3920"/>
          <p:cNvSpPr/>
          <p:nvPr/>
        </p:nvSpPr>
        <p:spPr>
          <a:xfrm>
            <a:off x="2465280" y="2175840"/>
            <a:ext cx="25200" cy="50760"/>
          </a:xfrm>
          <a:custGeom>
            <a:avLst/>
            <a:gdLst/>
            <a:ahLst/>
            <a:cxnLst/>
            <a:rect l="0" t="0" r="r" b="b"/>
            <a:pathLst>
              <a:path w="70" h="141" fill="none">
                <a:moveTo>
                  <a:pt x="0" y="0"/>
                </a:moveTo>
                <a:lnTo>
                  <a:pt x="70" y="88"/>
                </a:lnTo>
                <a:lnTo>
                  <a:pt x="7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2" name="Straight Connector 3921"/>
          <p:cNvSpPr/>
          <p:nvPr/>
        </p:nvSpPr>
        <p:spPr>
          <a:xfrm>
            <a:off x="2490480" y="2207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3" name="Straight Connector 3922"/>
          <p:cNvSpPr/>
          <p:nvPr/>
        </p:nvSpPr>
        <p:spPr>
          <a:xfrm flipH="1">
            <a:off x="2484000" y="2226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4" name="Freeform: Shape 3923"/>
          <p:cNvSpPr/>
          <p:nvPr/>
        </p:nvSpPr>
        <p:spPr>
          <a:xfrm>
            <a:off x="2471400" y="223308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53" y="0"/>
                </a:moveTo>
                <a:lnTo>
                  <a:pt x="35" y="106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5" name="Straight Connector 3924"/>
          <p:cNvSpPr/>
          <p:nvPr/>
        </p:nvSpPr>
        <p:spPr>
          <a:xfrm flipH="1">
            <a:off x="2465280" y="2271240"/>
            <a:ext cx="187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6" name="Straight Connector 3925"/>
          <p:cNvSpPr/>
          <p:nvPr/>
        </p:nvSpPr>
        <p:spPr>
          <a:xfrm flipH="1">
            <a:off x="2446200" y="2296440"/>
            <a:ext cx="25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7" name="Straight Connector 3926"/>
          <p:cNvSpPr/>
          <p:nvPr/>
        </p:nvSpPr>
        <p:spPr>
          <a:xfrm flipH="1">
            <a:off x="2433240" y="230292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8" name="Straight Connector 3927"/>
          <p:cNvSpPr/>
          <p:nvPr/>
        </p:nvSpPr>
        <p:spPr>
          <a:xfrm flipH="1">
            <a:off x="2427120" y="23284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9" name="Straight Connector 3928"/>
          <p:cNvSpPr/>
          <p:nvPr/>
        </p:nvSpPr>
        <p:spPr>
          <a:xfrm flipH="1">
            <a:off x="2382480" y="234108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0" name="Straight Connector 3929"/>
          <p:cNvSpPr/>
          <p:nvPr/>
        </p:nvSpPr>
        <p:spPr>
          <a:xfrm flipH="1">
            <a:off x="2376000" y="2341080"/>
            <a:ext cx="51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1" name="Straight Connector 3930"/>
          <p:cNvSpPr/>
          <p:nvPr/>
        </p:nvSpPr>
        <p:spPr>
          <a:xfrm flipH="1">
            <a:off x="2363400" y="23536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2" name="Straight Connector 3931"/>
          <p:cNvSpPr/>
          <p:nvPr/>
        </p:nvSpPr>
        <p:spPr>
          <a:xfrm flipH="1">
            <a:off x="2338200" y="2353680"/>
            <a:ext cx="378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3" name="Straight Connector 3932"/>
          <p:cNvSpPr/>
          <p:nvPr/>
        </p:nvSpPr>
        <p:spPr>
          <a:xfrm flipH="1" flipV="1">
            <a:off x="2319120" y="23475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4" name="Straight Connector 3933"/>
          <p:cNvSpPr/>
          <p:nvPr/>
        </p:nvSpPr>
        <p:spPr>
          <a:xfrm flipH="1" flipV="1">
            <a:off x="2319120" y="23475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5" name="Straight Connector 3934"/>
          <p:cNvSpPr/>
          <p:nvPr/>
        </p:nvSpPr>
        <p:spPr>
          <a:xfrm flipV="1">
            <a:off x="263016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6" name="Freeform: Shape 3935"/>
          <p:cNvSpPr/>
          <p:nvPr/>
        </p:nvSpPr>
        <p:spPr>
          <a:xfrm>
            <a:off x="2624040" y="2124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7" name="Straight Connector 3936"/>
          <p:cNvSpPr/>
          <p:nvPr/>
        </p:nvSpPr>
        <p:spPr>
          <a:xfrm flipH="1" flipV="1">
            <a:off x="261756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8" name="Freeform: Shape 3937"/>
          <p:cNvSpPr/>
          <p:nvPr/>
        </p:nvSpPr>
        <p:spPr>
          <a:xfrm>
            <a:off x="2573280" y="2118600"/>
            <a:ext cx="50760" cy="6120"/>
          </a:xfrm>
          <a:custGeom>
            <a:avLst/>
            <a:gdLst/>
            <a:ahLst/>
            <a:cxnLst/>
            <a:rect l="0" t="0" r="r" b="b"/>
            <a:pathLst>
              <a:path w="141" h="17" fill="none">
                <a:moveTo>
                  <a:pt x="141" y="17"/>
                </a:moveTo>
                <a:lnTo>
                  <a:pt x="123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9" name="Freeform: Shape 3938"/>
          <p:cNvSpPr/>
          <p:nvPr/>
        </p:nvSpPr>
        <p:spPr>
          <a:xfrm>
            <a:off x="2566800" y="211860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41" y="0"/>
                </a:moveTo>
                <a:lnTo>
                  <a:pt x="18" y="17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0" name="Straight Connector 3939"/>
          <p:cNvSpPr/>
          <p:nvPr/>
        </p:nvSpPr>
        <p:spPr>
          <a:xfrm flipH="1">
            <a:off x="2554200" y="21247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1" name="Straight Connector 3940"/>
          <p:cNvSpPr/>
          <p:nvPr/>
        </p:nvSpPr>
        <p:spPr>
          <a:xfrm flipH="1">
            <a:off x="2547720" y="21312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2" name="Straight Connector 3941"/>
          <p:cNvSpPr/>
          <p:nvPr/>
        </p:nvSpPr>
        <p:spPr>
          <a:xfrm flipH="1">
            <a:off x="2547720" y="21438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3" name="Freeform: Shape 3942"/>
          <p:cNvSpPr/>
          <p:nvPr/>
        </p:nvSpPr>
        <p:spPr>
          <a:xfrm>
            <a:off x="2547720" y="2156760"/>
            <a:ext cx="31680" cy="38160"/>
          </a:xfrm>
          <a:custGeom>
            <a:avLst/>
            <a:gdLst/>
            <a:ahLst/>
            <a:cxnLst/>
            <a:rect l="0" t="0" r="r" b="b"/>
            <a:pathLst>
              <a:path w="88" h="106" fill="none">
                <a:moveTo>
                  <a:pt x="0" y="0"/>
                </a:moveTo>
                <a:lnTo>
                  <a:pt x="0" y="35"/>
                </a:lnTo>
                <a:lnTo>
                  <a:pt x="88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4" name="Straight Connector 3943"/>
          <p:cNvSpPr/>
          <p:nvPr/>
        </p:nvSpPr>
        <p:spPr>
          <a:xfrm>
            <a:off x="2547720" y="216936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5" name="Straight Connector 3944"/>
          <p:cNvSpPr/>
          <p:nvPr/>
        </p:nvSpPr>
        <p:spPr>
          <a:xfrm>
            <a:off x="2579400" y="219492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6" name="Straight Connector 3945"/>
          <p:cNvSpPr/>
          <p:nvPr/>
        </p:nvSpPr>
        <p:spPr>
          <a:xfrm>
            <a:off x="2598480" y="2207520"/>
            <a:ext cx="25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7" name="Straight Connector 3946"/>
          <p:cNvSpPr/>
          <p:nvPr/>
        </p:nvSpPr>
        <p:spPr>
          <a:xfrm>
            <a:off x="2611080" y="221400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8" name="Freeform: Shape 3947"/>
          <p:cNvSpPr/>
          <p:nvPr/>
        </p:nvSpPr>
        <p:spPr>
          <a:xfrm>
            <a:off x="2624040" y="222012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0"/>
                </a:moveTo>
                <a:lnTo>
                  <a:pt x="88" y="53"/>
                </a:lnTo>
                <a:lnTo>
                  <a:pt x="106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9" name="Freeform: Shape 3948"/>
          <p:cNvSpPr/>
          <p:nvPr/>
        </p:nvSpPr>
        <p:spPr>
          <a:xfrm>
            <a:off x="2643120" y="223920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35" y="0"/>
                </a:moveTo>
                <a:lnTo>
                  <a:pt x="53" y="10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0" name="Straight Connector 3949"/>
          <p:cNvSpPr/>
          <p:nvPr/>
        </p:nvSpPr>
        <p:spPr>
          <a:xfrm flipH="1">
            <a:off x="2624040" y="227736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1" name="Straight Connector 3950"/>
          <p:cNvSpPr/>
          <p:nvPr/>
        </p:nvSpPr>
        <p:spPr>
          <a:xfrm flipH="1">
            <a:off x="2611080" y="229644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2" name="Straight Connector 3951"/>
          <p:cNvSpPr/>
          <p:nvPr/>
        </p:nvSpPr>
        <p:spPr>
          <a:xfrm flipH="1">
            <a:off x="2573280" y="230940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3" name="Straight Connector 3952"/>
          <p:cNvSpPr/>
          <p:nvPr/>
        </p:nvSpPr>
        <p:spPr>
          <a:xfrm flipH="1">
            <a:off x="2541240" y="23155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4" name="Straight Connector 3953"/>
          <p:cNvSpPr/>
          <p:nvPr/>
        </p:nvSpPr>
        <p:spPr>
          <a:xfrm flipH="1">
            <a:off x="2516040" y="232848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5" name="Straight Connector 3954"/>
          <p:cNvSpPr/>
          <p:nvPr/>
        </p:nvSpPr>
        <p:spPr>
          <a:xfrm flipH="1">
            <a:off x="2516040" y="23346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6" name="Straight Connector 3955"/>
          <p:cNvSpPr/>
          <p:nvPr/>
        </p:nvSpPr>
        <p:spPr>
          <a:xfrm>
            <a:off x="2674800" y="21758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7" name="Straight Connector 3956"/>
          <p:cNvSpPr/>
          <p:nvPr/>
        </p:nvSpPr>
        <p:spPr>
          <a:xfrm>
            <a:off x="267480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8" name="Straight Connector 3957"/>
          <p:cNvSpPr/>
          <p:nvPr/>
        </p:nvSpPr>
        <p:spPr>
          <a:xfrm flipV="1">
            <a:off x="2681280" y="216288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9" name="Straight Connector 3958"/>
          <p:cNvSpPr/>
          <p:nvPr/>
        </p:nvSpPr>
        <p:spPr>
          <a:xfrm flipV="1">
            <a:off x="2687400" y="2150280"/>
            <a:ext cx="57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0" name="Freeform: Shape 3959"/>
          <p:cNvSpPr/>
          <p:nvPr/>
        </p:nvSpPr>
        <p:spPr>
          <a:xfrm>
            <a:off x="2706480" y="2118600"/>
            <a:ext cx="82800" cy="44280"/>
          </a:xfrm>
          <a:custGeom>
            <a:avLst/>
            <a:gdLst/>
            <a:ahLst/>
            <a:cxnLst/>
            <a:rect l="0" t="0" r="r" b="b"/>
            <a:pathLst>
              <a:path w="230" h="123" fill="none">
                <a:moveTo>
                  <a:pt x="0" y="123"/>
                </a:moveTo>
                <a:lnTo>
                  <a:pt x="106" y="88"/>
                </a:lnTo>
                <a:lnTo>
                  <a:pt x="23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1" name="Straight Connector 3960"/>
          <p:cNvSpPr/>
          <p:nvPr/>
        </p:nvSpPr>
        <p:spPr>
          <a:xfrm flipV="1">
            <a:off x="2744640" y="2093040"/>
            <a:ext cx="763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2" name="Freeform: Shape 3961"/>
          <p:cNvSpPr/>
          <p:nvPr/>
        </p:nvSpPr>
        <p:spPr>
          <a:xfrm>
            <a:off x="2789280" y="2067480"/>
            <a:ext cx="44280" cy="51120"/>
          </a:xfrm>
          <a:custGeom>
            <a:avLst/>
            <a:gdLst/>
            <a:ahLst/>
            <a:cxnLst/>
            <a:rect l="0" t="0" r="r" b="b"/>
            <a:pathLst>
              <a:path w="123" h="142" fill="none">
                <a:moveTo>
                  <a:pt x="0" y="142"/>
                </a:moveTo>
                <a:lnTo>
                  <a:pt x="88" y="71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3" name="Straight Connector 3962"/>
          <p:cNvSpPr/>
          <p:nvPr/>
        </p:nvSpPr>
        <p:spPr>
          <a:xfrm flipV="1">
            <a:off x="2820960" y="206136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4" name="Freeform: Shape 3963"/>
          <p:cNvSpPr/>
          <p:nvPr/>
        </p:nvSpPr>
        <p:spPr>
          <a:xfrm>
            <a:off x="2820960" y="206136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35" y="17"/>
                </a:moveTo>
                <a:lnTo>
                  <a:pt x="35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5" name="Straight Connector 3964"/>
          <p:cNvSpPr/>
          <p:nvPr/>
        </p:nvSpPr>
        <p:spPr>
          <a:xfrm flipH="1">
            <a:off x="2808360" y="206136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6" name="Freeform: Shape 3965"/>
          <p:cNvSpPr/>
          <p:nvPr/>
        </p:nvSpPr>
        <p:spPr>
          <a:xfrm>
            <a:off x="2770200" y="2061360"/>
            <a:ext cx="50760" cy="19080"/>
          </a:xfrm>
          <a:custGeom>
            <a:avLst/>
            <a:gdLst/>
            <a:ahLst/>
            <a:cxnLst/>
            <a:rect l="0" t="0" r="r" b="b"/>
            <a:pathLst>
              <a:path w="141" h="53" fill="none">
                <a:moveTo>
                  <a:pt x="141" y="0"/>
                </a:moveTo>
                <a:lnTo>
                  <a:pt x="106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7" name="Freeform: Shape 3966"/>
          <p:cNvSpPr/>
          <p:nvPr/>
        </p:nvSpPr>
        <p:spPr>
          <a:xfrm>
            <a:off x="2738160" y="2061360"/>
            <a:ext cx="70200" cy="76320"/>
          </a:xfrm>
          <a:custGeom>
            <a:avLst/>
            <a:gdLst/>
            <a:ahLst/>
            <a:cxnLst/>
            <a:rect l="0" t="0" r="r" b="b"/>
            <a:pathLst>
              <a:path w="195" h="212" fill="none">
                <a:moveTo>
                  <a:pt x="195" y="0"/>
                </a:moveTo>
                <a:lnTo>
                  <a:pt x="89" y="53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8" name="Freeform: Shape 3967"/>
          <p:cNvSpPr/>
          <p:nvPr/>
        </p:nvSpPr>
        <p:spPr>
          <a:xfrm>
            <a:off x="2738160" y="2080440"/>
            <a:ext cx="32040" cy="69840"/>
          </a:xfrm>
          <a:custGeom>
            <a:avLst/>
            <a:gdLst/>
            <a:ahLst/>
            <a:cxnLst/>
            <a:rect l="0" t="0" r="r" b="b"/>
            <a:pathLst>
              <a:path w="89" h="194" fill="none">
                <a:moveTo>
                  <a:pt x="89" y="0"/>
                </a:moveTo>
                <a:lnTo>
                  <a:pt x="0" y="159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9" name="Straight Connector 3968"/>
          <p:cNvSpPr/>
          <p:nvPr/>
        </p:nvSpPr>
        <p:spPr>
          <a:xfrm>
            <a:off x="2738160" y="213768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0" name="Freeform: Shape 3969"/>
          <p:cNvSpPr/>
          <p:nvPr/>
        </p:nvSpPr>
        <p:spPr>
          <a:xfrm>
            <a:off x="2738160" y="2150280"/>
            <a:ext cx="63720" cy="88920"/>
          </a:xfrm>
          <a:custGeom>
            <a:avLst/>
            <a:gdLst/>
            <a:ahLst/>
            <a:cxnLst/>
            <a:rect l="0" t="0" r="r" b="b"/>
            <a:pathLst>
              <a:path w="177" h="247" fill="none">
                <a:moveTo>
                  <a:pt x="0" y="0"/>
                </a:moveTo>
                <a:lnTo>
                  <a:pt x="36" y="71"/>
                </a:lnTo>
                <a:lnTo>
                  <a:pt x="177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1" name="Freeform: Shape 3970"/>
          <p:cNvSpPr/>
          <p:nvPr/>
        </p:nvSpPr>
        <p:spPr>
          <a:xfrm>
            <a:off x="2751120" y="2175840"/>
            <a:ext cx="146160" cy="63360"/>
          </a:xfrm>
          <a:custGeom>
            <a:avLst/>
            <a:gdLst/>
            <a:ahLst/>
            <a:cxnLst/>
            <a:rect l="0" t="0" r="r" b="b"/>
            <a:pathLst>
              <a:path w="406" h="176" fill="none">
                <a:moveTo>
                  <a:pt x="0" y="0"/>
                </a:moveTo>
                <a:lnTo>
                  <a:pt x="141" y="176"/>
                </a:lnTo>
                <a:lnTo>
                  <a:pt x="406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2" name="Straight Connector 3971"/>
          <p:cNvSpPr/>
          <p:nvPr/>
        </p:nvSpPr>
        <p:spPr>
          <a:xfrm>
            <a:off x="2801880" y="223920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3" name="Straight Connector 3972"/>
          <p:cNvSpPr/>
          <p:nvPr/>
        </p:nvSpPr>
        <p:spPr>
          <a:xfrm flipH="1">
            <a:off x="2973240" y="20739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4" name="Freeform: Shape 3973"/>
          <p:cNvSpPr/>
          <p:nvPr/>
        </p:nvSpPr>
        <p:spPr>
          <a:xfrm>
            <a:off x="2973240" y="20739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5" name="Straight Connector 3974"/>
          <p:cNvSpPr/>
          <p:nvPr/>
        </p:nvSpPr>
        <p:spPr>
          <a:xfrm>
            <a:off x="2973240" y="20739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6" name="Straight Connector 3975"/>
          <p:cNvSpPr/>
          <p:nvPr/>
        </p:nvSpPr>
        <p:spPr>
          <a:xfrm>
            <a:off x="2973240" y="20804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7" name="Straight Connector 3976"/>
          <p:cNvSpPr/>
          <p:nvPr/>
        </p:nvSpPr>
        <p:spPr>
          <a:xfrm>
            <a:off x="2973240" y="20930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8" name="Straight Connector 3977"/>
          <p:cNvSpPr/>
          <p:nvPr/>
        </p:nvSpPr>
        <p:spPr>
          <a:xfrm>
            <a:off x="2979720" y="213768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9" name="Straight Connector 3978"/>
          <p:cNvSpPr/>
          <p:nvPr/>
        </p:nvSpPr>
        <p:spPr>
          <a:xfrm>
            <a:off x="2979720" y="215028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0" name="Straight Connector 3979"/>
          <p:cNvSpPr/>
          <p:nvPr/>
        </p:nvSpPr>
        <p:spPr>
          <a:xfrm>
            <a:off x="2986200" y="2162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1" name="Straight Connector 3980"/>
          <p:cNvSpPr/>
          <p:nvPr/>
        </p:nvSpPr>
        <p:spPr>
          <a:xfrm>
            <a:off x="2986200" y="217584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2" name="Freeform: Shape 3981"/>
          <p:cNvSpPr/>
          <p:nvPr/>
        </p:nvSpPr>
        <p:spPr>
          <a:xfrm>
            <a:off x="2986200" y="218844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0" y="0"/>
                </a:moveTo>
                <a:lnTo>
                  <a:pt x="17" y="18"/>
                </a:lnTo>
                <a:lnTo>
                  <a:pt x="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3" name="Freeform: Shape 3982"/>
          <p:cNvSpPr/>
          <p:nvPr/>
        </p:nvSpPr>
        <p:spPr>
          <a:xfrm>
            <a:off x="2992320" y="2194920"/>
            <a:ext cx="6480" cy="44280"/>
          </a:xfrm>
          <a:custGeom>
            <a:avLst/>
            <a:gdLst/>
            <a:ahLst/>
            <a:cxnLst/>
            <a:rect l="0" t="0" r="r" b="b"/>
            <a:pathLst>
              <a:path w="18" h="123" fill="none">
                <a:moveTo>
                  <a:pt x="0" y="0"/>
                </a:moveTo>
                <a:lnTo>
                  <a:pt x="0" y="106"/>
                </a:lnTo>
                <a:lnTo>
                  <a:pt x="18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4" name="Straight Connector 3983"/>
          <p:cNvSpPr/>
          <p:nvPr/>
        </p:nvSpPr>
        <p:spPr>
          <a:xfrm>
            <a:off x="2992320" y="22330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5" name="Freeform: Shape 3984"/>
          <p:cNvSpPr/>
          <p:nvPr/>
        </p:nvSpPr>
        <p:spPr>
          <a:xfrm>
            <a:off x="2998800" y="22392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6" name="Straight Connector 3985"/>
          <p:cNvSpPr/>
          <p:nvPr/>
        </p:nvSpPr>
        <p:spPr>
          <a:xfrm flipH="1" flipV="1">
            <a:off x="2992320" y="221400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7" name="Straight Connector 3986"/>
          <p:cNvSpPr/>
          <p:nvPr/>
        </p:nvSpPr>
        <p:spPr>
          <a:xfrm flipH="1" flipV="1">
            <a:off x="2986200" y="22075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8" name="Straight Connector 3987"/>
          <p:cNvSpPr/>
          <p:nvPr/>
        </p:nvSpPr>
        <p:spPr>
          <a:xfrm flipH="1" flipV="1">
            <a:off x="2986200" y="220104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9" name="Straight Connector 3988"/>
          <p:cNvSpPr/>
          <p:nvPr/>
        </p:nvSpPr>
        <p:spPr>
          <a:xfrm flipV="1">
            <a:off x="2986200" y="21884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0" name="Straight Connector 3989"/>
          <p:cNvSpPr/>
          <p:nvPr/>
        </p:nvSpPr>
        <p:spPr>
          <a:xfrm flipH="1" flipV="1">
            <a:off x="2979720" y="2181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1" name="Freeform: Shape 3990"/>
          <p:cNvSpPr/>
          <p:nvPr/>
        </p:nvSpPr>
        <p:spPr>
          <a:xfrm>
            <a:off x="2979720" y="2175840"/>
            <a:ext cx="6480" cy="12600"/>
          </a:xfrm>
          <a:custGeom>
            <a:avLst/>
            <a:gdLst/>
            <a:ahLst/>
            <a:cxnLst/>
            <a:rect l="0" t="0" r="r" b="b"/>
            <a:pathLst>
              <a:path w="18" h="35" fill="none">
                <a:moveTo>
                  <a:pt x="18" y="35"/>
                </a:moveTo>
                <a:lnTo>
                  <a:pt x="0" y="17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2" name="Straight Connector 3991"/>
          <p:cNvSpPr/>
          <p:nvPr/>
        </p:nvSpPr>
        <p:spPr>
          <a:xfrm flipV="1">
            <a:off x="2979720" y="2137680"/>
            <a:ext cx="255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3" name="Freeform: Shape 3992"/>
          <p:cNvSpPr/>
          <p:nvPr/>
        </p:nvSpPr>
        <p:spPr>
          <a:xfrm>
            <a:off x="2986200" y="211860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0" y="159"/>
                </a:moveTo>
                <a:lnTo>
                  <a:pt x="53" y="53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4" name="Freeform: Shape 3993"/>
          <p:cNvSpPr/>
          <p:nvPr/>
        </p:nvSpPr>
        <p:spPr>
          <a:xfrm>
            <a:off x="3005280" y="2080440"/>
            <a:ext cx="114120" cy="57240"/>
          </a:xfrm>
          <a:custGeom>
            <a:avLst/>
            <a:gdLst/>
            <a:ahLst/>
            <a:cxnLst/>
            <a:rect l="0" t="0" r="r" b="b"/>
            <a:pathLst>
              <a:path w="317" h="159" fill="none">
                <a:moveTo>
                  <a:pt x="0" y="159"/>
                </a:moveTo>
                <a:lnTo>
                  <a:pt x="53" y="106"/>
                </a:lnTo>
                <a:lnTo>
                  <a:pt x="3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5" name="Freeform: Shape 3994"/>
          <p:cNvSpPr/>
          <p:nvPr/>
        </p:nvSpPr>
        <p:spPr>
          <a:xfrm>
            <a:off x="3024360" y="2080440"/>
            <a:ext cx="139680" cy="38160"/>
          </a:xfrm>
          <a:custGeom>
            <a:avLst/>
            <a:gdLst/>
            <a:ahLst/>
            <a:cxnLst/>
            <a:rect l="0" t="0" r="r" b="b"/>
            <a:pathLst>
              <a:path w="388" h="106" fill="none">
                <a:moveTo>
                  <a:pt x="0" y="106"/>
                </a:moveTo>
                <a:lnTo>
                  <a:pt x="264" y="0"/>
                </a:lnTo>
                <a:lnTo>
                  <a:pt x="3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6" name="Straight Connector 3995"/>
          <p:cNvSpPr/>
          <p:nvPr/>
        </p:nvSpPr>
        <p:spPr>
          <a:xfrm>
            <a:off x="3119400" y="208044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7" name="Straight Connector 3996"/>
          <p:cNvSpPr/>
          <p:nvPr/>
        </p:nvSpPr>
        <p:spPr>
          <a:xfrm>
            <a:off x="3221280" y="211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8" name="Straight Connector 3997"/>
          <p:cNvSpPr/>
          <p:nvPr/>
        </p:nvSpPr>
        <p:spPr>
          <a:xfrm>
            <a:off x="3221280" y="2112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9" name="Straight Connector 3998"/>
          <p:cNvSpPr/>
          <p:nvPr/>
        </p:nvSpPr>
        <p:spPr>
          <a:xfrm>
            <a:off x="322128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0" name="Straight Connector 3999"/>
          <p:cNvSpPr/>
          <p:nvPr/>
        </p:nvSpPr>
        <p:spPr>
          <a:xfrm>
            <a:off x="3221280" y="21247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1" name="Straight Connector 4000"/>
          <p:cNvSpPr/>
          <p:nvPr/>
        </p:nvSpPr>
        <p:spPr>
          <a:xfrm>
            <a:off x="3221280" y="213120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2" name="Straight Connector 4001"/>
          <p:cNvSpPr/>
          <p:nvPr/>
        </p:nvSpPr>
        <p:spPr>
          <a:xfrm>
            <a:off x="3221280" y="213768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3" name="Straight Connector 4002"/>
          <p:cNvSpPr/>
          <p:nvPr/>
        </p:nvSpPr>
        <p:spPr>
          <a:xfrm>
            <a:off x="3227400" y="217584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4" name="Straight Connector 4003"/>
          <p:cNvSpPr/>
          <p:nvPr/>
        </p:nvSpPr>
        <p:spPr>
          <a:xfrm>
            <a:off x="3233880" y="21949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5" name="Straight Connector 4004"/>
          <p:cNvSpPr/>
          <p:nvPr/>
        </p:nvSpPr>
        <p:spPr>
          <a:xfrm>
            <a:off x="3233880" y="220752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6" name="Straight Connector 4005"/>
          <p:cNvSpPr/>
          <p:nvPr/>
        </p:nvSpPr>
        <p:spPr>
          <a:xfrm>
            <a:off x="3233880" y="2220120"/>
            <a:ext cx="1260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7" name="Straight Connector 4006"/>
          <p:cNvSpPr/>
          <p:nvPr/>
        </p:nvSpPr>
        <p:spPr>
          <a:xfrm>
            <a:off x="3246480" y="2264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8" name="Straight Connector 4007"/>
          <p:cNvSpPr/>
          <p:nvPr/>
        </p:nvSpPr>
        <p:spPr>
          <a:xfrm>
            <a:off x="324648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9" name="Freeform: Shape 4008"/>
          <p:cNvSpPr/>
          <p:nvPr/>
        </p:nvSpPr>
        <p:spPr>
          <a:xfrm>
            <a:off x="3246480" y="227124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17"/>
                </a:moveTo>
                <a:lnTo>
                  <a:pt x="18" y="35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0" name="Freeform: Shape 4009"/>
          <p:cNvSpPr/>
          <p:nvPr/>
        </p:nvSpPr>
        <p:spPr>
          <a:xfrm>
            <a:off x="3252960" y="2220120"/>
            <a:ext cx="31680" cy="63720"/>
          </a:xfrm>
          <a:custGeom>
            <a:avLst/>
            <a:gdLst/>
            <a:ahLst/>
            <a:cxnLst/>
            <a:rect l="0" t="0" r="r" b="b"/>
            <a:pathLst>
              <a:path w="88" h="177" fill="none">
                <a:moveTo>
                  <a:pt x="0" y="177"/>
                </a:moveTo>
                <a:lnTo>
                  <a:pt x="35" y="142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1" name="Straight Connector 4010"/>
          <p:cNvSpPr/>
          <p:nvPr/>
        </p:nvSpPr>
        <p:spPr>
          <a:xfrm flipV="1">
            <a:off x="3265560" y="2162880"/>
            <a:ext cx="3816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2" name="Straight Connector 4011"/>
          <p:cNvSpPr/>
          <p:nvPr/>
        </p:nvSpPr>
        <p:spPr>
          <a:xfrm flipV="1">
            <a:off x="3284640" y="2124720"/>
            <a:ext cx="381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3" name="Straight Connector 4012"/>
          <p:cNvSpPr/>
          <p:nvPr/>
        </p:nvSpPr>
        <p:spPr>
          <a:xfrm flipV="1">
            <a:off x="3303720" y="2073960"/>
            <a:ext cx="4464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4" name="Straight Connector 4013"/>
          <p:cNvSpPr/>
          <p:nvPr/>
        </p:nvSpPr>
        <p:spPr>
          <a:xfrm flipV="1">
            <a:off x="3322800" y="206748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5" name="Straight Connector 4014"/>
          <p:cNvSpPr/>
          <p:nvPr/>
        </p:nvSpPr>
        <p:spPr>
          <a:xfrm flipV="1">
            <a:off x="3348360" y="20674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6" name="Straight Connector 4015"/>
          <p:cNvSpPr/>
          <p:nvPr/>
        </p:nvSpPr>
        <p:spPr>
          <a:xfrm>
            <a:off x="3354480" y="20674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7" name="Straight Connector 4016"/>
          <p:cNvSpPr/>
          <p:nvPr/>
        </p:nvSpPr>
        <p:spPr>
          <a:xfrm flipV="1">
            <a:off x="3488040" y="21438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8" name="Straight Connector 4017"/>
          <p:cNvSpPr/>
          <p:nvPr/>
        </p:nvSpPr>
        <p:spPr>
          <a:xfrm flipV="1">
            <a:off x="3488040" y="21376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9" name="Straight Connector 4018"/>
          <p:cNvSpPr/>
          <p:nvPr/>
        </p:nvSpPr>
        <p:spPr>
          <a:xfrm flipV="1">
            <a:off x="3488040" y="2124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0" name="Straight Connector 4019"/>
          <p:cNvSpPr/>
          <p:nvPr/>
        </p:nvSpPr>
        <p:spPr>
          <a:xfrm flipH="1" flipV="1">
            <a:off x="3481560" y="21186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1" name="Straight Connector 4020"/>
          <p:cNvSpPr/>
          <p:nvPr/>
        </p:nvSpPr>
        <p:spPr>
          <a:xfrm flipH="1" flipV="1">
            <a:off x="347544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2" name="Straight Connector 4021"/>
          <p:cNvSpPr/>
          <p:nvPr/>
        </p:nvSpPr>
        <p:spPr>
          <a:xfrm flipH="1">
            <a:off x="3462480" y="2118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3" name="Straight Connector 4022"/>
          <p:cNvSpPr/>
          <p:nvPr/>
        </p:nvSpPr>
        <p:spPr>
          <a:xfrm flipH="1">
            <a:off x="3449880" y="211860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4" name="Freeform: Shape 4023"/>
          <p:cNvSpPr/>
          <p:nvPr/>
        </p:nvSpPr>
        <p:spPr>
          <a:xfrm>
            <a:off x="3437280" y="211860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70" y="0"/>
                </a:moveTo>
                <a:lnTo>
                  <a:pt x="35" y="17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5" name="Straight Connector 4024"/>
          <p:cNvSpPr/>
          <p:nvPr/>
        </p:nvSpPr>
        <p:spPr>
          <a:xfrm flipH="1">
            <a:off x="3424320" y="212472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6" name="Freeform: Shape 4025"/>
          <p:cNvSpPr/>
          <p:nvPr/>
        </p:nvSpPr>
        <p:spPr>
          <a:xfrm>
            <a:off x="3411720" y="2143800"/>
            <a:ext cx="25560" cy="51120"/>
          </a:xfrm>
          <a:custGeom>
            <a:avLst/>
            <a:gdLst/>
            <a:ahLst/>
            <a:cxnLst/>
            <a:rect l="0" t="0" r="r" b="b"/>
            <a:pathLst>
              <a:path w="71" h="142" fill="none">
                <a:moveTo>
                  <a:pt x="71" y="0"/>
                </a:moveTo>
                <a:lnTo>
                  <a:pt x="35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7" name="Straight Connector 4026"/>
          <p:cNvSpPr/>
          <p:nvPr/>
        </p:nvSpPr>
        <p:spPr>
          <a:xfrm flipH="1">
            <a:off x="3411720" y="2156760"/>
            <a:ext cx="126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8" name="Straight Connector 4027"/>
          <p:cNvSpPr/>
          <p:nvPr/>
        </p:nvSpPr>
        <p:spPr>
          <a:xfrm flipH="1">
            <a:off x="3405240" y="219492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9" name="Freeform: Shape 4028"/>
          <p:cNvSpPr/>
          <p:nvPr/>
        </p:nvSpPr>
        <p:spPr>
          <a:xfrm>
            <a:off x="3405240" y="220104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18" y="0"/>
                </a:moveTo>
                <a:lnTo>
                  <a:pt x="0" y="89"/>
                </a:lnTo>
                <a:lnTo>
                  <a:pt x="53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0" name="Freeform: Shape 4029"/>
          <p:cNvSpPr/>
          <p:nvPr/>
        </p:nvSpPr>
        <p:spPr>
          <a:xfrm>
            <a:off x="3405240" y="2233080"/>
            <a:ext cx="38160" cy="31680"/>
          </a:xfrm>
          <a:custGeom>
            <a:avLst/>
            <a:gdLst/>
            <a:ahLst/>
            <a:cxnLst/>
            <a:rect l="0" t="0" r="r" b="b"/>
            <a:pathLst>
              <a:path w="106" h="88" fill="none">
                <a:moveTo>
                  <a:pt x="0" y="0"/>
                </a:moveTo>
                <a:lnTo>
                  <a:pt x="53" y="88"/>
                </a:lnTo>
                <a:lnTo>
                  <a:pt x="106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1" name="Straight Connector 4030"/>
          <p:cNvSpPr/>
          <p:nvPr/>
        </p:nvSpPr>
        <p:spPr>
          <a:xfrm flipV="1">
            <a:off x="3424320" y="2188440"/>
            <a:ext cx="702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2" name="Straight Connector 4031"/>
          <p:cNvSpPr/>
          <p:nvPr/>
        </p:nvSpPr>
        <p:spPr>
          <a:xfrm flipV="1">
            <a:off x="3443400" y="2175840"/>
            <a:ext cx="637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3" name="Freeform: Shape 4032"/>
          <p:cNvSpPr/>
          <p:nvPr/>
        </p:nvSpPr>
        <p:spPr>
          <a:xfrm>
            <a:off x="3494520" y="217584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0" y="35"/>
                </a:moveTo>
                <a:lnTo>
                  <a:pt x="35" y="0"/>
                </a:lnTo>
                <a:lnTo>
                  <a:pt x="7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4" name="Freeform: Shape 4033"/>
          <p:cNvSpPr/>
          <p:nvPr/>
        </p:nvSpPr>
        <p:spPr>
          <a:xfrm>
            <a:off x="3507120" y="217584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0" y="0"/>
                </a:moveTo>
                <a:lnTo>
                  <a:pt x="35" y="17"/>
                </a:lnTo>
                <a:lnTo>
                  <a:pt x="7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5" name="Freeform: Shape 4034"/>
          <p:cNvSpPr/>
          <p:nvPr/>
        </p:nvSpPr>
        <p:spPr>
          <a:xfrm>
            <a:off x="3519720" y="2181960"/>
            <a:ext cx="44640" cy="70200"/>
          </a:xfrm>
          <a:custGeom>
            <a:avLst/>
            <a:gdLst/>
            <a:ahLst/>
            <a:cxnLst/>
            <a:rect l="0" t="0" r="r" b="b"/>
            <a:pathLst>
              <a:path w="124" h="195" fill="none">
                <a:moveTo>
                  <a:pt x="0" y="0"/>
                </a:moveTo>
                <a:lnTo>
                  <a:pt x="35" y="142"/>
                </a:lnTo>
                <a:lnTo>
                  <a:pt x="124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6" name="Straight Connector 4035"/>
          <p:cNvSpPr/>
          <p:nvPr/>
        </p:nvSpPr>
        <p:spPr>
          <a:xfrm>
            <a:off x="3532320" y="223308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7" name="Straight Connector 4036"/>
          <p:cNvSpPr/>
          <p:nvPr/>
        </p:nvSpPr>
        <p:spPr>
          <a:xfrm flipH="1">
            <a:off x="3608640" y="19530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8" name="Freeform: Shape 4037"/>
          <p:cNvSpPr/>
          <p:nvPr/>
        </p:nvSpPr>
        <p:spPr>
          <a:xfrm>
            <a:off x="3608640" y="1953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9" name="Straight Connector 4038"/>
          <p:cNvSpPr/>
          <p:nvPr/>
        </p:nvSpPr>
        <p:spPr>
          <a:xfrm>
            <a:off x="3608640" y="1953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0" name="Straight Connector 4039"/>
          <p:cNvSpPr/>
          <p:nvPr/>
        </p:nvSpPr>
        <p:spPr>
          <a:xfrm>
            <a:off x="3608640" y="19594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1" name="Straight Connector 4040"/>
          <p:cNvSpPr/>
          <p:nvPr/>
        </p:nvSpPr>
        <p:spPr>
          <a:xfrm>
            <a:off x="3608640" y="1965960"/>
            <a:ext cx="64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2" name="Straight Connector 4041"/>
          <p:cNvSpPr/>
          <p:nvPr/>
        </p:nvSpPr>
        <p:spPr>
          <a:xfrm>
            <a:off x="3608640" y="1985040"/>
            <a:ext cx="648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3" name="Straight Connector 4042"/>
          <p:cNvSpPr/>
          <p:nvPr/>
        </p:nvSpPr>
        <p:spPr>
          <a:xfrm>
            <a:off x="3615120" y="2054880"/>
            <a:ext cx="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4" name="Freeform: Shape 4043"/>
          <p:cNvSpPr/>
          <p:nvPr/>
        </p:nvSpPr>
        <p:spPr>
          <a:xfrm>
            <a:off x="3615120" y="209304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0" y="0"/>
                </a:moveTo>
                <a:lnTo>
                  <a:pt x="0" y="194"/>
                </a:lnTo>
                <a:lnTo>
                  <a:pt x="1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5" name="Straight Connector 4044"/>
          <p:cNvSpPr/>
          <p:nvPr/>
        </p:nvSpPr>
        <p:spPr>
          <a:xfrm>
            <a:off x="3615120" y="216288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6" name="Straight Connector 4045"/>
          <p:cNvSpPr/>
          <p:nvPr/>
        </p:nvSpPr>
        <p:spPr>
          <a:xfrm>
            <a:off x="3621600" y="21884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7" name="Straight Connector 4046"/>
          <p:cNvSpPr/>
          <p:nvPr/>
        </p:nvSpPr>
        <p:spPr>
          <a:xfrm>
            <a:off x="3621600" y="219492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8" name="Straight Connector 4047"/>
          <p:cNvSpPr/>
          <p:nvPr/>
        </p:nvSpPr>
        <p:spPr>
          <a:xfrm flipH="1" flipV="1">
            <a:off x="3608640" y="213768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9" name="Straight Connector 4048"/>
          <p:cNvSpPr/>
          <p:nvPr/>
        </p:nvSpPr>
        <p:spPr>
          <a:xfrm flipH="1" flipV="1">
            <a:off x="3608640" y="2131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0" name="Freeform: Shape 4049"/>
          <p:cNvSpPr/>
          <p:nvPr/>
        </p:nvSpPr>
        <p:spPr>
          <a:xfrm>
            <a:off x="3608640" y="21312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1" name="Freeform: Shape 4050"/>
          <p:cNvSpPr/>
          <p:nvPr/>
        </p:nvSpPr>
        <p:spPr>
          <a:xfrm>
            <a:off x="3608640" y="21186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35"/>
                </a:moveTo>
                <a:lnTo>
                  <a:pt x="18" y="35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2" name="Straight Connector 4051"/>
          <p:cNvSpPr/>
          <p:nvPr/>
        </p:nvSpPr>
        <p:spPr>
          <a:xfrm flipV="1">
            <a:off x="3615120" y="21121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3" name="Straight Connector 4052"/>
          <p:cNvSpPr/>
          <p:nvPr/>
        </p:nvSpPr>
        <p:spPr>
          <a:xfrm flipV="1">
            <a:off x="3621600" y="210564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4" name="Straight Connector 4053"/>
          <p:cNvSpPr/>
          <p:nvPr/>
        </p:nvSpPr>
        <p:spPr>
          <a:xfrm flipV="1">
            <a:off x="3627720" y="209304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5" name="Straight Connector 4054"/>
          <p:cNvSpPr/>
          <p:nvPr/>
        </p:nvSpPr>
        <p:spPr>
          <a:xfrm flipV="1">
            <a:off x="3653280" y="209304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6" name="Straight Connector 4055"/>
          <p:cNvSpPr/>
          <p:nvPr/>
        </p:nvSpPr>
        <p:spPr>
          <a:xfrm>
            <a:off x="3684960" y="2093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7" name="Straight Connector 4056"/>
          <p:cNvSpPr/>
          <p:nvPr/>
        </p:nvSpPr>
        <p:spPr>
          <a:xfrm>
            <a:off x="3691440" y="20930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8" name="Freeform: Shape 4057"/>
          <p:cNvSpPr/>
          <p:nvPr/>
        </p:nvSpPr>
        <p:spPr>
          <a:xfrm>
            <a:off x="3697560" y="2093040"/>
            <a:ext cx="101880" cy="76320"/>
          </a:xfrm>
          <a:custGeom>
            <a:avLst/>
            <a:gdLst/>
            <a:ahLst/>
            <a:cxnLst/>
            <a:rect l="0" t="0" r="r" b="b"/>
            <a:pathLst>
              <a:path w="283" h="212" fill="none">
                <a:moveTo>
                  <a:pt x="0" y="0"/>
                </a:moveTo>
                <a:lnTo>
                  <a:pt x="106" y="18"/>
                </a:lnTo>
                <a:lnTo>
                  <a:pt x="283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9" name="Freeform: Shape 4058"/>
          <p:cNvSpPr/>
          <p:nvPr/>
        </p:nvSpPr>
        <p:spPr>
          <a:xfrm>
            <a:off x="3735720" y="2099520"/>
            <a:ext cx="63720" cy="146160"/>
          </a:xfrm>
          <a:custGeom>
            <a:avLst/>
            <a:gdLst/>
            <a:ahLst/>
            <a:cxnLst/>
            <a:rect l="0" t="0" r="r" b="b"/>
            <a:pathLst>
              <a:path w="177" h="406" fill="none">
                <a:moveTo>
                  <a:pt x="0" y="0"/>
                </a:moveTo>
                <a:lnTo>
                  <a:pt x="177" y="194"/>
                </a:lnTo>
                <a:lnTo>
                  <a:pt x="10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0" name="Freeform: Shape 4059"/>
          <p:cNvSpPr/>
          <p:nvPr/>
        </p:nvSpPr>
        <p:spPr>
          <a:xfrm>
            <a:off x="3691440" y="2169360"/>
            <a:ext cx="108000" cy="95400"/>
          </a:xfrm>
          <a:custGeom>
            <a:avLst/>
            <a:gdLst/>
            <a:ahLst/>
            <a:cxnLst/>
            <a:rect l="0" t="0" r="r" b="b"/>
            <a:pathLst>
              <a:path w="300" h="265" fill="none">
                <a:moveTo>
                  <a:pt x="300" y="0"/>
                </a:moveTo>
                <a:lnTo>
                  <a:pt x="229" y="212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1" name="Freeform: Shape 4060"/>
          <p:cNvSpPr/>
          <p:nvPr/>
        </p:nvSpPr>
        <p:spPr>
          <a:xfrm>
            <a:off x="3640320" y="2245680"/>
            <a:ext cx="133560" cy="19080"/>
          </a:xfrm>
          <a:custGeom>
            <a:avLst/>
            <a:gdLst/>
            <a:ahLst/>
            <a:cxnLst/>
            <a:rect l="0" t="0" r="r" b="b"/>
            <a:pathLst>
              <a:path w="371" h="53" fill="none">
                <a:moveTo>
                  <a:pt x="371" y="0"/>
                </a:moveTo>
                <a:lnTo>
                  <a:pt x="142" y="53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2" name="Straight Connector 4061"/>
          <p:cNvSpPr/>
          <p:nvPr/>
        </p:nvSpPr>
        <p:spPr>
          <a:xfrm flipH="1" flipV="1">
            <a:off x="3615120" y="2252160"/>
            <a:ext cx="76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3" name="Freeform: Shape 4062"/>
          <p:cNvSpPr/>
          <p:nvPr/>
        </p:nvSpPr>
        <p:spPr>
          <a:xfrm>
            <a:off x="3615120" y="224568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70" y="35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4" name="Straight Connector 4063"/>
          <p:cNvSpPr/>
          <p:nvPr/>
        </p:nvSpPr>
        <p:spPr>
          <a:xfrm flipV="1">
            <a:off x="3615120" y="2245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5" name="Straight Connector 4064"/>
          <p:cNvSpPr/>
          <p:nvPr/>
        </p:nvSpPr>
        <p:spPr>
          <a:xfrm>
            <a:off x="3831120" y="19850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6" name="Straight Connector 4065"/>
          <p:cNvSpPr/>
          <p:nvPr/>
        </p:nvSpPr>
        <p:spPr>
          <a:xfrm>
            <a:off x="3831120" y="198504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7" name="Straight Connector 4066"/>
          <p:cNvSpPr/>
          <p:nvPr/>
        </p:nvSpPr>
        <p:spPr>
          <a:xfrm>
            <a:off x="3831120" y="199116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8" name="Straight Connector 4067"/>
          <p:cNvSpPr/>
          <p:nvPr/>
        </p:nvSpPr>
        <p:spPr>
          <a:xfrm>
            <a:off x="3831120" y="20293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9" name="Straight Connector 4068"/>
          <p:cNvSpPr/>
          <p:nvPr/>
        </p:nvSpPr>
        <p:spPr>
          <a:xfrm>
            <a:off x="3831120" y="204228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0" name="Straight Connector 4069"/>
          <p:cNvSpPr/>
          <p:nvPr/>
        </p:nvSpPr>
        <p:spPr>
          <a:xfrm flipH="1">
            <a:off x="3824640" y="206748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1" name="Straight Connector 4070"/>
          <p:cNvSpPr/>
          <p:nvPr/>
        </p:nvSpPr>
        <p:spPr>
          <a:xfrm flipH="1">
            <a:off x="3824640" y="2118600"/>
            <a:ext cx="64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2" name="Straight Connector 4071"/>
          <p:cNvSpPr/>
          <p:nvPr/>
        </p:nvSpPr>
        <p:spPr>
          <a:xfrm>
            <a:off x="3824640" y="216288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3" name="Straight Connector 4072"/>
          <p:cNvSpPr/>
          <p:nvPr/>
        </p:nvSpPr>
        <p:spPr>
          <a:xfrm>
            <a:off x="3824640" y="219492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4" name="Freeform: Shape 4073"/>
          <p:cNvSpPr/>
          <p:nvPr/>
        </p:nvSpPr>
        <p:spPr>
          <a:xfrm>
            <a:off x="3831120" y="22456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5" name="Straight Connector 4074"/>
          <p:cNvSpPr/>
          <p:nvPr/>
        </p:nvSpPr>
        <p:spPr>
          <a:xfrm>
            <a:off x="3831120" y="22521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6" name="Straight Connector 4075"/>
          <p:cNvSpPr/>
          <p:nvPr/>
        </p:nvSpPr>
        <p:spPr>
          <a:xfrm flipV="1">
            <a:off x="3932640" y="210564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7" name="Straight Connector 4076"/>
          <p:cNvSpPr/>
          <p:nvPr/>
        </p:nvSpPr>
        <p:spPr>
          <a:xfrm flipV="1">
            <a:off x="3932640" y="21056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8" name="Straight Connector 4077"/>
          <p:cNvSpPr/>
          <p:nvPr/>
        </p:nvSpPr>
        <p:spPr>
          <a:xfrm flipV="1">
            <a:off x="3945600" y="2099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9" name="Straight Connector 4078"/>
          <p:cNvSpPr/>
          <p:nvPr/>
        </p:nvSpPr>
        <p:spPr>
          <a:xfrm flipV="1">
            <a:off x="3951720" y="206748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0" name="Straight Connector 4079"/>
          <p:cNvSpPr/>
          <p:nvPr/>
        </p:nvSpPr>
        <p:spPr>
          <a:xfrm flipV="1">
            <a:off x="3958200" y="206136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1" name="Freeform: Shape 4080"/>
          <p:cNvSpPr/>
          <p:nvPr/>
        </p:nvSpPr>
        <p:spPr>
          <a:xfrm>
            <a:off x="3996360" y="20548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35"/>
                </a:moveTo>
                <a:lnTo>
                  <a:pt x="35" y="18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2" name="Straight Connector 4081"/>
          <p:cNvSpPr/>
          <p:nvPr/>
        </p:nvSpPr>
        <p:spPr>
          <a:xfrm flipV="1">
            <a:off x="4008960" y="203580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3" name="Straight Connector 4082"/>
          <p:cNvSpPr/>
          <p:nvPr/>
        </p:nvSpPr>
        <p:spPr>
          <a:xfrm flipV="1">
            <a:off x="4008960" y="20232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4" name="Freeform: Shape 4083"/>
          <p:cNvSpPr/>
          <p:nvPr/>
        </p:nvSpPr>
        <p:spPr>
          <a:xfrm>
            <a:off x="4021560" y="201672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0" y="53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5" name="Freeform: Shape 4084"/>
          <p:cNvSpPr/>
          <p:nvPr/>
        </p:nvSpPr>
        <p:spPr>
          <a:xfrm>
            <a:off x="4002480" y="201672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6" name="Freeform: Shape 4085"/>
          <p:cNvSpPr/>
          <p:nvPr/>
        </p:nvSpPr>
        <p:spPr>
          <a:xfrm>
            <a:off x="3996360" y="2016720"/>
            <a:ext cx="25200" cy="6480"/>
          </a:xfrm>
          <a:custGeom>
            <a:avLst/>
            <a:gdLst/>
            <a:ahLst/>
            <a:cxnLst/>
            <a:rect l="0" t="0" r="r" b="b"/>
            <a:pathLst>
              <a:path w="70" h="18" fill="none">
                <a:moveTo>
                  <a:pt x="70" y="0"/>
                </a:moveTo>
                <a:lnTo>
                  <a:pt x="17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7" name="Straight Connector 4086"/>
          <p:cNvSpPr/>
          <p:nvPr/>
        </p:nvSpPr>
        <p:spPr>
          <a:xfrm flipH="1">
            <a:off x="3958200" y="2016720"/>
            <a:ext cx="44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8" name="Freeform: Shape 4087"/>
          <p:cNvSpPr/>
          <p:nvPr/>
        </p:nvSpPr>
        <p:spPr>
          <a:xfrm>
            <a:off x="3945600" y="20232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35" y="88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9" name="Straight Connector 4088"/>
          <p:cNvSpPr/>
          <p:nvPr/>
        </p:nvSpPr>
        <p:spPr>
          <a:xfrm flipH="1">
            <a:off x="3939120" y="205488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0" name="Freeform: Shape 4089"/>
          <p:cNvSpPr/>
          <p:nvPr/>
        </p:nvSpPr>
        <p:spPr>
          <a:xfrm>
            <a:off x="3939120" y="207396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35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1" name="Freeform: Shape 4090"/>
          <p:cNvSpPr/>
          <p:nvPr/>
        </p:nvSpPr>
        <p:spPr>
          <a:xfrm>
            <a:off x="3939120" y="2086560"/>
            <a:ext cx="31680" cy="95400"/>
          </a:xfrm>
          <a:custGeom>
            <a:avLst/>
            <a:gdLst/>
            <a:ahLst/>
            <a:cxnLst/>
            <a:rect l="0" t="0" r="r" b="b"/>
            <a:pathLst>
              <a:path w="88" h="265" fill="none">
                <a:moveTo>
                  <a:pt x="0" y="0"/>
                </a:moveTo>
                <a:lnTo>
                  <a:pt x="0" y="142"/>
                </a:lnTo>
                <a:lnTo>
                  <a:pt x="8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2" name="Freeform: Shape 4091"/>
          <p:cNvSpPr/>
          <p:nvPr/>
        </p:nvSpPr>
        <p:spPr>
          <a:xfrm>
            <a:off x="3939120" y="2137680"/>
            <a:ext cx="101520" cy="50760"/>
          </a:xfrm>
          <a:custGeom>
            <a:avLst/>
            <a:gdLst/>
            <a:ahLst/>
            <a:cxnLst/>
            <a:rect l="0" t="0" r="r" b="b"/>
            <a:pathLst>
              <a:path w="282" h="141" fill="none">
                <a:moveTo>
                  <a:pt x="0" y="0"/>
                </a:moveTo>
                <a:lnTo>
                  <a:pt x="88" y="123"/>
                </a:lnTo>
                <a:lnTo>
                  <a:pt x="282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3" name="Straight Connector 4092"/>
          <p:cNvSpPr/>
          <p:nvPr/>
        </p:nvSpPr>
        <p:spPr>
          <a:xfrm>
            <a:off x="3970800" y="2181960"/>
            <a:ext cx="95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4" name="Straight Connector 4093"/>
          <p:cNvSpPr/>
          <p:nvPr/>
        </p:nvSpPr>
        <p:spPr>
          <a:xfrm>
            <a:off x="4040640" y="218844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5" name="Straight Connector 4094"/>
          <p:cNvSpPr/>
          <p:nvPr/>
        </p:nvSpPr>
        <p:spPr>
          <a:xfrm>
            <a:off x="4136040" y="2322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6" name="Freeform: Shape 4095"/>
          <p:cNvSpPr/>
          <p:nvPr/>
        </p:nvSpPr>
        <p:spPr>
          <a:xfrm>
            <a:off x="4129560" y="2322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18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7" name="Freeform: Shape 4096"/>
          <p:cNvSpPr/>
          <p:nvPr/>
        </p:nvSpPr>
        <p:spPr>
          <a:xfrm>
            <a:off x="4129560" y="23220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8" name="Straight Connector 4097"/>
          <p:cNvSpPr/>
          <p:nvPr/>
        </p:nvSpPr>
        <p:spPr>
          <a:xfrm flipV="1">
            <a:off x="4129560" y="2309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9" name="Freeform: Shape 4098"/>
          <p:cNvSpPr/>
          <p:nvPr/>
        </p:nvSpPr>
        <p:spPr>
          <a:xfrm>
            <a:off x="4129560" y="2264760"/>
            <a:ext cx="25560" cy="57240"/>
          </a:xfrm>
          <a:custGeom>
            <a:avLst/>
            <a:gdLst/>
            <a:ahLst/>
            <a:cxnLst/>
            <a:rect l="0" t="0" r="r" b="b"/>
            <a:pathLst>
              <a:path w="71" h="159" fill="none">
                <a:moveTo>
                  <a:pt x="0" y="159"/>
                </a:moveTo>
                <a:lnTo>
                  <a:pt x="0" y="124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0" name="Straight Connector 4099"/>
          <p:cNvSpPr/>
          <p:nvPr/>
        </p:nvSpPr>
        <p:spPr>
          <a:xfrm flipV="1">
            <a:off x="4129560" y="2226600"/>
            <a:ext cx="5112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1" name="Straight Connector 4100"/>
          <p:cNvSpPr/>
          <p:nvPr/>
        </p:nvSpPr>
        <p:spPr>
          <a:xfrm flipV="1">
            <a:off x="4155120" y="2150280"/>
            <a:ext cx="763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2" name="Straight Connector 4101"/>
          <p:cNvSpPr/>
          <p:nvPr/>
        </p:nvSpPr>
        <p:spPr>
          <a:xfrm flipV="1">
            <a:off x="4180680" y="2112120"/>
            <a:ext cx="8244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3" name="Straight Connector 4102"/>
          <p:cNvSpPr/>
          <p:nvPr/>
        </p:nvSpPr>
        <p:spPr>
          <a:xfrm flipV="1">
            <a:off x="4231440" y="2016720"/>
            <a:ext cx="114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4" name="Straight Connector 4103"/>
          <p:cNvSpPr/>
          <p:nvPr/>
        </p:nvSpPr>
        <p:spPr>
          <a:xfrm flipV="1">
            <a:off x="4263120" y="1972080"/>
            <a:ext cx="12060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5" name="Straight Connector 4104"/>
          <p:cNvSpPr/>
          <p:nvPr/>
        </p:nvSpPr>
        <p:spPr>
          <a:xfrm flipV="1">
            <a:off x="4345560" y="1965960"/>
            <a:ext cx="446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6" name="Straight Connector 4105"/>
          <p:cNvSpPr/>
          <p:nvPr/>
        </p:nvSpPr>
        <p:spPr>
          <a:xfrm flipV="1">
            <a:off x="4383720" y="19404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7" name="Straight Connector 4106"/>
          <p:cNvSpPr/>
          <p:nvPr/>
        </p:nvSpPr>
        <p:spPr>
          <a:xfrm flipV="1">
            <a:off x="4390200" y="193392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8" name="Straight Connector 4107"/>
          <p:cNvSpPr/>
          <p:nvPr/>
        </p:nvSpPr>
        <p:spPr>
          <a:xfrm flipV="1">
            <a:off x="4402800" y="1933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9" name="Straight Connector 4108"/>
          <p:cNvSpPr/>
          <p:nvPr/>
        </p:nvSpPr>
        <p:spPr>
          <a:xfrm flipH="1">
            <a:off x="4485600" y="20739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0" name="Freeform: Shape 4109"/>
          <p:cNvSpPr/>
          <p:nvPr/>
        </p:nvSpPr>
        <p:spPr>
          <a:xfrm>
            <a:off x="4485600" y="20674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1" name="Freeform: Shape 4110"/>
          <p:cNvSpPr/>
          <p:nvPr/>
        </p:nvSpPr>
        <p:spPr>
          <a:xfrm>
            <a:off x="4472640" y="2067480"/>
            <a:ext cx="12960" cy="6480"/>
          </a:xfrm>
          <a:custGeom>
            <a:avLst/>
            <a:gdLst/>
            <a:ahLst/>
            <a:cxnLst/>
            <a:rect l="0" t="0" r="r" b="b"/>
            <a:pathLst>
              <a:path w="36" h="18" fill="none">
                <a:moveTo>
                  <a:pt x="36" y="18"/>
                </a:moveTo>
                <a:lnTo>
                  <a:pt x="36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2" name="Straight Connector 4111"/>
          <p:cNvSpPr/>
          <p:nvPr/>
        </p:nvSpPr>
        <p:spPr>
          <a:xfrm flipH="1">
            <a:off x="4460040" y="20674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3" name="Straight Connector 4112"/>
          <p:cNvSpPr/>
          <p:nvPr/>
        </p:nvSpPr>
        <p:spPr>
          <a:xfrm flipH="1">
            <a:off x="4434480" y="206748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4" name="Straight Connector 4113"/>
          <p:cNvSpPr/>
          <p:nvPr/>
        </p:nvSpPr>
        <p:spPr>
          <a:xfrm flipH="1">
            <a:off x="4428360" y="207396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5" name="Straight Connector 4114"/>
          <p:cNvSpPr/>
          <p:nvPr/>
        </p:nvSpPr>
        <p:spPr>
          <a:xfrm flipH="1">
            <a:off x="4415760" y="2099520"/>
            <a:ext cx="187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6" name="Freeform: Shape 4115"/>
          <p:cNvSpPr/>
          <p:nvPr/>
        </p:nvSpPr>
        <p:spPr>
          <a:xfrm>
            <a:off x="4415760" y="2112120"/>
            <a:ext cx="12600" cy="25560"/>
          </a:xfrm>
          <a:custGeom>
            <a:avLst/>
            <a:gdLst/>
            <a:ahLst/>
            <a:cxnLst/>
            <a:rect l="0" t="0" r="r" b="b"/>
            <a:pathLst>
              <a:path w="35" h="71" fill="none">
                <a:moveTo>
                  <a:pt x="35" y="0"/>
                </a:moveTo>
                <a:lnTo>
                  <a:pt x="0" y="35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7" name="Freeform: Shape 4116"/>
          <p:cNvSpPr/>
          <p:nvPr/>
        </p:nvSpPr>
        <p:spPr>
          <a:xfrm>
            <a:off x="4415760" y="2124720"/>
            <a:ext cx="18720" cy="32040"/>
          </a:xfrm>
          <a:custGeom>
            <a:avLst/>
            <a:gdLst/>
            <a:ahLst/>
            <a:cxnLst/>
            <a:rect l="0" t="0" r="r" b="b"/>
            <a:pathLst>
              <a:path w="52" h="89" fill="none">
                <a:moveTo>
                  <a:pt x="0" y="0"/>
                </a:moveTo>
                <a:lnTo>
                  <a:pt x="0" y="36"/>
                </a:lnTo>
                <a:lnTo>
                  <a:pt x="52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8" name="Straight Connector 4117"/>
          <p:cNvSpPr/>
          <p:nvPr/>
        </p:nvSpPr>
        <p:spPr>
          <a:xfrm>
            <a:off x="4415760" y="2137680"/>
            <a:ext cx="252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9" name="Straight Connector 4118"/>
          <p:cNvSpPr/>
          <p:nvPr/>
        </p:nvSpPr>
        <p:spPr>
          <a:xfrm>
            <a:off x="4434480" y="21567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0" name="Straight Connector 4119"/>
          <p:cNvSpPr/>
          <p:nvPr/>
        </p:nvSpPr>
        <p:spPr>
          <a:xfrm>
            <a:off x="4440960" y="216288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1" name="Straight Connector 4120"/>
          <p:cNvSpPr/>
          <p:nvPr/>
        </p:nvSpPr>
        <p:spPr>
          <a:xfrm>
            <a:off x="4453560" y="216936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2" name="Straight Connector 4121"/>
          <p:cNvSpPr/>
          <p:nvPr/>
        </p:nvSpPr>
        <p:spPr>
          <a:xfrm>
            <a:off x="4485600" y="21884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3" name="Straight Connector 4122"/>
          <p:cNvSpPr/>
          <p:nvPr/>
        </p:nvSpPr>
        <p:spPr>
          <a:xfrm>
            <a:off x="4498200" y="2194920"/>
            <a:ext cx="25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4" name="Freeform: Shape 4123"/>
          <p:cNvSpPr/>
          <p:nvPr/>
        </p:nvSpPr>
        <p:spPr>
          <a:xfrm>
            <a:off x="4504680" y="220104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53" y="89"/>
                </a:lnTo>
                <a:lnTo>
                  <a:pt x="35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5" name="Straight Connector 4124"/>
          <p:cNvSpPr/>
          <p:nvPr/>
        </p:nvSpPr>
        <p:spPr>
          <a:xfrm flipH="1">
            <a:off x="4517280" y="22330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6" name="Freeform: Shape 4125"/>
          <p:cNvSpPr/>
          <p:nvPr/>
        </p:nvSpPr>
        <p:spPr>
          <a:xfrm>
            <a:off x="4434480" y="2245680"/>
            <a:ext cx="82800" cy="38160"/>
          </a:xfrm>
          <a:custGeom>
            <a:avLst/>
            <a:gdLst/>
            <a:ahLst/>
            <a:cxnLst/>
            <a:rect l="0" t="0" r="r" b="b"/>
            <a:pathLst>
              <a:path w="230" h="106" fill="none">
                <a:moveTo>
                  <a:pt x="230" y="0"/>
                </a:moveTo>
                <a:lnTo>
                  <a:pt x="230" y="18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7" name="Freeform: Shape 4126"/>
          <p:cNvSpPr/>
          <p:nvPr/>
        </p:nvSpPr>
        <p:spPr>
          <a:xfrm>
            <a:off x="4390200" y="2252160"/>
            <a:ext cx="127080" cy="31680"/>
          </a:xfrm>
          <a:custGeom>
            <a:avLst/>
            <a:gdLst/>
            <a:ahLst/>
            <a:cxnLst/>
            <a:rect l="0" t="0" r="r" b="b"/>
            <a:pathLst>
              <a:path w="353" h="88" fill="none">
                <a:moveTo>
                  <a:pt x="353" y="0"/>
                </a:moveTo>
                <a:lnTo>
                  <a:pt x="123" y="88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8" name="Straight Connector 4127"/>
          <p:cNvSpPr/>
          <p:nvPr/>
        </p:nvSpPr>
        <p:spPr>
          <a:xfrm flipH="1">
            <a:off x="4358520" y="228384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9" name="Straight Connector 4128"/>
          <p:cNvSpPr/>
          <p:nvPr/>
        </p:nvSpPr>
        <p:spPr>
          <a:xfrm flipH="1">
            <a:off x="4358520" y="22838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0" name="Straight Connector 4129"/>
          <p:cNvSpPr/>
          <p:nvPr/>
        </p:nvSpPr>
        <p:spPr>
          <a:xfrm flipV="1">
            <a:off x="4599720" y="20804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1" name="Straight Connector 4130"/>
          <p:cNvSpPr/>
          <p:nvPr/>
        </p:nvSpPr>
        <p:spPr>
          <a:xfrm flipH="1" flipV="1">
            <a:off x="4593600" y="207396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2" name="Straight Connector 4131"/>
          <p:cNvSpPr/>
          <p:nvPr/>
        </p:nvSpPr>
        <p:spPr>
          <a:xfrm flipH="1" flipV="1">
            <a:off x="4593600" y="20674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3" name="Freeform: Shape 4132"/>
          <p:cNvSpPr/>
          <p:nvPr/>
        </p:nvSpPr>
        <p:spPr>
          <a:xfrm>
            <a:off x="4587120" y="2067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4" name="Freeform: Shape 4133"/>
          <p:cNvSpPr/>
          <p:nvPr/>
        </p:nvSpPr>
        <p:spPr>
          <a:xfrm>
            <a:off x="4580640" y="206748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36" y="0"/>
                </a:moveTo>
                <a:lnTo>
                  <a:pt x="18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5" name="Straight Connector 4134"/>
          <p:cNvSpPr/>
          <p:nvPr/>
        </p:nvSpPr>
        <p:spPr>
          <a:xfrm flipH="1">
            <a:off x="4574520" y="206748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6" name="Straight Connector 4135"/>
          <p:cNvSpPr/>
          <p:nvPr/>
        </p:nvSpPr>
        <p:spPr>
          <a:xfrm flipH="1">
            <a:off x="4574520" y="2086560"/>
            <a:ext cx="612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7" name="Straight Connector 4136"/>
          <p:cNvSpPr/>
          <p:nvPr/>
        </p:nvSpPr>
        <p:spPr>
          <a:xfrm>
            <a:off x="4574520" y="211212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8" name="Straight Connector 4137"/>
          <p:cNvSpPr/>
          <p:nvPr/>
        </p:nvSpPr>
        <p:spPr>
          <a:xfrm>
            <a:off x="4574520" y="2162880"/>
            <a:ext cx="126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9" name="Freeform: Shape 4138"/>
          <p:cNvSpPr/>
          <p:nvPr/>
        </p:nvSpPr>
        <p:spPr>
          <a:xfrm>
            <a:off x="4580640" y="2226600"/>
            <a:ext cx="19080" cy="38160"/>
          </a:xfrm>
          <a:custGeom>
            <a:avLst/>
            <a:gdLst/>
            <a:ahLst/>
            <a:cxnLst/>
            <a:rect l="0" t="0" r="r" b="b"/>
            <a:pathLst>
              <a:path w="53" h="106" fill="none">
                <a:moveTo>
                  <a:pt x="0" y="0"/>
                </a:moveTo>
                <a:lnTo>
                  <a:pt x="18" y="71"/>
                </a:lnTo>
                <a:lnTo>
                  <a:pt x="5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0" name="Freeform: Shape 4139"/>
          <p:cNvSpPr/>
          <p:nvPr/>
        </p:nvSpPr>
        <p:spPr>
          <a:xfrm>
            <a:off x="4587120" y="2252160"/>
            <a:ext cx="25560" cy="12600"/>
          </a:xfrm>
          <a:custGeom>
            <a:avLst/>
            <a:gdLst/>
            <a:ahLst/>
            <a:cxnLst/>
            <a:rect l="0" t="0" r="r" b="b"/>
            <a:pathLst>
              <a:path w="71" h="35" fill="none">
                <a:moveTo>
                  <a:pt x="0" y="0"/>
                </a:moveTo>
                <a:lnTo>
                  <a:pt x="35" y="35"/>
                </a:lnTo>
                <a:lnTo>
                  <a:pt x="7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1" name="Freeform: Shape 4140"/>
          <p:cNvSpPr/>
          <p:nvPr/>
        </p:nvSpPr>
        <p:spPr>
          <a:xfrm>
            <a:off x="4599720" y="2214000"/>
            <a:ext cx="44640" cy="50760"/>
          </a:xfrm>
          <a:custGeom>
            <a:avLst/>
            <a:gdLst/>
            <a:ahLst/>
            <a:cxnLst/>
            <a:rect l="0" t="0" r="r" b="b"/>
            <a:pathLst>
              <a:path w="124" h="141" fill="none">
                <a:moveTo>
                  <a:pt x="0" y="141"/>
                </a:moveTo>
                <a:lnTo>
                  <a:pt x="36" y="141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2" name="Straight Connector 4141"/>
          <p:cNvSpPr/>
          <p:nvPr/>
        </p:nvSpPr>
        <p:spPr>
          <a:xfrm flipV="1">
            <a:off x="4612680" y="2188440"/>
            <a:ext cx="442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3" name="Straight Connector 4142"/>
          <p:cNvSpPr/>
          <p:nvPr/>
        </p:nvSpPr>
        <p:spPr>
          <a:xfrm flipV="1">
            <a:off x="4644360" y="21819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4" name="Straight Connector 4143"/>
          <p:cNvSpPr/>
          <p:nvPr/>
        </p:nvSpPr>
        <p:spPr>
          <a:xfrm flipV="1">
            <a:off x="4656960" y="21693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5" name="Freeform: Shape 4144"/>
          <p:cNvSpPr/>
          <p:nvPr/>
        </p:nvSpPr>
        <p:spPr>
          <a:xfrm>
            <a:off x="4663440" y="21693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35"/>
                </a:moveTo>
                <a:lnTo>
                  <a:pt x="17" y="0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6" name="Freeform: Shape 4145"/>
          <p:cNvSpPr/>
          <p:nvPr/>
        </p:nvSpPr>
        <p:spPr>
          <a:xfrm>
            <a:off x="4669560" y="216936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0" y="0"/>
                </a:moveTo>
                <a:lnTo>
                  <a:pt x="18" y="0"/>
                </a:lnTo>
                <a:lnTo>
                  <a:pt x="3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7" name="Straight Connector 4146"/>
          <p:cNvSpPr/>
          <p:nvPr/>
        </p:nvSpPr>
        <p:spPr>
          <a:xfrm>
            <a:off x="4676040" y="216936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8" name="Straight Connector 4147"/>
          <p:cNvSpPr/>
          <p:nvPr/>
        </p:nvSpPr>
        <p:spPr>
          <a:xfrm>
            <a:off x="4682520" y="220104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9" name="Freeform: Shape 4148"/>
          <p:cNvSpPr/>
          <p:nvPr/>
        </p:nvSpPr>
        <p:spPr>
          <a:xfrm>
            <a:off x="4688640" y="221400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0" y="0"/>
                </a:moveTo>
                <a:lnTo>
                  <a:pt x="36" y="88"/>
                </a:lnTo>
                <a:lnTo>
                  <a:pt x="53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0" name="Straight Connector 4149"/>
          <p:cNvSpPr/>
          <p:nvPr/>
        </p:nvSpPr>
        <p:spPr>
          <a:xfrm flipV="1">
            <a:off x="4701600" y="223920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1" name="Straight Connector 4150"/>
          <p:cNvSpPr/>
          <p:nvPr/>
        </p:nvSpPr>
        <p:spPr>
          <a:xfrm flipV="1">
            <a:off x="4707720" y="22266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2" name="Straight Connector 4151"/>
          <p:cNvSpPr/>
          <p:nvPr/>
        </p:nvSpPr>
        <p:spPr>
          <a:xfrm flipV="1">
            <a:off x="4726800" y="22266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3" name="Straight Connector 4152"/>
          <p:cNvSpPr/>
          <p:nvPr/>
        </p:nvSpPr>
        <p:spPr>
          <a:xfrm>
            <a:off x="4809600" y="194040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4" name="Straight Connector 4153"/>
          <p:cNvSpPr/>
          <p:nvPr/>
        </p:nvSpPr>
        <p:spPr>
          <a:xfrm>
            <a:off x="4809600" y="194040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5" name="Straight Connector 4154"/>
          <p:cNvSpPr/>
          <p:nvPr/>
        </p:nvSpPr>
        <p:spPr>
          <a:xfrm>
            <a:off x="4815720" y="1965960"/>
            <a:ext cx="1908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6" name="Straight Connector 4155"/>
          <p:cNvSpPr/>
          <p:nvPr/>
        </p:nvSpPr>
        <p:spPr>
          <a:xfrm>
            <a:off x="4815720" y="1985040"/>
            <a:ext cx="3204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7" name="Straight Connector 4156"/>
          <p:cNvSpPr/>
          <p:nvPr/>
        </p:nvSpPr>
        <p:spPr>
          <a:xfrm>
            <a:off x="4834800" y="2048400"/>
            <a:ext cx="3204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8" name="Straight Connector 4157"/>
          <p:cNvSpPr/>
          <p:nvPr/>
        </p:nvSpPr>
        <p:spPr>
          <a:xfrm>
            <a:off x="4847760" y="209304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9" name="Straight Connector 4158"/>
          <p:cNvSpPr/>
          <p:nvPr/>
        </p:nvSpPr>
        <p:spPr>
          <a:xfrm>
            <a:off x="4866840" y="215676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0" name="Straight Connector 4159"/>
          <p:cNvSpPr/>
          <p:nvPr/>
        </p:nvSpPr>
        <p:spPr>
          <a:xfrm>
            <a:off x="4866840" y="216936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1" name="Straight Connector 4160"/>
          <p:cNvSpPr/>
          <p:nvPr/>
        </p:nvSpPr>
        <p:spPr>
          <a:xfrm>
            <a:off x="4872960" y="21949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2" name="Straight Connector 4161"/>
          <p:cNvSpPr/>
          <p:nvPr/>
        </p:nvSpPr>
        <p:spPr>
          <a:xfrm flipV="1">
            <a:off x="4860360" y="20995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3" name="Straight Connector 4162"/>
          <p:cNvSpPr/>
          <p:nvPr/>
        </p:nvSpPr>
        <p:spPr>
          <a:xfrm flipV="1">
            <a:off x="4860360" y="20930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4" name="Freeform: Shape 4163"/>
          <p:cNvSpPr/>
          <p:nvPr/>
        </p:nvSpPr>
        <p:spPr>
          <a:xfrm>
            <a:off x="4866840" y="2086560"/>
            <a:ext cx="44280" cy="12960"/>
          </a:xfrm>
          <a:custGeom>
            <a:avLst/>
            <a:gdLst/>
            <a:ahLst/>
            <a:cxnLst/>
            <a:rect l="0" t="0" r="r" b="b"/>
            <a:pathLst>
              <a:path w="123" h="36" fill="none">
                <a:moveTo>
                  <a:pt x="0" y="36"/>
                </a:moveTo>
                <a:lnTo>
                  <a:pt x="17" y="18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5" name="Straight Connector 4164"/>
          <p:cNvSpPr/>
          <p:nvPr/>
        </p:nvSpPr>
        <p:spPr>
          <a:xfrm flipV="1">
            <a:off x="4872960" y="208656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6" name="Straight Connector 4165"/>
          <p:cNvSpPr/>
          <p:nvPr/>
        </p:nvSpPr>
        <p:spPr>
          <a:xfrm>
            <a:off x="4911120" y="20865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7" name="Freeform: Shape 4166"/>
          <p:cNvSpPr/>
          <p:nvPr/>
        </p:nvSpPr>
        <p:spPr>
          <a:xfrm>
            <a:off x="4917600" y="2086560"/>
            <a:ext cx="114120" cy="44640"/>
          </a:xfrm>
          <a:custGeom>
            <a:avLst/>
            <a:gdLst/>
            <a:ahLst/>
            <a:cxnLst/>
            <a:rect l="0" t="0" r="r" b="b"/>
            <a:pathLst>
              <a:path w="317" h="124" fill="none">
                <a:moveTo>
                  <a:pt x="0" y="0"/>
                </a:moveTo>
                <a:lnTo>
                  <a:pt x="70" y="0"/>
                </a:lnTo>
                <a:lnTo>
                  <a:pt x="3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8" name="Freeform: Shape 4167"/>
          <p:cNvSpPr/>
          <p:nvPr/>
        </p:nvSpPr>
        <p:spPr>
          <a:xfrm>
            <a:off x="4942800" y="2086560"/>
            <a:ext cx="108000" cy="127440"/>
          </a:xfrm>
          <a:custGeom>
            <a:avLst/>
            <a:gdLst/>
            <a:ahLst/>
            <a:cxnLst/>
            <a:rect l="0" t="0" r="r" b="b"/>
            <a:pathLst>
              <a:path w="300" h="354" fill="none">
                <a:moveTo>
                  <a:pt x="0" y="0"/>
                </a:moveTo>
                <a:lnTo>
                  <a:pt x="247" y="124"/>
                </a:lnTo>
                <a:lnTo>
                  <a:pt x="300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9" name="Freeform: Shape 4168"/>
          <p:cNvSpPr/>
          <p:nvPr/>
        </p:nvSpPr>
        <p:spPr>
          <a:xfrm>
            <a:off x="5019120" y="2131200"/>
            <a:ext cx="31680" cy="127080"/>
          </a:xfrm>
          <a:custGeom>
            <a:avLst/>
            <a:gdLst/>
            <a:ahLst/>
            <a:cxnLst/>
            <a:rect l="0" t="0" r="r" b="b"/>
            <a:pathLst>
              <a:path w="88" h="353" fill="none">
                <a:moveTo>
                  <a:pt x="35" y="0"/>
                </a:moveTo>
                <a:lnTo>
                  <a:pt x="88" y="230"/>
                </a:lnTo>
                <a:lnTo>
                  <a:pt x="0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0" name="Freeform: Shape 4169"/>
          <p:cNvSpPr/>
          <p:nvPr/>
        </p:nvSpPr>
        <p:spPr>
          <a:xfrm>
            <a:off x="4936680" y="2214000"/>
            <a:ext cx="114120" cy="76320"/>
          </a:xfrm>
          <a:custGeom>
            <a:avLst/>
            <a:gdLst/>
            <a:ahLst/>
            <a:cxnLst/>
            <a:rect l="0" t="0" r="r" b="b"/>
            <a:pathLst>
              <a:path w="317" h="212" fill="none">
                <a:moveTo>
                  <a:pt x="317" y="0"/>
                </a:moveTo>
                <a:lnTo>
                  <a:pt x="229" y="123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1" name="Freeform: Shape 4170"/>
          <p:cNvSpPr/>
          <p:nvPr/>
        </p:nvSpPr>
        <p:spPr>
          <a:xfrm>
            <a:off x="4904640" y="225828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318" y="0"/>
                </a:moveTo>
                <a:lnTo>
                  <a:pt x="89" y="89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2" name="Freeform: Shape 4171"/>
          <p:cNvSpPr/>
          <p:nvPr/>
        </p:nvSpPr>
        <p:spPr>
          <a:xfrm>
            <a:off x="4860360" y="2277360"/>
            <a:ext cx="76320" cy="12960"/>
          </a:xfrm>
          <a:custGeom>
            <a:avLst/>
            <a:gdLst/>
            <a:ahLst/>
            <a:cxnLst/>
            <a:rect l="0" t="0" r="r" b="b"/>
            <a:pathLst>
              <a:path w="212" h="36" fill="none">
                <a:moveTo>
                  <a:pt x="212" y="36"/>
                </a:moveTo>
                <a:lnTo>
                  <a:pt x="123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3" name="Straight Connector 4172"/>
          <p:cNvSpPr/>
          <p:nvPr/>
        </p:nvSpPr>
        <p:spPr>
          <a:xfrm flipH="1" flipV="1">
            <a:off x="4860360" y="2277360"/>
            <a:ext cx="442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4" name="Straight Connector 4173"/>
          <p:cNvSpPr/>
          <p:nvPr/>
        </p:nvSpPr>
        <p:spPr>
          <a:xfrm>
            <a:off x="5127120" y="20995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5" name="Straight Connector 4174"/>
          <p:cNvSpPr/>
          <p:nvPr/>
        </p:nvSpPr>
        <p:spPr>
          <a:xfrm>
            <a:off x="5127120" y="209952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6" name="Straight Connector 4175"/>
          <p:cNvSpPr/>
          <p:nvPr/>
        </p:nvSpPr>
        <p:spPr>
          <a:xfrm>
            <a:off x="5127120" y="210564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7" name="Straight Connector 4176"/>
          <p:cNvSpPr/>
          <p:nvPr/>
        </p:nvSpPr>
        <p:spPr>
          <a:xfrm>
            <a:off x="5139720" y="2124720"/>
            <a:ext cx="381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8" name="Straight Connector 4177"/>
          <p:cNvSpPr/>
          <p:nvPr/>
        </p:nvSpPr>
        <p:spPr>
          <a:xfrm>
            <a:off x="5146200" y="213768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9" name="Straight Connector 4178"/>
          <p:cNvSpPr/>
          <p:nvPr/>
        </p:nvSpPr>
        <p:spPr>
          <a:xfrm>
            <a:off x="5177880" y="218196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0" name="Straight Connector 4179"/>
          <p:cNvSpPr/>
          <p:nvPr/>
        </p:nvSpPr>
        <p:spPr>
          <a:xfrm>
            <a:off x="5190840" y="2207520"/>
            <a:ext cx="2520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1" name="Straight Connector 4180"/>
          <p:cNvSpPr/>
          <p:nvPr/>
        </p:nvSpPr>
        <p:spPr>
          <a:xfrm>
            <a:off x="5196960" y="222012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2" name="Straight Connector 4181"/>
          <p:cNvSpPr/>
          <p:nvPr/>
        </p:nvSpPr>
        <p:spPr>
          <a:xfrm>
            <a:off x="5216040" y="22773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3" name="Straight Connector 4182"/>
          <p:cNvSpPr/>
          <p:nvPr/>
        </p:nvSpPr>
        <p:spPr>
          <a:xfrm>
            <a:off x="5222520" y="231552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4" name="Freeform: Shape 4183"/>
          <p:cNvSpPr/>
          <p:nvPr/>
        </p:nvSpPr>
        <p:spPr>
          <a:xfrm>
            <a:off x="5216040" y="2322000"/>
            <a:ext cx="6480" cy="44640"/>
          </a:xfrm>
          <a:custGeom>
            <a:avLst/>
            <a:gdLst/>
            <a:ahLst/>
            <a:cxnLst/>
            <a:rect l="0" t="0" r="r" b="b"/>
            <a:pathLst>
              <a:path w="18" h="124" fill="none">
                <a:moveTo>
                  <a:pt x="18" y="0"/>
                </a:moveTo>
                <a:lnTo>
                  <a:pt x="18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5" name="Straight Connector 4184"/>
          <p:cNvSpPr/>
          <p:nvPr/>
        </p:nvSpPr>
        <p:spPr>
          <a:xfrm flipH="1">
            <a:off x="5209920" y="236016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6" name="Straight Connector 4185"/>
          <p:cNvSpPr/>
          <p:nvPr/>
        </p:nvSpPr>
        <p:spPr>
          <a:xfrm flipH="1">
            <a:off x="5139720" y="2366640"/>
            <a:ext cx="763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7" name="Freeform: Shape 4186"/>
          <p:cNvSpPr/>
          <p:nvPr/>
        </p:nvSpPr>
        <p:spPr>
          <a:xfrm>
            <a:off x="5076360" y="2334600"/>
            <a:ext cx="133560" cy="63720"/>
          </a:xfrm>
          <a:custGeom>
            <a:avLst/>
            <a:gdLst/>
            <a:ahLst/>
            <a:cxnLst/>
            <a:rect l="0" t="0" r="r" b="b"/>
            <a:pathLst>
              <a:path w="371" h="177" fill="none">
                <a:moveTo>
                  <a:pt x="371" y="107"/>
                </a:moveTo>
                <a:lnTo>
                  <a:pt x="176" y="17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8" name="Freeform: Shape 4187"/>
          <p:cNvSpPr/>
          <p:nvPr/>
        </p:nvSpPr>
        <p:spPr>
          <a:xfrm>
            <a:off x="5063760" y="2302920"/>
            <a:ext cx="75960" cy="95400"/>
          </a:xfrm>
          <a:custGeom>
            <a:avLst/>
            <a:gdLst/>
            <a:ahLst/>
            <a:cxnLst/>
            <a:rect l="0" t="0" r="r" b="b"/>
            <a:pathLst>
              <a:path w="211" h="265" fill="none">
                <a:moveTo>
                  <a:pt x="211" y="265"/>
                </a:moveTo>
                <a:lnTo>
                  <a:pt x="35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9" name="Straight Connector 4188"/>
          <p:cNvSpPr/>
          <p:nvPr/>
        </p:nvSpPr>
        <p:spPr>
          <a:xfrm flipH="1" flipV="1">
            <a:off x="5063760" y="23029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0" name="Straight Connector 4189"/>
          <p:cNvSpPr/>
          <p:nvPr/>
        </p:nvSpPr>
        <p:spPr>
          <a:xfrm flipV="1">
            <a:off x="5133600" y="19468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1" name="Freeform: Shape 4190"/>
          <p:cNvSpPr/>
          <p:nvPr/>
        </p:nvSpPr>
        <p:spPr>
          <a:xfrm>
            <a:off x="5133600" y="19468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0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2" name="Straight Connector 4191"/>
          <p:cNvSpPr/>
          <p:nvPr/>
        </p:nvSpPr>
        <p:spPr>
          <a:xfrm>
            <a:off x="5133600" y="19468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3" name="Straight Connector 4192"/>
          <p:cNvSpPr/>
          <p:nvPr/>
        </p:nvSpPr>
        <p:spPr>
          <a:xfrm>
            <a:off x="5139720" y="19530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4" name="Straight Connector 4193"/>
          <p:cNvSpPr/>
          <p:nvPr/>
        </p:nvSpPr>
        <p:spPr>
          <a:xfrm>
            <a:off x="524160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5" name="Straight Connector 4194"/>
          <p:cNvSpPr/>
          <p:nvPr/>
        </p:nvSpPr>
        <p:spPr>
          <a:xfrm flipV="1">
            <a:off x="5241600" y="21693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6" name="Straight Connector 4195"/>
          <p:cNvSpPr/>
          <p:nvPr/>
        </p:nvSpPr>
        <p:spPr>
          <a:xfrm flipV="1">
            <a:off x="5254200" y="213120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7" name="Freeform: Shape 4196"/>
          <p:cNvSpPr/>
          <p:nvPr/>
        </p:nvSpPr>
        <p:spPr>
          <a:xfrm>
            <a:off x="5260680" y="21186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0" y="141"/>
                </a:moveTo>
                <a:lnTo>
                  <a:pt x="123" y="35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8" name="Straight Connector 4197"/>
          <p:cNvSpPr/>
          <p:nvPr/>
        </p:nvSpPr>
        <p:spPr>
          <a:xfrm flipV="1">
            <a:off x="5304960" y="2061360"/>
            <a:ext cx="4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9" name="Freeform: Shape 4198"/>
          <p:cNvSpPr/>
          <p:nvPr/>
        </p:nvSpPr>
        <p:spPr>
          <a:xfrm>
            <a:off x="5311440" y="2054880"/>
            <a:ext cx="38160" cy="63720"/>
          </a:xfrm>
          <a:custGeom>
            <a:avLst/>
            <a:gdLst/>
            <a:ahLst/>
            <a:cxnLst/>
            <a:rect l="0" t="0" r="r" b="b"/>
            <a:pathLst>
              <a:path w="106" h="177" fill="none">
                <a:moveTo>
                  <a:pt x="0" y="177"/>
                </a:moveTo>
                <a:lnTo>
                  <a:pt x="106" y="18"/>
                </a:lnTo>
                <a:lnTo>
                  <a:pt x="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0" name="Freeform: Shape 4199"/>
          <p:cNvSpPr/>
          <p:nvPr/>
        </p:nvSpPr>
        <p:spPr>
          <a:xfrm>
            <a:off x="5324040" y="205488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1" name="Straight Connector 4200"/>
          <p:cNvSpPr/>
          <p:nvPr/>
        </p:nvSpPr>
        <p:spPr>
          <a:xfrm flipH="1">
            <a:off x="5317920" y="205488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2" name="Straight Connector 4201"/>
          <p:cNvSpPr/>
          <p:nvPr/>
        </p:nvSpPr>
        <p:spPr>
          <a:xfrm flipH="1">
            <a:off x="5292360" y="20548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3" name="Freeform: Shape 4202"/>
          <p:cNvSpPr/>
          <p:nvPr/>
        </p:nvSpPr>
        <p:spPr>
          <a:xfrm>
            <a:off x="5279760" y="20548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106" y="0"/>
                </a:moveTo>
                <a:lnTo>
                  <a:pt x="35" y="53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4" name="Straight Connector 4203"/>
          <p:cNvSpPr/>
          <p:nvPr/>
        </p:nvSpPr>
        <p:spPr>
          <a:xfrm flipH="1">
            <a:off x="5273280" y="20739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5" name="Straight Connector 4204"/>
          <p:cNvSpPr/>
          <p:nvPr/>
        </p:nvSpPr>
        <p:spPr>
          <a:xfrm flipH="1">
            <a:off x="5266800" y="209304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6" name="Straight Connector 4205"/>
          <p:cNvSpPr/>
          <p:nvPr/>
        </p:nvSpPr>
        <p:spPr>
          <a:xfrm flipH="1">
            <a:off x="5260680" y="209952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7" name="Freeform: Shape 4206"/>
          <p:cNvSpPr/>
          <p:nvPr/>
        </p:nvSpPr>
        <p:spPr>
          <a:xfrm>
            <a:off x="5260680" y="213120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17" y="0"/>
                </a:moveTo>
                <a:lnTo>
                  <a:pt x="0" y="71"/>
                </a:lnTo>
                <a:lnTo>
                  <a:pt x="53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8" name="Freeform: Shape 4207"/>
          <p:cNvSpPr/>
          <p:nvPr/>
        </p:nvSpPr>
        <p:spPr>
          <a:xfrm>
            <a:off x="5260680" y="2156760"/>
            <a:ext cx="88920" cy="57240"/>
          </a:xfrm>
          <a:custGeom>
            <a:avLst/>
            <a:gdLst/>
            <a:ahLst/>
            <a:cxnLst/>
            <a:rect l="0" t="0" r="r" b="b"/>
            <a:pathLst>
              <a:path w="247" h="159" fill="none">
                <a:moveTo>
                  <a:pt x="0" y="0"/>
                </a:moveTo>
                <a:lnTo>
                  <a:pt x="53" y="106"/>
                </a:lnTo>
                <a:lnTo>
                  <a:pt x="247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9" name="Straight Connector 4208"/>
          <p:cNvSpPr/>
          <p:nvPr/>
        </p:nvSpPr>
        <p:spPr>
          <a:xfrm>
            <a:off x="5279760" y="21949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0" name="Straight Connector 4209"/>
          <p:cNvSpPr/>
          <p:nvPr/>
        </p:nvSpPr>
        <p:spPr>
          <a:xfrm flipH="1">
            <a:off x="5501880" y="2061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1" name="Straight Connector 4210"/>
          <p:cNvSpPr/>
          <p:nvPr/>
        </p:nvSpPr>
        <p:spPr>
          <a:xfrm flipH="1" flipV="1">
            <a:off x="5489280" y="20548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2" name="Straight Connector 4211"/>
          <p:cNvSpPr/>
          <p:nvPr/>
        </p:nvSpPr>
        <p:spPr>
          <a:xfrm flipH="1" flipV="1">
            <a:off x="5482800" y="20548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3" name="Straight Connector 4212"/>
          <p:cNvSpPr/>
          <p:nvPr/>
        </p:nvSpPr>
        <p:spPr>
          <a:xfrm flipH="1">
            <a:off x="5476680" y="2054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4" name="Straight Connector 4213"/>
          <p:cNvSpPr/>
          <p:nvPr/>
        </p:nvSpPr>
        <p:spPr>
          <a:xfrm flipH="1">
            <a:off x="5470200" y="20548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5" name="Straight Connector 4214"/>
          <p:cNvSpPr/>
          <p:nvPr/>
        </p:nvSpPr>
        <p:spPr>
          <a:xfrm flipH="1">
            <a:off x="5457600" y="20613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6" name="Straight Connector 4215"/>
          <p:cNvSpPr/>
          <p:nvPr/>
        </p:nvSpPr>
        <p:spPr>
          <a:xfrm flipH="1">
            <a:off x="5451120" y="206748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7" name="Straight Connector 4216"/>
          <p:cNvSpPr/>
          <p:nvPr/>
        </p:nvSpPr>
        <p:spPr>
          <a:xfrm flipH="1">
            <a:off x="5438520" y="208044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8" name="Freeform: Shape 4217"/>
          <p:cNvSpPr/>
          <p:nvPr/>
        </p:nvSpPr>
        <p:spPr>
          <a:xfrm>
            <a:off x="5425920" y="2086560"/>
            <a:ext cx="25200" cy="63720"/>
          </a:xfrm>
          <a:custGeom>
            <a:avLst/>
            <a:gdLst/>
            <a:ahLst/>
            <a:cxnLst/>
            <a:rect l="0" t="0" r="r" b="b"/>
            <a:pathLst>
              <a:path w="70" h="177" fill="none">
                <a:moveTo>
                  <a:pt x="70" y="0"/>
                </a:moveTo>
                <a:lnTo>
                  <a:pt x="35" y="53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9" name="Freeform: Shape 4218"/>
          <p:cNvSpPr/>
          <p:nvPr/>
        </p:nvSpPr>
        <p:spPr>
          <a:xfrm>
            <a:off x="5425920" y="2105640"/>
            <a:ext cx="31680" cy="101880"/>
          </a:xfrm>
          <a:custGeom>
            <a:avLst/>
            <a:gdLst/>
            <a:ahLst/>
            <a:cxnLst/>
            <a:rect l="0" t="0" r="r" b="b"/>
            <a:pathLst>
              <a:path w="88" h="283" fill="none">
                <a:moveTo>
                  <a:pt x="35" y="0"/>
                </a:moveTo>
                <a:lnTo>
                  <a:pt x="0" y="124"/>
                </a:lnTo>
                <a:lnTo>
                  <a:pt x="88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0" name="Freeform: Shape 4219"/>
          <p:cNvSpPr/>
          <p:nvPr/>
        </p:nvSpPr>
        <p:spPr>
          <a:xfrm>
            <a:off x="5425920" y="2150280"/>
            <a:ext cx="56880" cy="63720"/>
          </a:xfrm>
          <a:custGeom>
            <a:avLst/>
            <a:gdLst/>
            <a:ahLst/>
            <a:cxnLst/>
            <a:rect l="0" t="0" r="r" b="b"/>
            <a:pathLst>
              <a:path w="158" h="177" fill="none">
                <a:moveTo>
                  <a:pt x="0" y="0"/>
                </a:moveTo>
                <a:lnTo>
                  <a:pt x="88" y="159"/>
                </a:lnTo>
                <a:lnTo>
                  <a:pt x="15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1" name="Freeform: Shape 4220"/>
          <p:cNvSpPr/>
          <p:nvPr/>
        </p:nvSpPr>
        <p:spPr>
          <a:xfrm>
            <a:off x="5457600" y="2201040"/>
            <a:ext cx="88920" cy="12960"/>
          </a:xfrm>
          <a:custGeom>
            <a:avLst/>
            <a:gdLst/>
            <a:ahLst/>
            <a:cxnLst/>
            <a:rect l="0" t="0" r="r" b="b"/>
            <a:pathLst>
              <a:path w="247" h="36" fill="none">
                <a:moveTo>
                  <a:pt x="0" y="18"/>
                </a:moveTo>
                <a:lnTo>
                  <a:pt x="70" y="36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2" name="Straight Connector 4221"/>
          <p:cNvSpPr/>
          <p:nvPr/>
        </p:nvSpPr>
        <p:spPr>
          <a:xfrm flipV="1">
            <a:off x="5482800" y="220104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3" name="Straight Connector 4222"/>
          <p:cNvSpPr/>
          <p:nvPr/>
        </p:nvSpPr>
        <p:spPr>
          <a:xfrm flipH="1">
            <a:off x="5635440" y="1921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4" name="Straight Connector 4223"/>
          <p:cNvSpPr/>
          <p:nvPr/>
        </p:nvSpPr>
        <p:spPr>
          <a:xfrm flipH="1">
            <a:off x="5628960" y="1921320"/>
            <a:ext cx="12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5" name="Straight Connector 4224"/>
          <p:cNvSpPr/>
          <p:nvPr/>
        </p:nvSpPr>
        <p:spPr>
          <a:xfrm flipH="1">
            <a:off x="5622840" y="1927440"/>
            <a:ext cx="1260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6" name="Freeform: Shape 4225"/>
          <p:cNvSpPr/>
          <p:nvPr/>
        </p:nvSpPr>
        <p:spPr>
          <a:xfrm>
            <a:off x="5622840" y="1953000"/>
            <a:ext cx="6120" cy="127440"/>
          </a:xfrm>
          <a:custGeom>
            <a:avLst/>
            <a:gdLst/>
            <a:ahLst/>
            <a:cxnLst/>
            <a:rect l="0" t="0" r="r" b="b"/>
            <a:pathLst>
              <a:path w="17" h="354" fill="none">
                <a:moveTo>
                  <a:pt x="17" y="0"/>
                </a:moveTo>
                <a:lnTo>
                  <a:pt x="0" y="36"/>
                </a:lnTo>
                <a:lnTo>
                  <a:pt x="17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7" name="Freeform: Shape 4226"/>
          <p:cNvSpPr/>
          <p:nvPr/>
        </p:nvSpPr>
        <p:spPr>
          <a:xfrm>
            <a:off x="5622840" y="1965960"/>
            <a:ext cx="19080" cy="152640"/>
          </a:xfrm>
          <a:custGeom>
            <a:avLst/>
            <a:gdLst/>
            <a:ahLst/>
            <a:cxnLst/>
            <a:rect l="0" t="0" r="r" b="b"/>
            <a:pathLst>
              <a:path w="53" h="424" fill="none">
                <a:moveTo>
                  <a:pt x="0" y="0"/>
                </a:moveTo>
                <a:lnTo>
                  <a:pt x="17" y="318"/>
                </a:lnTo>
                <a:lnTo>
                  <a:pt x="53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8" name="Straight Connector 4227"/>
          <p:cNvSpPr/>
          <p:nvPr/>
        </p:nvSpPr>
        <p:spPr>
          <a:xfrm>
            <a:off x="5628960" y="2080440"/>
            <a:ext cx="129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9" name="Straight Connector 4228"/>
          <p:cNvSpPr/>
          <p:nvPr/>
        </p:nvSpPr>
        <p:spPr>
          <a:xfrm>
            <a:off x="5641920" y="2118600"/>
            <a:ext cx="61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0" name="Straight Connector 4229"/>
          <p:cNvSpPr/>
          <p:nvPr/>
        </p:nvSpPr>
        <p:spPr>
          <a:xfrm>
            <a:off x="5641920" y="213120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1" name="Straight Connector 4230"/>
          <p:cNvSpPr/>
          <p:nvPr/>
        </p:nvSpPr>
        <p:spPr>
          <a:xfrm>
            <a:off x="5648040" y="216288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2" name="Freeform: Shape 4231"/>
          <p:cNvSpPr/>
          <p:nvPr/>
        </p:nvSpPr>
        <p:spPr>
          <a:xfrm>
            <a:off x="5648040" y="21884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0"/>
                </a:moveTo>
                <a:lnTo>
                  <a:pt x="1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3" name="Straight Connector 4232"/>
          <p:cNvSpPr/>
          <p:nvPr/>
        </p:nvSpPr>
        <p:spPr>
          <a:xfrm flipH="1" flipV="1">
            <a:off x="5648040" y="2188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4" name="Straight Connector 4233"/>
          <p:cNvSpPr/>
          <p:nvPr/>
        </p:nvSpPr>
        <p:spPr>
          <a:xfrm>
            <a:off x="5553000" y="2118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5" name="Straight Connector 4234"/>
          <p:cNvSpPr/>
          <p:nvPr/>
        </p:nvSpPr>
        <p:spPr>
          <a:xfrm>
            <a:off x="5553000" y="211860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6" name="Straight Connector 4235"/>
          <p:cNvSpPr/>
          <p:nvPr/>
        </p:nvSpPr>
        <p:spPr>
          <a:xfrm>
            <a:off x="5565600" y="21247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7" name="Freeform: Shape 4236"/>
          <p:cNvSpPr/>
          <p:nvPr/>
        </p:nvSpPr>
        <p:spPr>
          <a:xfrm>
            <a:off x="5572080" y="2124720"/>
            <a:ext cx="44280" cy="6480"/>
          </a:xfrm>
          <a:custGeom>
            <a:avLst/>
            <a:gdLst/>
            <a:ahLst/>
            <a:cxnLst/>
            <a:rect l="0" t="0" r="r" b="b"/>
            <a:pathLst>
              <a:path w="123" h="18" fill="none">
                <a:moveTo>
                  <a:pt x="0" y="0"/>
                </a:moveTo>
                <a:lnTo>
                  <a:pt x="35" y="18"/>
                </a:lnTo>
                <a:lnTo>
                  <a:pt x="12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8" name="Straight Connector 4237"/>
          <p:cNvSpPr/>
          <p:nvPr/>
        </p:nvSpPr>
        <p:spPr>
          <a:xfrm flipV="1">
            <a:off x="5584680" y="2112120"/>
            <a:ext cx="139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9" name="Straight Connector 4238"/>
          <p:cNvSpPr/>
          <p:nvPr/>
        </p:nvSpPr>
        <p:spPr>
          <a:xfrm flipV="1">
            <a:off x="5616360" y="211212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0" name="Straight Connector 4239"/>
          <p:cNvSpPr/>
          <p:nvPr/>
        </p:nvSpPr>
        <p:spPr>
          <a:xfrm flipV="1">
            <a:off x="1702800" y="1463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1" name="Freeform: Shape 4240"/>
          <p:cNvSpPr/>
          <p:nvPr/>
        </p:nvSpPr>
        <p:spPr>
          <a:xfrm>
            <a:off x="1702800" y="146304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18"/>
                </a:moveTo>
                <a:lnTo>
                  <a:pt x="0" y="0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2" name="Straight Connector 4241"/>
          <p:cNvSpPr/>
          <p:nvPr/>
        </p:nvSpPr>
        <p:spPr>
          <a:xfrm>
            <a:off x="1702800" y="1463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3" name="Straight Connector 4242"/>
          <p:cNvSpPr/>
          <p:nvPr/>
        </p:nvSpPr>
        <p:spPr>
          <a:xfrm flipV="1">
            <a:off x="1715400" y="145044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4" name="Straight Connector 4243"/>
          <p:cNvSpPr/>
          <p:nvPr/>
        </p:nvSpPr>
        <p:spPr>
          <a:xfrm flipV="1">
            <a:off x="1721880" y="145044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5" name="Straight Connector 4244"/>
          <p:cNvSpPr/>
          <p:nvPr/>
        </p:nvSpPr>
        <p:spPr>
          <a:xfrm>
            <a:off x="1797840" y="145044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6" name="Straight Connector 4245"/>
          <p:cNvSpPr/>
          <p:nvPr/>
        </p:nvSpPr>
        <p:spPr>
          <a:xfrm flipV="1">
            <a:off x="1804320" y="1437840"/>
            <a:ext cx="146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7" name="Straight Connector 4246"/>
          <p:cNvSpPr/>
          <p:nvPr/>
        </p:nvSpPr>
        <p:spPr>
          <a:xfrm flipV="1">
            <a:off x="1842480" y="1405800"/>
            <a:ext cx="2858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8" name="Freeform: Shape 4247"/>
          <p:cNvSpPr/>
          <p:nvPr/>
        </p:nvSpPr>
        <p:spPr>
          <a:xfrm>
            <a:off x="1950480" y="1393200"/>
            <a:ext cx="317520" cy="44640"/>
          </a:xfrm>
          <a:custGeom>
            <a:avLst/>
            <a:gdLst/>
            <a:ahLst/>
            <a:cxnLst/>
            <a:rect l="0" t="0" r="r" b="b"/>
            <a:pathLst>
              <a:path w="882" h="124" fill="none">
                <a:moveTo>
                  <a:pt x="0" y="124"/>
                </a:moveTo>
                <a:lnTo>
                  <a:pt x="494" y="35"/>
                </a:lnTo>
                <a:lnTo>
                  <a:pt x="8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9" name="Freeform: Shape 4248"/>
          <p:cNvSpPr/>
          <p:nvPr/>
        </p:nvSpPr>
        <p:spPr>
          <a:xfrm>
            <a:off x="2128320" y="1393200"/>
            <a:ext cx="374760" cy="12600"/>
          </a:xfrm>
          <a:custGeom>
            <a:avLst/>
            <a:gdLst/>
            <a:ahLst/>
            <a:cxnLst/>
            <a:rect l="0" t="0" r="r" b="b"/>
            <a:pathLst>
              <a:path w="1041" h="35" fill="none">
                <a:moveTo>
                  <a:pt x="0" y="35"/>
                </a:moveTo>
                <a:lnTo>
                  <a:pt x="388" y="0"/>
                </a:lnTo>
                <a:lnTo>
                  <a:pt x="10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0" name="Straight Connector 4249"/>
          <p:cNvSpPr/>
          <p:nvPr/>
        </p:nvSpPr>
        <p:spPr>
          <a:xfrm>
            <a:off x="2268000" y="1393200"/>
            <a:ext cx="444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1" name="Straight Connector 4250"/>
          <p:cNvSpPr/>
          <p:nvPr/>
        </p:nvSpPr>
        <p:spPr>
          <a:xfrm>
            <a:off x="2503080" y="1393200"/>
            <a:ext cx="286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2" name="Straight Connector 4251"/>
          <p:cNvSpPr/>
          <p:nvPr/>
        </p:nvSpPr>
        <p:spPr>
          <a:xfrm>
            <a:off x="2712960" y="1393200"/>
            <a:ext cx="336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3" name="Straight Connector 4252"/>
          <p:cNvSpPr/>
          <p:nvPr/>
        </p:nvSpPr>
        <p:spPr>
          <a:xfrm>
            <a:off x="2789280" y="1393200"/>
            <a:ext cx="343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4" name="Straight Connector 4253"/>
          <p:cNvSpPr/>
          <p:nvPr/>
        </p:nvSpPr>
        <p:spPr>
          <a:xfrm>
            <a:off x="3049560" y="1393200"/>
            <a:ext cx="292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5" name="Straight Connector 4254"/>
          <p:cNvSpPr/>
          <p:nvPr/>
        </p:nvSpPr>
        <p:spPr>
          <a:xfrm flipV="1">
            <a:off x="3132360" y="1386720"/>
            <a:ext cx="399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6" name="Freeform: Shape 4255"/>
          <p:cNvSpPr/>
          <p:nvPr/>
        </p:nvSpPr>
        <p:spPr>
          <a:xfrm>
            <a:off x="3341880" y="1367640"/>
            <a:ext cx="406440" cy="25560"/>
          </a:xfrm>
          <a:custGeom>
            <a:avLst/>
            <a:gdLst/>
            <a:ahLst/>
            <a:cxnLst/>
            <a:rect l="0" t="0" r="r" b="b"/>
            <a:pathLst>
              <a:path w="1129" h="71" fill="none">
                <a:moveTo>
                  <a:pt x="0" y="71"/>
                </a:moveTo>
                <a:lnTo>
                  <a:pt x="529" y="53"/>
                </a:lnTo>
                <a:lnTo>
                  <a:pt x="11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7" name="Straight Connector 4256"/>
          <p:cNvSpPr/>
          <p:nvPr/>
        </p:nvSpPr>
        <p:spPr>
          <a:xfrm flipV="1">
            <a:off x="3532320" y="1348560"/>
            <a:ext cx="4258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8" name="Straight Connector 4257"/>
          <p:cNvSpPr/>
          <p:nvPr/>
        </p:nvSpPr>
        <p:spPr>
          <a:xfrm flipV="1">
            <a:off x="3748320" y="1342440"/>
            <a:ext cx="3178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9" name="Straight Connector 4258"/>
          <p:cNvSpPr/>
          <p:nvPr/>
        </p:nvSpPr>
        <p:spPr>
          <a:xfrm flipV="1">
            <a:off x="3958200" y="1329480"/>
            <a:ext cx="330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0" name="Freeform: Shape 4259"/>
          <p:cNvSpPr/>
          <p:nvPr/>
        </p:nvSpPr>
        <p:spPr>
          <a:xfrm>
            <a:off x="4066200" y="1329480"/>
            <a:ext cx="336600" cy="12960"/>
          </a:xfrm>
          <a:custGeom>
            <a:avLst/>
            <a:gdLst/>
            <a:ahLst/>
            <a:cxnLst/>
            <a:rect l="0" t="0" r="r" b="b"/>
            <a:pathLst>
              <a:path w="935" h="36" fill="none">
                <a:moveTo>
                  <a:pt x="0" y="36"/>
                </a:moveTo>
                <a:lnTo>
                  <a:pt x="618" y="0"/>
                </a:lnTo>
                <a:lnTo>
                  <a:pt x="9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1" name="Straight Connector 4260"/>
          <p:cNvSpPr/>
          <p:nvPr/>
        </p:nvSpPr>
        <p:spPr>
          <a:xfrm>
            <a:off x="4288680" y="1329480"/>
            <a:ext cx="247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2" name="Freeform: Shape 4261"/>
          <p:cNvSpPr/>
          <p:nvPr/>
        </p:nvSpPr>
        <p:spPr>
          <a:xfrm>
            <a:off x="4402800" y="1329480"/>
            <a:ext cx="317880" cy="19080"/>
          </a:xfrm>
          <a:custGeom>
            <a:avLst/>
            <a:gdLst/>
            <a:ahLst/>
            <a:cxnLst/>
            <a:rect l="0" t="0" r="r" b="b"/>
            <a:pathLst>
              <a:path w="883" h="53" fill="none">
                <a:moveTo>
                  <a:pt x="0" y="0"/>
                </a:moveTo>
                <a:lnTo>
                  <a:pt x="371" y="0"/>
                </a:lnTo>
                <a:lnTo>
                  <a:pt x="88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3" name="Straight Connector 4262"/>
          <p:cNvSpPr/>
          <p:nvPr/>
        </p:nvSpPr>
        <p:spPr>
          <a:xfrm>
            <a:off x="4536360" y="1329480"/>
            <a:ext cx="2602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4" name="Straight Connector 4263"/>
          <p:cNvSpPr/>
          <p:nvPr/>
        </p:nvSpPr>
        <p:spPr>
          <a:xfrm>
            <a:off x="4720680" y="1348560"/>
            <a:ext cx="222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5" name="Freeform: Shape 4264"/>
          <p:cNvSpPr/>
          <p:nvPr/>
        </p:nvSpPr>
        <p:spPr>
          <a:xfrm>
            <a:off x="4796640" y="1361520"/>
            <a:ext cx="216000" cy="38160"/>
          </a:xfrm>
          <a:custGeom>
            <a:avLst/>
            <a:gdLst/>
            <a:ahLst/>
            <a:cxnLst/>
            <a:rect l="0" t="0" r="r" b="b"/>
            <a:pathLst>
              <a:path w="600" h="106" fill="none">
                <a:moveTo>
                  <a:pt x="0" y="0"/>
                </a:moveTo>
                <a:lnTo>
                  <a:pt x="406" y="88"/>
                </a:lnTo>
                <a:lnTo>
                  <a:pt x="60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6" name="Freeform: Shape 4265"/>
          <p:cNvSpPr/>
          <p:nvPr/>
        </p:nvSpPr>
        <p:spPr>
          <a:xfrm>
            <a:off x="4942800" y="1393200"/>
            <a:ext cx="235080" cy="6480"/>
          </a:xfrm>
          <a:custGeom>
            <a:avLst/>
            <a:gdLst/>
            <a:ahLst/>
            <a:cxnLst/>
            <a:rect l="0" t="0" r="r" b="b"/>
            <a:pathLst>
              <a:path w="653" h="18" fill="none">
                <a:moveTo>
                  <a:pt x="0" y="0"/>
                </a:moveTo>
                <a:lnTo>
                  <a:pt x="194" y="18"/>
                </a:lnTo>
                <a:lnTo>
                  <a:pt x="6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7" name="Straight Connector 4266"/>
          <p:cNvSpPr/>
          <p:nvPr/>
        </p:nvSpPr>
        <p:spPr>
          <a:xfrm flipV="1">
            <a:off x="5012640" y="1393200"/>
            <a:ext cx="305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8" name="Straight Connector 4267"/>
          <p:cNvSpPr/>
          <p:nvPr/>
        </p:nvSpPr>
        <p:spPr>
          <a:xfrm>
            <a:off x="5177880" y="1393200"/>
            <a:ext cx="273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9" name="Straight Connector 4268"/>
          <p:cNvSpPr/>
          <p:nvPr/>
        </p:nvSpPr>
        <p:spPr>
          <a:xfrm>
            <a:off x="5317920" y="1393200"/>
            <a:ext cx="203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0" name="Straight Connector 4269"/>
          <p:cNvSpPr/>
          <p:nvPr/>
        </p:nvSpPr>
        <p:spPr>
          <a:xfrm flipV="1">
            <a:off x="5451120" y="1393200"/>
            <a:ext cx="171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1" name="Straight Connector 4270"/>
          <p:cNvSpPr/>
          <p:nvPr/>
        </p:nvSpPr>
        <p:spPr>
          <a:xfrm flipV="1">
            <a:off x="5520960" y="1393200"/>
            <a:ext cx="171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2" name="Freeform: Shape 4271"/>
          <p:cNvSpPr/>
          <p:nvPr/>
        </p:nvSpPr>
        <p:spPr>
          <a:xfrm>
            <a:off x="5622840" y="1393200"/>
            <a:ext cx="158760" cy="12600"/>
          </a:xfrm>
          <a:custGeom>
            <a:avLst/>
            <a:gdLst/>
            <a:ahLst/>
            <a:cxnLst/>
            <a:rect l="0" t="0" r="r" b="b"/>
            <a:pathLst>
              <a:path w="441" h="35" fill="none">
                <a:moveTo>
                  <a:pt x="0" y="0"/>
                </a:moveTo>
                <a:lnTo>
                  <a:pt x="194" y="0"/>
                </a:lnTo>
                <a:lnTo>
                  <a:pt x="44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3" name="Straight Connector 4272"/>
          <p:cNvSpPr/>
          <p:nvPr/>
        </p:nvSpPr>
        <p:spPr>
          <a:xfrm>
            <a:off x="5692680" y="139320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4" name="Straight Connector 4273"/>
          <p:cNvSpPr/>
          <p:nvPr/>
        </p:nvSpPr>
        <p:spPr>
          <a:xfrm>
            <a:off x="5781600" y="140580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5" name="Straight Connector 4274"/>
          <p:cNvSpPr/>
          <p:nvPr/>
        </p:nvSpPr>
        <p:spPr>
          <a:xfrm>
            <a:off x="5851440" y="14122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6" name="Straight Connector 4275"/>
          <p:cNvSpPr/>
          <p:nvPr/>
        </p:nvSpPr>
        <p:spPr>
          <a:xfrm>
            <a:off x="5896080" y="14122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7" name="Freeform: Shape 4276"/>
          <p:cNvSpPr/>
          <p:nvPr/>
        </p:nvSpPr>
        <p:spPr>
          <a:xfrm>
            <a:off x="5908680" y="14122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0"/>
                </a:moveTo>
                <a:lnTo>
                  <a:pt x="35" y="18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8" name="Straight Connector 4277"/>
          <p:cNvSpPr/>
          <p:nvPr/>
        </p:nvSpPr>
        <p:spPr>
          <a:xfrm>
            <a:off x="5921280" y="1418760"/>
            <a:ext cx="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9" name="Straight Connector 4278"/>
          <p:cNvSpPr/>
          <p:nvPr/>
        </p:nvSpPr>
        <p:spPr>
          <a:xfrm>
            <a:off x="5921280" y="1424880"/>
            <a:ext cx="0" cy="172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0" name="Straight Connector 4279"/>
          <p:cNvSpPr/>
          <p:nvPr/>
        </p:nvSpPr>
        <p:spPr>
          <a:xfrm>
            <a:off x="5921280" y="1463040"/>
            <a:ext cx="0" cy="235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1" name="Straight Connector 4280"/>
          <p:cNvSpPr/>
          <p:nvPr/>
        </p:nvSpPr>
        <p:spPr>
          <a:xfrm>
            <a:off x="5921280" y="1596960"/>
            <a:ext cx="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2" name="Straight Connector 4281"/>
          <p:cNvSpPr/>
          <p:nvPr/>
        </p:nvSpPr>
        <p:spPr>
          <a:xfrm flipH="1">
            <a:off x="5915160" y="169848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3" name="Straight Connector 4282"/>
          <p:cNvSpPr/>
          <p:nvPr/>
        </p:nvSpPr>
        <p:spPr>
          <a:xfrm flipH="1">
            <a:off x="5915160" y="1724040"/>
            <a:ext cx="6120" cy="209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4" name="Straight Connector 4283"/>
          <p:cNvSpPr/>
          <p:nvPr/>
        </p:nvSpPr>
        <p:spPr>
          <a:xfrm flipH="1">
            <a:off x="5908680" y="1812960"/>
            <a:ext cx="648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5" name="Straight Connector 4284"/>
          <p:cNvSpPr/>
          <p:nvPr/>
        </p:nvSpPr>
        <p:spPr>
          <a:xfrm flipH="1">
            <a:off x="5908680" y="1933920"/>
            <a:ext cx="6480" cy="159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6" name="Straight Connector 4285"/>
          <p:cNvSpPr/>
          <p:nvPr/>
        </p:nvSpPr>
        <p:spPr>
          <a:xfrm flipH="1">
            <a:off x="5902200" y="2061360"/>
            <a:ext cx="6480" cy="203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7" name="Straight Connector 4286"/>
          <p:cNvSpPr/>
          <p:nvPr/>
        </p:nvSpPr>
        <p:spPr>
          <a:xfrm flipH="1">
            <a:off x="5896080" y="2093040"/>
            <a:ext cx="12600" cy="292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8" name="Straight Connector 4287"/>
          <p:cNvSpPr/>
          <p:nvPr/>
        </p:nvSpPr>
        <p:spPr>
          <a:xfrm flipH="1">
            <a:off x="5896080" y="2264760"/>
            <a:ext cx="6120" cy="267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9" name="Freeform: Shape 4288"/>
          <p:cNvSpPr/>
          <p:nvPr/>
        </p:nvSpPr>
        <p:spPr>
          <a:xfrm>
            <a:off x="5870520" y="2385720"/>
            <a:ext cx="25560" cy="178200"/>
          </a:xfrm>
          <a:custGeom>
            <a:avLst/>
            <a:gdLst/>
            <a:ahLst/>
            <a:cxnLst/>
            <a:rect l="0" t="0" r="r" b="b"/>
            <a:pathLst>
              <a:path w="71" h="495" fill="none">
                <a:moveTo>
                  <a:pt x="71" y="0"/>
                </a:moveTo>
                <a:lnTo>
                  <a:pt x="71" y="406"/>
                </a:lnTo>
                <a:lnTo>
                  <a:pt x="0" y="4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0" name="Straight Connector 4289"/>
          <p:cNvSpPr/>
          <p:nvPr/>
        </p:nvSpPr>
        <p:spPr>
          <a:xfrm flipH="1">
            <a:off x="5864040" y="253188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1" name="Straight Connector 4290"/>
          <p:cNvSpPr/>
          <p:nvPr/>
        </p:nvSpPr>
        <p:spPr>
          <a:xfrm flipH="1">
            <a:off x="5851440" y="25639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2" name="Straight Connector 4291"/>
          <p:cNvSpPr/>
          <p:nvPr/>
        </p:nvSpPr>
        <p:spPr>
          <a:xfrm flipH="1" flipV="1">
            <a:off x="5813280" y="255744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3" name="Freeform: Shape 4292"/>
          <p:cNvSpPr/>
          <p:nvPr/>
        </p:nvSpPr>
        <p:spPr>
          <a:xfrm>
            <a:off x="5743440" y="2557440"/>
            <a:ext cx="108000" cy="12600"/>
          </a:xfrm>
          <a:custGeom>
            <a:avLst/>
            <a:gdLst/>
            <a:ahLst/>
            <a:cxnLst/>
            <a:rect l="0" t="0" r="r" b="b"/>
            <a:pathLst>
              <a:path w="300" h="35" fill="none">
                <a:moveTo>
                  <a:pt x="300" y="35"/>
                </a:moveTo>
                <a:lnTo>
                  <a:pt x="194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4" name="Freeform: Shape 4293"/>
          <p:cNvSpPr/>
          <p:nvPr/>
        </p:nvSpPr>
        <p:spPr>
          <a:xfrm>
            <a:off x="5680080" y="2557440"/>
            <a:ext cx="133200" cy="12600"/>
          </a:xfrm>
          <a:custGeom>
            <a:avLst/>
            <a:gdLst/>
            <a:ahLst/>
            <a:cxnLst/>
            <a:rect l="0" t="0" r="r" b="b"/>
            <a:pathLst>
              <a:path w="370" h="35" fill="none">
                <a:moveTo>
                  <a:pt x="370" y="0"/>
                </a:moveTo>
                <a:lnTo>
                  <a:pt x="176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5" name="Straight Connector 4294"/>
          <p:cNvSpPr/>
          <p:nvPr/>
        </p:nvSpPr>
        <p:spPr>
          <a:xfrm flipH="1">
            <a:off x="5553000" y="2557440"/>
            <a:ext cx="1904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6" name="Freeform: Shape 4295"/>
          <p:cNvSpPr/>
          <p:nvPr/>
        </p:nvSpPr>
        <p:spPr>
          <a:xfrm>
            <a:off x="5482800" y="2570040"/>
            <a:ext cx="197280" cy="32040"/>
          </a:xfrm>
          <a:custGeom>
            <a:avLst/>
            <a:gdLst/>
            <a:ahLst/>
            <a:cxnLst/>
            <a:rect l="0" t="0" r="r" b="b"/>
            <a:pathLst>
              <a:path w="548" h="89" fill="none">
                <a:moveTo>
                  <a:pt x="548" y="0"/>
                </a:moveTo>
                <a:lnTo>
                  <a:pt x="195" y="71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7" name="Straight Connector 4296"/>
          <p:cNvSpPr/>
          <p:nvPr/>
        </p:nvSpPr>
        <p:spPr>
          <a:xfrm flipH="1">
            <a:off x="5304960" y="2595600"/>
            <a:ext cx="2480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8" name="Straight Connector 4297"/>
          <p:cNvSpPr/>
          <p:nvPr/>
        </p:nvSpPr>
        <p:spPr>
          <a:xfrm flipH="1">
            <a:off x="5235120" y="2602080"/>
            <a:ext cx="247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9" name="Straight Connector 4298"/>
          <p:cNvSpPr/>
          <p:nvPr/>
        </p:nvSpPr>
        <p:spPr>
          <a:xfrm flipH="1">
            <a:off x="5031720" y="2621160"/>
            <a:ext cx="273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0" name="Straight Connector 4299"/>
          <p:cNvSpPr/>
          <p:nvPr/>
        </p:nvSpPr>
        <p:spPr>
          <a:xfrm flipH="1">
            <a:off x="4961880" y="2633760"/>
            <a:ext cx="2732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1" name="Freeform: Shape 4300"/>
          <p:cNvSpPr/>
          <p:nvPr/>
        </p:nvSpPr>
        <p:spPr>
          <a:xfrm>
            <a:off x="4752360" y="2665440"/>
            <a:ext cx="279360" cy="25560"/>
          </a:xfrm>
          <a:custGeom>
            <a:avLst/>
            <a:gdLst/>
            <a:ahLst/>
            <a:cxnLst/>
            <a:rect l="0" t="0" r="r" b="b"/>
            <a:pathLst>
              <a:path w="776" h="71" fill="none">
                <a:moveTo>
                  <a:pt x="776" y="0"/>
                </a:moveTo>
                <a:lnTo>
                  <a:pt x="582" y="36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2" name="Straight Connector 4301"/>
          <p:cNvSpPr/>
          <p:nvPr/>
        </p:nvSpPr>
        <p:spPr>
          <a:xfrm flipH="1">
            <a:off x="4568040" y="2678400"/>
            <a:ext cx="393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3" name="Straight Connector 4302"/>
          <p:cNvSpPr/>
          <p:nvPr/>
        </p:nvSpPr>
        <p:spPr>
          <a:xfrm flipH="1">
            <a:off x="4415760" y="2691000"/>
            <a:ext cx="336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4" name="Freeform: Shape 4303"/>
          <p:cNvSpPr/>
          <p:nvPr/>
        </p:nvSpPr>
        <p:spPr>
          <a:xfrm>
            <a:off x="4167720" y="2697480"/>
            <a:ext cx="400320" cy="31680"/>
          </a:xfrm>
          <a:custGeom>
            <a:avLst/>
            <a:gdLst/>
            <a:ahLst/>
            <a:cxnLst/>
            <a:rect l="0" t="0" r="r" b="b"/>
            <a:pathLst>
              <a:path w="1112" h="88" fill="none">
                <a:moveTo>
                  <a:pt x="1112" y="0"/>
                </a:moveTo>
                <a:lnTo>
                  <a:pt x="689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5" name="Straight Connector 4304"/>
          <p:cNvSpPr/>
          <p:nvPr/>
        </p:nvSpPr>
        <p:spPr>
          <a:xfrm flipH="1">
            <a:off x="4148640" y="2703600"/>
            <a:ext cx="267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6" name="Straight Connector 4305"/>
          <p:cNvSpPr/>
          <p:nvPr/>
        </p:nvSpPr>
        <p:spPr>
          <a:xfrm flipH="1">
            <a:off x="3939120" y="2729160"/>
            <a:ext cx="228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7" name="Straight Connector 4306"/>
          <p:cNvSpPr/>
          <p:nvPr/>
        </p:nvSpPr>
        <p:spPr>
          <a:xfrm flipH="1">
            <a:off x="3869280" y="2735640"/>
            <a:ext cx="2793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8" name="Straight Connector 4307"/>
          <p:cNvSpPr/>
          <p:nvPr/>
        </p:nvSpPr>
        <p:spPr>
          <a:xfrm flipH="1">
            <a:off x="3678480" y="2760840"/>
            <a:ext cx="26064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9" name="Straight Connector 4308"/>
          <p:cNvSpPr/>
          <p:nvPr/>
        </p:nvSpPr>
        <p:spPr>
          <a:xfrm flipH="1">
            <a:off x="3583440" y="2773800"/>
            <a:ext cx="285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0" name="Straight Connector 4309"/>
          <p:cNvSpPr/>
          <p:nvPr/>
        </p:nvSpPr>
        <p:spPr>
          <a:xfrm flipH="1">
            <a:off x="3354480" y="2799360"/>
            <a:ext cx="3240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1" name="Straight Connector 4310"/>
          <p:cNvSpPr/>
          <p:nvPr/>
        </p:nvSpPr>
        <p:spPr>
          <a:xfrm flipH="1">
            <a:off x="3278160" y="2811960"/>
            <a:ext cx="305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2" name="Straight Connector 4311"/>
          <p:cNvSpPr/>
          <p:nvPr/>
        </p:nvSpPr>
        <p:spPr>
          <a:xfrm flipH="1">
            <a:off x="3056040" y="2837520"/>
            <a:ext cx="298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3" name="Freeform: Shape 4312"/>
          <p:cNvSpPr/>
          <p:nvPr/>
        </p:nvSpPr>
        <p:spPr>
          <a:xfrm>
            <a:off x="2814480" y="2837520"/>
            <a:ext cx="463680" cy="12600"/>
          </a:xfrm>
          <a:custGeom>
            <a:avLst/>
            <a:gdLst/>
            <a:ahLst/>
            <a:cxnLst/>
            <a:rect l="0" t="0" r="r" b="b"/>
            <a:pathLst>
              <a:path w="1288" h="35" fill="none">
                <a:moveTo>
                  <a:pt x="1288" y="17"/>
                </a:moveTo>
                <a:lnTo>
                  <a:pt x="671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4" name="Straight Connector 4313"/>
          <p:cNvSpPr/>
          <p:nvPr/>
        </p:nvSpPr>
        <p:spPr>
          <a:xfrm flipH="1" flipV="1">
            <a:off x="2700360" y="2831040"/>
            <a:ext cx="355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5" name="Straight Connector 4314"/>
          <p:cNvSpPr/>
          <p:nvPr/>
        </p:nvSpPr>
        <p:spPr>
          <a:xfrm flipH="1" flipV="1">
            <a:off x="2496960" y="2818440"/>
            <a:ext cx="317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6" name="Straight Connector 4315"/>
          <p:cNvSpPr/>
          <p:nvPr/>
        </p:nvSpPr>
        <p:spPr>
          <a:xfrm flipH="1" flipV="1">
            <a:off x="2401560" y="2811960"/>
            <a:ext cx="298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7" name="Straight Connector 4316"/>
          <p:cNvSpPr/>
          <p:nvPr/>
        </p:nvSpPr>
        <p:spPr>
          <a:xfrm flipH="1" flipV="1">
            <a:off x="2248920" y="2799360"/>
            <a:ext cx="248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8" name="Freeform: Shape 4317"/>
          <p:cNvSpPr/>
          <p:nvPr/>
        </p:nvSpPr>
        <p:spPr>
          <a:xfrm>
            <a:off x="2166480" y="2799360"/>
            <a:ext cx="235080" cy="12600"/>
          </a:xfrm>
          <a:custGeom>
            <a:avLst/>
            <a:gdLst/>
            <a:ahLst/>
            <a:cxnLst/>
            <a:rect l="0" t="0" r="r" b="b"/>
            <a:pathLst>
              <a:path w="653" h="35" fill="none">
                <a:moveTo>
                  <a:pt x="653" y="35"/>
                </a:moveTo>
                <a:lnTo>
                  <a:pt x="229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9" name="Straight Connector 4318"/>
          <p:cNvSpPr/>
          <p:nvPr/>
        </p:nvSpPr>
        <p:spPr>
          <a:xfrm flipH="1" flipV="1">
            <a:off x="1988640" y="2792880"/>
            <a:ext cx="260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0" name="Straight Connector 4319"/>
          <p:cNvSpPr/>
          <p:nvPr/>
        </p:nvSpPr>
        <p:spPr>
          <a:xfrm flipH="1" flipV="1">
            <a:off x="1931400" y="2792880"/>
            <a:ext cx="235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1" name="Freeform: Shape 4320"/>
          <p:cNvSpPr/>
          <p:nvPr/>
        </p:nvSpPr>
        <p:spPr>
          <a:xfrm>
            <a:off x="1772640" y="2773800"/>
            <a:ext cx="216000" cy="19080"/>
          </a:xfrm>
          <a:custGeom>
            <a:avLst/>
            <a:gdLst/>
            <a:ahLst/>
            <a:cxnLst/>
            <a:rect l="0" t="0" r="r" b="b"/>
            <a:pathLst>
              <a:path w="600" h="53" fill="none">
                <a:moveTo>
                  <a:pt x="600" y="53"/>
                </a:moveTo>
                <a:lnTo>
                  <a:pt x="441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2" name="Straight Connector 4321"/>
          <p:cNvSpPr/>
          <p:nvPr/>
        </p:nvSpPr>
        <p:spPr>
          <a:xfrm flipH="1" flipV="1">
            <a:off x="1728000" y="2767320"/>
            <a:ext cx="2034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3" name="Straight Connector 4322"/>
          <p:cNvSpPr/>
          <p:nvPr/>
        </p:nvSpPr>
        <p:spPr>
          <a:xfrm flipH="1" flipV="1">
            <a:off x="1613880" y="2760840"/>
            <a:ext cx="158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4" name="Straight Connector 4323"/>
          <p:cNvSpPr/>
          <p:nvPr/>
        </p:nvSpPr>
        <p:spPr>
          <a:xfrm flipH="1" flipV="1">
            <a:off x="1569240" y="2760840"/>
            <a:ext cx="158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5" name="Freeform: Shape 4324"/>
          <p:cNvSpPr/>
          <p:nvPr/>
        </p:nvSpPr>
        <p:spPr>
          <a:xfrm>
            <a:off x="1505880" y="2760840"/>
            <a:ext cx="108000" cy="12960"/>
          </a:xfrm>
          <a:custGeom>
            <a:avLst/>
            <a:gdLst/>
            <a:ahLst/>
            <a:cxnLst/>
            <a:rect l="0" t="0" r="r" b="b"/>
            <a:pathLst>
              <a:path w="300" h="36" fill="none">
                <a:moveTo>
                  <a:pt x="300" y="0"/>
                </a:moveTo>
                <a:lnTo>
                  <a:pt x="176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6" name="Straight Connector 4325"/>
          <p:cNvSpPr/>
          <p:nvPr/>
        </p:nvSpPr>
        <p:spPr>
          <a:xfrm flipH="1">
            <a:off x="1492920" y="276084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7" name="Freeform: Shape 4326"/>
          <p:cNvSpPr/>
          <p:nvPr/>
        </p:nvSpPr>
        <p:spPr>
          <a:xfrm>
            <a:off x="1492920" y="2722680"/>
            <a:ext cx="19080" cy="51120"/>
          </a:xfrm>
          <a:custGeom>
            <a:avLst/>
            <a:gdLst/>
            <a:ahLst/>
            <a:cxnLst/>
            <a:rect l="0" t="0" r="r" b="b"/>
            <a:pathLst>
              <a:path w="53" h="142" fill="none">
                <a:moveTo>
                  <a:pt x="36" y="142"/>
                </a:moveTo>
                <a:lnTo>
                  <a:pt x="0" y="142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8" name="Straight Connector 4327"/>
          <p:cNvSpPr/>
          <p:nvPr/>
        </p:nvSpPr>
        <p:spPr>
          <a:xfrm flipV="1">
            <a:off x="1492920" y="2678400"/>
            <a:ext cx="320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9" name="Straight Connector 4328"/>
          <p:cNvSpPr/>
          <p:nvPr/>
        </p:nvSpPr>
        <p:spPr>
          <a:xfrm flipV="1">
            <a:off x="1512000" y="2550960"/>
            <a:ext cx="4464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0" name="Straight Connector 4329"/>
          <p:cNvSpPr/>
          <p:nvPr/>
        </p:nvSpPr>
        <p:spPr>
          <a:xfrm flipV="1">
            <a:off x="1524960" y="2519280"/>
            <a:ext cx="37800" cy="159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1" name="Straight Connector 4330"/>
          <p:cNvSpPr/>
          <p:nvPr/>
        </p:nvSpPr>
        <p:spPr>
          <a:xfrm flipV="1">
            <a:off x="1556640" y="2322000"/>
            <a:ext cx="38160" cy="228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2" name="Freeform: Shape 4331"/>
          <p:cNvSpPr/>
          <p:nvPr/>
        </p:nvSpPr>
        <p:spPr>
          <a:xfrm>
            <a:off x="1562760" y="2245680"/>
            <a:ext cx="38160" cy="273600"/>
          </a:xfrm>
          <a:custGeom>
            <a:avLst/>
            <a:gdLst/>
            <a:ahLst/>
            <a:cxnLst/>
            <a:rect l="0" t="0" r="r" b="b"/>
            <a:pathLst>
              <a:path w="106" h="760" fill="none">
                <a:moveTo>
                  <a:pt x="0" y="760"/>
                </a:moveTo>
                <a:lnTo>
                  <a:pt x="89" y="212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3" name="Straight Connector 4332"/>
          <p:cNvSpPr/>
          <p:nvPr/>
        </p:nvSpPr>
        <p:spPr>
          <a:xfrm flipV="1">
            <a:off x="1594800" y="1991160"/>
            <a:ext cx="44280" cy="330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4" name="Freeform: Shape 4333"/>
          <p:cNvSpPr/>
          <p:nvPr/>
        </p:nvSpPr>
        <p:spPr>
          <a:xfrm>
            <a:off x="1600920" y="1908360"/>
            <a:ext cx="44640" cy="337320"/>
          </a:xfrm>
          <a:custGeom>
            <a:avLst/>
            <a:gdLst/>
            <a:ahLst/>
            <a:cxnLst/>
            <a:rect l="0" t="0" r="r" b="b"/>
            <a:pathLst>
              <a:path w="124" h="937" fill="none">
                <a:moveTo>
                  <a:pt x="0" y="937"/>
                </a:moveTo>
                <a:lnTo>
                  <a:pt x="106" y="230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5" name="Straight Connector 4334"/>
          <p:cNvSpPr/>
          <p:nvPr/>
        </p:nvSpPr>
        <p:spPr>
          <a:xfrm flipV="1">
            <a:off x="1639080" y="1673280"/>
            <a:ext cx="25560" cy="317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6" name="Straight Connector 4335"/>
          <p:cNvSpPr/>
          <p:nvPr/>
        </p:nvSpPr>
        <p:spPr>
          <a:xfrm flipV="1">
            <a:off x="1645560" y="1673280"/>
            <a:ext cx="19080" cy="235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7" name="Straight Connector 4336"/>
          <p:cNvSpPr/>
          <p:nvPr/>
        </p:nvSpPr>
        <p:spPr>
          <a:xfrm flipV="1">
            <a:off x="3106800" y="32382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8" name="Straight Connector 4337"/>
          <p:cNvSpPr/>
          <p:nvPr/>
        </p:nvSpPr>
        <p:spPr>
          <a:xfrm flipV="1">
            <a:off x="3106800" y="321912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9" name="Straight Connector 4338"/>
          <p:cNvSpPr/>
          <p:nvPr/>
        </p:nvSpPr>
        <p:spPr>
          <a:xfrm flipV="1">
            <a:off x="3106800" y="32126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0" name="Straight Connector 4339"/>
          <p:cNvSpPr/>
          <p:nvPr/>
        </p:nvSpPr>
        <p:spPr>
          <a:xfrm flipV="1">
            <a:off x="3113280" y="319356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1" name="Straight Connector 4340"/>
          <p:cNvSpPr/>
          <p:nvPr/>
        </p:nvSpPr>
        <p:spPr>
          <a:xfrm flipV="1">
            <a:off x="3113280" y="3066480"/>
            <a:ext cx="10152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2" name="Straight Connector 4341"/>
          <p:cNvSpPr/>
          <p:nvPr/>
        </p:nvSpPr>
        <p:spPr>
          <a:xfrm flipV="1">
            <a:off x="3125880" y="3021840"/>
            <a:ext cx="12708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3" name="Straight Connector 4342"/>
          <p:cNvSpPr/>
          <p:nvPr/>
        </p:nvSpPr>
        <p:spPr>
          <a:xfrm flipV="1">
            <a:off x="3214800" y="2996280"/>
            <a:ext cx="5724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4" name="Straight Connector 4343"/>
          <p:cNvSpPr/>
          <p:nvPr/>
        </p:nvSpPr>
        <p:spPr>
          <a:xfrm flipV="1">
            <a:off x="3252960" y="298368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5" name="Straight Connector 4344"/>
          <p:cNvSpPr/>
          <p:nvPr/>
        </p:nvSpPr>
        <p:spPr>
          <a:xfrm flipV="1">
            <a:off x="3272040" y="2926440"/>
            <a:ext cx="633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6" name="Freeform: Shape 4345"/>
          <p:cNvSpPr/>
          <p:nvPr/>
        </p:nvSpPr>
        <p:spPr>
          <a:xfrm>
            <a:off x="3284640" y="2919960"/>
            <a:ext cx="63720" cy="63720"/>
          </a:xfrm>
          <a:custGeom>
            <a:avLst/>
            <a:gdLst/>
            <a:ahLst/>
            <a:cxnLst/>
            <a:rect l="0" t="0" r="r" b="b"/>
            <a:pathLst>
              <a:path w="177" h="177" fill="none">
                <a:moveTo>
                  <a:pt x="0" y="177"/>
                </a:moveTo>
                <a:lnTo>
                  <a:pt x="141" y="18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7" name="Straight Connector 4346"/>
          <p:cNvSpPr/>
          <p:nvPr/>
        </p:nvSpPr>
        <p:spPr>
          <a:xfrm flipV="1">
            <a:off x="3335400" y="29008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8" name="Straight Connector 4347"/>
          <p:cNvSpPr/>
          <p:nvPr/>
        </p:nvSpPr>
        <p:spPr>
          <a:xfrm flipV="1">
            <a:off x="3348360" y="289476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9" name="Freeform: Shape 4348"/>
          <p:cNvSpPr/>
          <p:nvPr/>
        </p:nvSpPr>
        <p:spPr>
          <a:xfrm>
            <a:off x="3373560" y="28947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17"/>
                </a:moveTo>
                <a:lnTo>
                  <a:pt x="36" y="0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0" name="Straight Connector 4349"/>
          <p:cNvSpPr/>
          <p:nvPr/>
        </p:nvSpPr>
        <p:spPr>
          <a:xfrm>
            <a:off x="3386520" y="2894760"/>
            <a:ext cx="1260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1" name="Freeform: Shape 4350"/>
          <p:cNvSpPr/>
          <p:nvPr/>
        </p:nvSpPr>
        <p:spPr>
          <a:xfrm>
            <a:off x="3386520" y="2913840"/>
            <a:ext cx="75960" cy="152640"/>
          </a:xfrm>
          <a:custGeom>
            <a:avLst/>
            <a:gdLst/>
            <a:ahLst/>
            <a:cxnLst/>
            <a:rect l="0" t="0" r="r" b="b"/>
            <a:pathLst>
              <a:path w="211" h="424" fill="none">
                <a:moveTo>
                  <a:pt x="0" y="0"/>
                </a:moveTo>
                <a:lnTo>
                  <a:pt x="35" y="141"/>
                </a:lnTo>
                <a:lnTo>
                  <a:pt x="211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2" name="Freeform: Shape 4351"/>
          <p:cNvSpPr/>
          <p:nvPr/>
        </p:nvSpPr>
        <p:spPr>
          <a:xfrm>
            <a:off x="3399120" y="2964600"/>
            <a:ext cx="101520" cy="146160"/>
          </a:xfrm>
          <a:custGeom>
            <a:avLst/>
            <a:gdLst/>
            <a:ahLst/>
            <a:cxnLst/>
            <a:rect l="0" t="0" r="r" b="b"/>
            <a:pathLst>
              <a:path w="282" h="406" fill="none">
                <a:moveTo>
                  <a:pt x="0" y="0"/>
                </a:moveTo>
                <a:lnTo>
                  <a:pt x="176" y="283"/>
                </a:lnTo>
                <a:lnTo>
                  <a:pt x="282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3" name="Straight Connector 4352"/>
          <p:cNvSpPr/>
          <p:nvPr/>
        </p:nvSpPr>
        <p:spPr>
          <a:xfrm>
            <a:off x="3462480" y="3066480"/>
            <a:ext cx="10800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4" name="Straight Connector 4353"/>
          <p:cNvSpPr/>
          <p:nvPr/>
        </p:nvSpPr>
        <p:spPr>
          <a:xfrm>
            <a:off x="3500640" y="3110760"/>
            <a:ext cx="8892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5" name="Straight Connector 4354"/>
          <p:cNvSpPr/>
          <p:nvPr/>
        </p:nvSpPr>
        <p:spPr>
          <a:xfrm>
            <a:off x="3570480" y="31809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6" name="Straight Connector 4355"/>
          <p:cNvSpPr/>
          <p:nvPr/>
        </p:nvSpPr>
        <p:spPr>
          <a:xfrm>
            <a:off x="3589560" y="3193560"/>
            <a:ext cx="320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7" name="Freeform: Shape 4356"/>
          <p:cNvSpPr/>
          <p:nvPr/>
        </p:nvSpPr>
        <p:spPr>
          <a:xfrm>
            <a:off x="3615120" y="3219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8" name="Straight Connector 4357"/>
          <p:cNvSpPr/>
          <p:nvPr/>
        </p:nvSpPr>
        <p:spPr>
          <a:xfrm flipH="1">
            <a:off x="3596040" y="322560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9" name="Straight Connector 4358"/>
          <p:cNvSpPr/>
          <p:nvPr/>
        </p:nvSpPr>
        <p:spPr>
          <a:xfrm flipH="1">
            <a:off x="3564360" y="322560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0" name="Straight Connector 4359"/>
          <p:cNvSpPr/>
          <p:nvPr/>
        </p:nvSpPr>
        <p:spPr>
          <a:xfrm flipH="1">
            <a:off x="3468960" y="3225600"/>
            <a:ext cx="127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1" name="Straight Connector 4360"/>
          <p:cNvSpPr/>
          <p:nvPr/>
        </p:nvSpPr>
        <p:spPr>
          <a:xfrm flipH="1">
            <a:off x="3424320" y="3225600"/>
            <a:ext cx="140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2" name="Straight Connector 4361"/>
          <p:cNvSpPr/>
          <p:nvPr/>
        </p:nvSpPr>
        <p:spPr>
          <a:xfrm flipH="1">
            <a:off x="3240360" y="3231720"/>
            <a:ext cx="228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3" name="Freeform: Shape 4362"/>
          <p:cNvSpPr/>
          <p:nvPr/>
        </p:nvSpPr>
        <p:spPr>
          <a:xfrm>
            <a:off x="3138480" y="3231720"/>
            <a:ext cx="285840" cy="44640"/>
          </a:xfrm>
          <a:custGeom>
            <a:avLst/>
            <a:gdLst/>
            <a:ahLst/>
            <a:cxnLst/>
            <a:rect l="0" t="0" r="r" b="b"/>
            <a:pathLst>
              <a:path w="794" h="124" fill="none">
                <a:moveTo>
                  <a:pt x="794" y="0"/>
                </a:moveTo>
                <a:lnTo>
                  <a:pt x="283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4" name="Freeform: Shape 4363"/>
          <p:cNvSpPr/>
          <p:nvPr/>
        </p:nvSpPr>
        <p:spPr>
          <a:xfrm>
            <a:off x="3094200" y="3244680"/>
            <a:ext cx="146160" cy="63360"/>
          </a:xfrm>
          <a:custGeom>
            <a:avLst/>
            <a:gdLst/>
            <a:ahLst/>
            <a:cxnLst/>
            <a:rect l="0" t="0" r="r" b="b"/>
            <a:pathLst>
              <a:path w="406" h="176" fill="none">
                <a:moveTo>
                  <a:pt x="406" y="0"/>
                </a:moveTo>
                <a:lnTo>
                  <a:pt x="123" y="88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5" name="Straight Connector 4364"/>
          <p:cNvSpPr/>
          <p:nvPr/>
        </p:nvSpPr>
        <p:spPr>
          <a:xfrm flipH="1">
            <a:off x="3094200" y="3276360"/>
            <a:ext cx="44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6" name="Straight Connector 4365"/>
          <p:cNvSpPr/>
          <p:nvPr/>
        </p:nvSpPr>
        <p:spPr>
          <a:xfrm>
            <a:off x="3335400" y="33462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7" name="Straight Connector 4366"/>
          <p:cNvSpPr/>
          <p:nvPr/>
        </p:nvSpPr>
        <p:spPr>
          <a:xfrm>
            <a:off x="3335400" y="33462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8" name="Straight Connector 4367"/>
          <p:cNvSpPr/>
          <p:nvPr/>
        </p:nvSpPr>
        <p:spPr>
          <a:xfrm>
            <a:off x="3341880" y="33526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9" name="Freeform: Shape 4368"/>
          <p:cNvSpPr/>
          <p:nvPr/>
        </p:nvSpPr>
        <p:spPr>
          <a:xfrm>
            <a:off x="3341880" y="3365280"/>
            <a:ext cx="12600" cy="133560"/>
          </a:xfrm>
          <a:custGeom>
            <a:avLst/>
            <a:gdLst/>
            <a:ahLst/>
            <a:cxnLst/>
            <a:rect l="0" t="0" r="r" b="b"/>
            <a:pathLst>
              <a:path w="35" h="371" fill="none">
                <a:moveTo>
                  <a:pt x="0" y="0"/>
                </a:moveTo>
                <a:lnTo>
                  <a:pt x="18" y="53"/>
                </a:lnTo>
                <a:lnTo>
                  <a:pt x="35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0" name="Straight Connector 4369"/>
          <p:cNvSpPr/>
          <p:nvPr/>
        </p:nvSpPr>
        <p:spPr>
          <a:xfrm>
            <a:off x="3348360" y="3384360"/>
            <a:ext cx="612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1" name="Straight Connector 4370"/>
          <p:cNvSpPr/>
          <p:nvPr/>
        </p:nvSpPr>
        <p:spPr>
          <a:xfrm>
            <a:off x="3354480" y="349884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2" name="Straight Connector 4371"/>
          <p:cNvSpPr/>
          <p:nvPr/>
        </p:nvSpPr>
        <p:spPr>
          <a:xfrm>
            <a:off x="3354480" y="353088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3" name="Straight Connector 4372"/>
          <p:cNvSpPr/>
          <p:nvPr/>
        </p:nvSpPr>
        <p:spPr>
          <a:xfrm>
            <a:off x="3354480" y="3594240"/>
            <a:ext cx="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4" name="Straight Connector 4373"/>
          <p:cNvSpPr/>
          <p:nvPr/>
        </p:nvSpPr>
        <p:spPr>
          <a:xfrm>
            <a:off x="3354480" y="362628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5" name="Straight Connector 4374"/>
          <p:cNvSpPr/>
          <p:nvPr/>
        </p:nvSpPr>
        <p:spPr>
          <a:xfrm>
            <a:off x="3354480" y="3657960"/>
            <a:ext cx="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6" name="Straight Connector 4375"/>
          <p:cNvSpPr/>
          <p:nvPr/>
        </p:nvSpPr>
        <p:spPr>
          <a:xfrm>
            <a:off x="3354480" y="3683520"/>
            <a:ext cx="0" cy="190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7" name="Straight Connector 4376"/>
          <p:cNvSpPr/>
          <p:nvPr/>
        </p:nvSpPr>
        <p:spPr>
          <a:xfrm>
            <a:off x="3354480" y="3766320"/>
            <a:ext cx="0" cy="158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8" name="Straight Connector 4377"/>
          <p:cNvSpPr/>
          <p:nvPr/>
        </p:nvSpPr>
        <p:spPr>
          <a:xfrm flipH="1">
            <a:off x="3348360" y="3874320"/>
            <a:ext cx="612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9" name="Freeform: Shape 4378"/>
          <p:cNvSpPr/>
          <p:nvPr/>
        </p:nvSpPr>
        <p:spPr>
          <a:xfrm>
            <a:off x="3348360" y="3925080"/>
            <a:ext cx="6120" cy="82800"/>
          </a:xfrm>
          <a:custGeom>
            <a:avLst/>
            <a:gdLst/>
            <a:ahLst/>
            <a:cxnLst/>
            <a:rect l="0" t="0" r="r" b="b"/>
            <a:pathLst>
              <a:path w="17" h="230" fill="none">
                <a:moveTo>
                  <a:pt x="17" y="0"/>
                </a:moveTo>
                <a:lnTo>
                  <a:pt x="0" y="230"/>
                </a:lnTo>
                <a:lnTo>
                  <a:pt x="17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0" name="Straight Connector 4379"/>
          <p:cNvSpPr/>
          <p:nvPr/>
        </p:nvSpPr>
        <p:spPr>
          <a:xfrm>
            <a:off x="3348360" y="40078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1" name="Straight Connector 4380"/>
          <p:cNvSpPr/>
          <p:nvPr/>
        </p:nvSpPr>
        <p:spPr>
          <a:xfrm flipV="1">
            <a:off x="2039400" y="44406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2" name="Straight Connector 4381"/>
          <p:cNvSpPr/>
          <p:nvPr/>
        </p:nvSpPr>
        <p:spPr>
          <a:xfrm flipV="1">
            <a:off x="2039400" y="4434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3" name="Straight Connector 4382"/>
          <p:cNvSpPr/>
          <p:nvPr/>
        </p:nvSpPr>
        <p:spPr>
          <a:xfrm flipV="1">
            <a:off x="2039400" y="44276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4" name="Straight Connector 4383"/>
          <p:cNvSpPr/>
          <p:nvPr/>
        </p:nvSpPr>
        <p:spPr>
          <a:xfrm flipV="1">
            <a:off x="2039400" y="4415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5" name="Straight Connector 4384"/>
          <p:cNvSpPr/>
          <p:nvPr/>
        </p:nvSpPr>
        <p:spPr>
          <a:xfrm flipH="1" flipV="1">
            <a:off x="2032920" y="44085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6" name="Straight Connector 4385"/>
          <p:cNvSpPr/>
          <p:nvPr/>
        </p:nvSpPr>
        <p:spPr>
          <a:xfrm flipH="1" flipV="1">
            <a:off x="2026800" y="44024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7" name="Straight Connector 4386"/>
          <p:cNvSpPr/>
          <p:nvPr/>
        </p:nvSpPr>
        <p:spPr>
          <a:xfrm flipH="1" flipV="1">
            <a:off x="2007720" y="438948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8" name="Freeform: Shape 4387"/>
          <p:cNvSpPr/>
          <p:nvPr/>
        </p:nvSpPr>
        <p:spPr>
          <a:xfrm>
            <a:off x="1950480" y="4389480"/>
            <a:ext cx="76320" cy="12960"/>
          </a:xfrm>
          <a:custGeom>
            <a:avLst/>
            <a:gdLst/>
            <a:ahLst/>
            <a:cxnLst/>
            <a:rect l="0" t="0" r="r" b="b"/>
            <a:pathLst>
              <a:path w="212" h="36" fill="none">
                <a:moveTo>
                  <a:pt x="212" y="36"/>
                </a:moveTo>
                <a:lnTo>
                  <a:pt x="159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9" name="Freeform: Shape 4388"/>
          <p:cNvSpPr/>
          <p:nvPr/>
        </p:nvSpPr>
        <p:spPr>
          <a:xfrm>
            <a:off x="1899720" y="4389480"/>
            <a:ext cx="108000" cy="44640"/>
          </a:xfrm>
          <a:custGeom>
            <a:avLst/>
            <a:gdLst/>
            <a:ahLst/>
            <a:cxnLst/>
            <a:rect l="0" t="0" r="r" b="b"/>
            <a:pathLst>
              <a:path w="300" h="124" fill="none">
                <a:moveTo>
                  <a:pt x="300" y="0"/>
                </a:moveTo>
                <a:lnTo>
                  <a:pt x="141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0" name="Freeform: Shape 4389"/>
          <p:cNvSpPr/>
          <p:nvPr/>
        </p:nvSpPr>
        <p:spPr>
          <a:xfrm>
            <a:off x="1893240" y="4402440"/>
            <a:ext cx="57240" cy="44280"/>
          </a:xfrm>
          <a:custGeom>
            <a:avLst/>
            <a:gdLst/>
            <a:ahLst/>
            <a:cxnLst/>
            <a:rect l="0" t="0" r="r" b="b"/>
            <a:pathLst>
              <a:path w="159" h="123" fill="none">
                <a:moveTo>
                  <a:pt x="159" y="0"/>
                </a:moveTo>
                <a:lnTo>
                  <a:pt x="18" y="88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1" name="Straight Connector 4390"/>
          <p:cNvSpPr/>
          <p:nvPr/>
        </p:nvSpPr>
        <p:spPr>
          <a:xfrm flipH="1">
            <a:off x="1848960" y="4434120"/>
            <a:ext cx="507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2" name="Straight Connector 4391"/>
          <p:cNvSpPr/>
          <p:nvPr/>
        </p:nvSpPr>
        <p:spPr>
          <a:xfrm flipH="1">
            <a:off x="1823400" y="4446720"/>
            <a:ext cx="698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3" name="Freeform: Shape 4392"/>
          <p:cNvSpPr/>
          <p:nvPr/>
        </p:nvSpPr>
        <p:spPr>
          <a:xfrm>
            <a:off x="1753560" y="4497840"/>
            <a:ext cx="95400" cy="273600"/>
          </a:xfrm>
          <a:custGeom>
            <a:avLst/>
            <a:gdLst/>
            <a:ahLst/>
            <a:cxnLst/>
            <a:rect l="0" t="0" r="r" b="b"/>
            <a:pathLst>
              <a:path w="265" h="760" fill="none">
                <a:moveTo>
                  <a:pt x="265" y="0"/>
                </a:moveTo>
                <a:lnTo>
                  <a:pt x="194" y="88"/>
                </a:lnTo>
                <a:lnTo>
                  <a:pt x="0" y="7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4" name="Freeform: Shape 4393"/>
          <p:cNvSpPr/>
          <p:nvPr/>
        </p:nvSpPr>
        <p:spPr>
          <a:xfrm>
            <a:off x="1753560" y="4529520"/>
            <a:ext cx="127080" cy="401040"/>
          </a:xfrm>
          <a:custGeom>
            <a:avLst/>
            <a:gdLst/>
            <a:ahLst/>
            <a:cxnLst/>
            <a:rect l="0" t="0" r="r" b="b"/>
            <a:pathLst>
              <a:path w="353" h="1114" fill="none">
                <a:moveTo>
                  <a:pt x="194" y="0"/>
                </a:moveTo>
                <a:lnTo>
                  <a:pt x="0" y="672"/>
                </a:lnTo>
                <a:lnTo>
                  <a:pt x="353" y="111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5" name="Freeform: Shape 4394"/>
          <p:cNvSpPr/>
          <p:nvPr/>
        </p:nvSpPr>
        <p:spPr>
          <a:xfrm>
            <a:off x="1753560" y="4771440"/>
            <a:ext cx="209520" cy="159120"/>
          </a:xfrm>
          <a:custGeom>
            <a:avLst/>
            <a:gdLst/>
            <a:ahLst/>
            <a:cxnLst/>
            <a:rect l="0" t="0" r="r" b="b"/>
            <a:pathLst>
              <a:path w="582" h="442" fill="none">
                <a:moveTo>
                  <a:pt x="0" y="0"/>
                </a:moveTo>
                <a:lnTo>
                  <a:pt x="353" y="442"/>
                </a:lnTo>
                <a:lnTo>
                  <a:pt x="582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6" name="Freeform: Shape 4395"/>
          <p:cNvSpPr/>
          <p:nvPr/>
        </p:nvSpPr>
        <p:spPr>
          <a:xfrm>
            <a:off x="1880640" y="4898520"/>
            <a:ext cx="184320" cy="32040"/>
          </a:xfrm>
          <a:custGeom>
            <a:avLst/>
            <a:gdLst/>
            <a:ahLst/>
            <a:cxnLst/>
            <a:rect l="0" t="0" r="r" b="b"/>
            <a:pathLst>
              <a:path w="512" h="89" fill="none">
                <a:moveTo>
                  <a:pt x="0" y="89"/>
                </a:moveTo>
                <a:lnTo>
                  <a:pt x="229" y="89"/>
                </a:lnTo>
                <a:lnTo>
                  <a:pt x="5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7" name="Straight Connector 4396"/>
          <p:cNvSpPr/>
          <p:nvPr/>
        </p:nvSpPr>
        <p:spPr>
          <a:xfrm flipV="1">
            <a:off x="1963080" y="4898520"/>
            <a:ext cx="1018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8" name="Straight Connector 4397"/>
          <p:cNvSpPr/>
          <p:nvPr/>
        </p:nvSpPr>
        <p:spPr>
          <a:xfrm flipH="1" flipV="1">
            <a:off x="2369880" y="46314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9" name="Straight Connector 4398"/>
          <p:cNvSpPr/>
          <p:nvPr/>
        </p:nvSpPr>
        <p:spPr>
          <a:xfrm flipH="1" flipV="1">
            <a:off x="2363400" y="462492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0" name="Straight Connector 4399"/>
          <p:cNvSpPr/>
          <p:nvPr/>
        </p:nvSpPr>
        <p:spPr>
          <a:xfrm flipH="1" flipV="1">
            <a:off x="2357280" y="461880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1" name="Freeform: Shape 4400"/>
          <p:cNvSpPr/>
          <p:nvPr/>
        </p:nvSpPr>
        <p:spPr>
          <a:xfrm>
            <a:off x="2338200" y="4618800"/>
            <a:ext cx="25200" cy="6120"/>
          </a:xfrm>
          <a:custGeom>
            <a:avLst/>
            <a:gdLst/>
            <a:ahLst/>
            <a:cxnLst/>
            <a:rect l="0" t="0" r="r" b="b"/>
            <a:pathLst>
              <a:path w="70" h="17" fill="none">
                <a:moveTo>
                  <a:pt x="70" y="17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2" name="Straight Connector 4401"/>
          <p:cNvSpPr/>
          <p:nvPr/>
        </p:nvSpPr>
        <p:spPr>
          <a:xfrm flipH="1">
            <a:off x="2312640" y="461880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3" name="Freeform: Shape 4402"/>
          <p:cNvSpPr/>
          <p:nvPr/>
        </p:nvSpPr>
        <p:spPr>
          <a:xfrm>
            <a:off x="2274480" y="4618800"/>
            <a:ext cx="63720" cy="25200"/>
          </a:xfrm>
          <a:custGeom>
            <a:avLst/>
            <a:gdLst/>
            <a:ahLst/>
            <a:cxnLst/>
            <a:rect l="0" t="0" r="r" b="b"/>
            <a:pathLst>
              <a:path w="177" h="70" fill="none">
                <a:moveTo>
                  <a:pt x="177" y="0"/>
                </a:moveTo>
                <a:lnTo>
                  <a:pt x="106" y="0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4" name="Freeform: Shape 4403"/>
          <p:cNvSpPr/>
          <p:nvPr/>
        </p:nvSpPr>
        <p:spPr>
          <a:xfrm>
            <a:off x="2261880" y="461880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35" y="7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5" name="Straight Connector 4404"/>
          <p:cNvSpPr/>
          <p:nvPr/>
        </p:nvSpPr>
        <p:spPr>
          <a:xfrm flipH="1">
            <a:off x="2242800" y="4644000"/>
            <a:ext cx="316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6" name="Freeform: Shape 4405"/>
          <p:cNvSpPr/>
          <p:nvPr/>
        </p:nvSpPr>
        <p:spPr>
          <a:xfrm>
            <a:off x="2236320" y="4669560"/>
            <a:ext cx="25560" cy="50760"/>
          </a:xfrm>
          <a:custGeom>
            <a:avLst/>
            <a:gdLst/>
            <a:ahLst/>
            <a:cxnLst/>
            <a:rect l="0" t="0" r="r" b="b"/>
            <a:pathLst>
              <a:path w="71" h="141" fill="none">
                <a:moveTo>
                  <a:pt x="71" y="0"/>
                </a:moveTo>
                <a:lnTo>
                  <a:pt x="18" y="71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7" name="Freeform: Shape 4406"/>
          <p:cNvSpPr/>
          <p:nvPr/>
        </p:nvSpPr>
        <p:spPr>
          <a:xfrm>
            <a:off x="2236320" y="4695120"/>
            <a:ext cx="6480" cy="95400"/>
          </a:xfrm>
          <a:custGeom>
            <a:avLst/>
            <a:gdLst/>
            <a:ahLst/>
            <a:cxnLst/>
            <a:rect l="0" t="0" r="r" b="b"/>
            <a:pathLst>
              <a:path w="18" h="265" fill="none">
                <a:moveTo>
                  <a:pt x="18" y="0"/>
                </a:moveTo>
                <a:lnTo>
                  <a:pt x="0" y="70"/>
                </a:lnTo>
                <a:lnTo>
                  <a:pt x="18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8" name="Freeform: Shape 4407"/>
          <p:cNvSpPr/>
          <p:nvPr/>
        </p:nvSpPr>
        <p:spPr>
          <a:xfrm>
            <a:off x="2236320" y="4720320"/>
            <a:ext cx="25560" cy="95400"/>
          </a:xfrm>
          <a:custGeom>
            <a:avLst/>
            <a:gdLst/>
            <a:ahLst/>
            <a:cxnLst/>
            <a:rect l="0" t="0" r="r" b="b"/>
            <a:pathLst>
              <a:path w="71" h="265" fill="none">
                <a:moveTo>
                  <a:pt x="0" y="0"/>
                </a:moveTo>
                <a:lnTo>
                  <a:pt x="18" y="195"/>
                </a:lnTo>
                <a:lnTo>
                  <a:pt x="71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9" name="Straight Connector 4408"/>
          <p:cNvSpPr/>
          <p:nvPr/>
        </p:nvSpPr>
        <p:spPr>
          <a:xfrm>
            <a:off x="2242800" y="479052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0" name="Straight Connector 4409"/>
          <p:cNvSpPr/>
          <p:nvPr/>
        </p:nvSpPr>
        <p:spPr>
          <a:xfrm>
            <a:off x="2261880" y="48157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1" name="Straight Connector 4410"/>
          <p:cNvSpPr/>
          <p:nvPr/>
        </p:nvSpPr>
        <p:spPr>
          <a:xfrm>
            <a:off x="2268000" y="4828680"/>
            <a:ext cx="572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2" name="Freeform: Shape 4411"/>
          <p:cNvSpPr/>
          <p:nvPr/>
        </p:nvSpPr>
        <p:spPr>
          <a:xfrm>
            <a:off x="2274480" y="483480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0"/>
                </a:moveTo>
                <a:lnTo>
                  <a:pt x="141" y="53"/>
                </a:lnTo>
                <a:lnTo>
                  <a:pt x="194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3" name="Straight Connector 4412"/>
          <p:cNvSpPr/>
          <p:nvPr/>
        </p:nvSpPr>
        <p:spPr>
          <a:xfrm flipV="1">
            <a:off x="2325240" y="4847760"/>
            <a:ext cx="32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4" name="Straight Connector 4413"/>
          <p:cNvSpPr/>
          <p:nvPr/>
        </p:nvSpPr>
        <p:spPr>
          <a:xfrm flipV="1">
            <a:off x="2344320" y="483480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5" name="Freeform: Shape 4414"/>
          <p:cNvSpPr/>
          <p:nvPr/>
        </p:nvSpPr>
        <p:spPr>
          <a:xfrm>
            <a:off x="2357280" y="4784040"/>
            <a:ext cx="56880" cy="63720"/>
          </a:xfrm>
          <a:custGeom>
            <a:avLst/>
            <a:gdLst/>
            <a:ahLst/>
            <a:cxnLst/>
            <a:rect l="0" t="0" r="r" b="b"/>
            <a:pathLst>
              <a:path w="158" h="177" fill="none">
                <a:moveTo>
                  <a:pt x="0" y="177"/>
                </a:moveTo>
                <a:lnTo>
                  <a:pt x="52" y="141"/>
                </a:lnTo>
                <a:lnTo>
                  <a:pt x="15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6" name="Freeform: Shape 4415"/>
          <p:cNvSpPr/>
          <p:nvPr/>
        </p:nvSpPr>
        <p:spPr>
          <a:xfrm>
            <a:off x="2376000" y="4745880"/>
            <a:ext cx="51120" cy="88920"/>
          </a:xfrm>
          <a:custGeom>
            <a:avLst/>
            <a:gdLst/>
            <a:ahLst/>
            <a:cxnLst/>
            <a:rect l="0" t="0" r="r" b="b"/>
            <a:pathLst>
              <a:path w="142" h="247" fill="none">
                <a:moveTo>
                  <a:pt x="0" y="247"/>
                </a:moveTo>
                <a:lnTo>
                  <a:pt x="106" y="106"/>
                </a:lnTo>
                <a:lnTo>
                  <a:pt x="14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7" name="Freeform: Shape 4416"/>
          <p:cNvSpPr/>
          <p:nvPr/>
        </p:nvSpPr>
        <p:spPr>
          <a:xfrm>
            <a:off x="2414160" y="4701240"/>
            <a:ext cx="12960" cy="82800"/>
          </a:xfrm>
          <a:custGeom>
            <a:avLst/>
            <a:gdLst/>
            <a:ahLst/>
            <a:cxnLst/>
            <a:rect l="0" t="0" r="r" b="b"/>
            <a:pathLst>
              <a:path w="36" h="230" fill="none">
                <a:moveTo>
                  <a:pt x="0" y="230"/>
                </a:moveTo>
                <a:lnTo>
                  <a:pt x="36" y="124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8" name="Freeform: Shape 4417"/>
          <p:cNvSpPr/>
          <p:nvPr/>
        </p:nvSpPr>
        <p:spPr>
          <a:xfrm>
            <a:off x="2408040" y="4676040"/>
            <a:ext cx="19080" cy="69840"/>
          </a:xfrm>
          <a:custGeom>
            <a:avLst/>
            <a:gdLst/>
            <a:ahLst/>
            <a:cxnLst/>
            <a:rect l="0" t="0" r="r" b="b"/>
            <a:pathLst>
              <a:path w="53" h="194" fill="none">
                <a:moveTo>
                  <a:pt x="53" y="194"/>
                </a:moveTo>
                <a:lnTo>
                  <a:pt x="53" y="7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9" name="Freeform: Shape 4418"/>
          <p:cNvSpPr/>
          <p:nvPr/>
        </p:nvSpPr>
        <p:spPr>
          <a:xfrm>
            <a:off x="2395080" y="466956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88"/>
                </a:moveTo>
                <a:lnTo>
                  <a:pt x="36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0" name="Straight Connector 4419"/>
          <p:cNvSpPr/>
          <p:nvPr/>
        </p:nvSpPr>
        <p:spPr>
          <a:xfrm flipH="1" flipV="1">
            <a:off x="2376000" y="46569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1" name="Freeform: Shape 4420"/>
          <p:cNvSpPr/>
          <p:nvPr/>
        </p:nvSpPr>
        <p:spPr>
          <a:xfrm>
            <a:off x="2363400" y="465696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88" y="35"/>
                </a:moveTo>
                <a:lnTo>
                  <a:pt x="35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2" name="Straight Connector 4421"/>
          <p:cNvSpPr/>
          <p:nvPr/>
        </p:nvSpPr>
        <p:spPr>
          <a:xfrm flipH="1" flipV="1">
            <a:off x="2350800" y="46504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3" name="Freeform: Shape 4422"/>
          <p:cNvSpPr/>
          <p:nvPr/>
        </p:nvSpPr>
        <p:spPr>
          <a:xfrm>
            <a:off x="2300040" y="4650480"/>
            <a:ext cx="63360" cy="25560"/>
          </a:xfrm>
          <a:custGeom>
            <a:avLst/>
            <a:gdLst/>
            <a:ahLst/>
            <a:cxnLst/>
            <a:rect l="0" t="0" r="r" b="b"/>
            <a:pathLst>
              <a:path w="176" h="71" fill="none">
                <a:moveTo>
                  <a:pt x="176" y="18"/>
                </a:moveTo>
                <a:lnTo>
                  <a:pt x="141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4" name="Freeform: Shape 4423"/>
          <p:cNvSpPr/>
          <p:nvPr/>
        </p:nvSpPr>
        <p:spPr>
          <a:xfrm>
            <a:off x="2300040" y="4650480"/>
            <a:ext cx="50760" cy="50760"/>
          </a:xfrm>
          <a:custGeom>
            <a:avLst/>
            <a:gdLst/>
            <a:ahLst/>
            <a:cxnLst/>
            <a:rect l="0" t="0" r="r" b="b"/>
            <a:pathLst>
              <a:path w="141" h="141" fill="none">
                <a:moveTo>
                  <a:pt x="141" y="0"/>
                </a:moveTo>
                <a:lnTo>
                  <a:pt x="0" y="71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5" name="Freeform: Shape 4424"/>
          <p:cNvSpPr/>
          <p:nvPr/>
        </p:nvSpPr>
        <p:spPr>
          <a:xfrm>
            <a:off x="2300040" y="4676040"/>
            <a:ext cx="6120" cy="31680"/>
          </a:xfrm>
          <a:custGeom>
            <a:avLst/>
            <a:gdLst/>
            <a:ahLst/>
            <a:cxnLst/>
            <a:rect l="0" t="0" r="r" b="b"/>
            <a:pathLst>
              <a:path w="17" h="88" fill="none">
                <a:moveTo>
                  <a:pt x="0" y="0"/>
                </a:moveTo>
                <a:lnTo>
                  <a:pt x="0" y="70"/>
                </a:lnTo>
                <a:lnTo>
                  <a:pt x="17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6" name="Straight Connector 4425"/>
          <p:cNvSpPr/>
          <p:nvPr/>
        </p:nvSpPr>
        <p:spPr>
          <a:xfrm>
            <a:off x="2300040" y="470124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7" name="Straight Connector 4426"/>
          <p:cNvSpPr/>
          <p:nvPr/>
        </p:nvSpPr>
        <p:spPr>
          <a:xfrm flipV="1">
            <a:off x="2585880" y="4618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8" name="Straight Connector 4427"/>
          <p:cNvSpPr/>
          <p:nvPr/>
        </p:nvSpPr>
        <p:spPr>
          <a:xfrm flipV="1">
            <a:off x="2585880" y="4612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9" name="Freeform: Shape 4428"/>
          <p:cNvSpPr/>
          <p:nvPr/>
        </p:nvSpPr>
        <p:spPr>
          <a:xfrm>
            <a:off x="2585880" y="46188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0" name="Straight Connector 4429"/>
          <p:cNvSpPr/>
          <p:nvPr/>
        </p:nvSpPr>
        <p:spPr>
          <a:xfrm>
            <a:off x="2585880" y="46123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1" name="Straight Connector 4430"/>
          <p:cNvSpPr/>
          <p:nvPr/>
        </p:nvSpPr>
        <p:spPr>
          <a:xfrm flipH="1">
            <a:off x="2579400" y="461880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2" name="Straight Connector 4431"/>
          <p:cNvSpPr/>
          <p:nvPr/>
        </p:nvSpPr>
        <p:spPr>
          <a:xfrm flipH="1">
            <a:off x="2579400" y="462492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3" name="Straight Connector 4432"/>
          <p:cNvSpPr/>
          <p:nvPr/>
        </p:nvSpPr>
        <p:spPr>
          <a:xfrm>
            <a:off x="2579400" y="468864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4" name="Straight Connector 4433"/>
          <p:cNvSpPr/>
          <p:nvPr/>
        </p:nvSpPr>
        <p:spPr>
          <a:xfrm>
            <a:off x="2579400" y="473940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5" name="Freeform: Shape 4434"/>
          <p:cNvSpPr/>
          <p:nvPr/>
        </p:nvSpPr>
        <p:spPr>
          <a:xfrm>
            <a:off x="2585880" y="478404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0" y="53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6" name="Straight Connector 4435"/>
          <p:cNvSpPr/>
          <p:nvPr/>
        </p:nvSpPr>
        <p:spPr>
          <a:xfrm flipV="1">
            <a:off x="2585880" y="47714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7" name="Straight Connector 4436"/>
          <p:cNvSpPr/>
          <p:nvPr/>
        </p:nvSpPr>
        <p:spPr>
          <a:xfrm flipV="1">
            <a:off x="2598480" y="47649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8" name="Straight Connector 4437"/>
          <p:cNvSpPr/>
          <p:nvPr/>
        </p:nvSpPr>
        <p:spPr>
          <a:xfrm flipV="1">
            <a:off x="2604960" y="472680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9" name="Straight Connector 4438"/>
          <p:cNvSpPr/>
          <p:nvPr/>
        </p:nvSpPr>
        <p:spPr>
          <a:xfrm flipV="1">
            <a:off x="2611080" y="4714200"/>
            <a:ext cx="320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0" name="Straight Connector 4439"/>
          <p:cNvSpPr/>
          <p:nvPr/>
        </p:nvSpPr>
        <p:spPr>
          <a:xfrm flipV="1">
            <a:off x="2630160" y="47012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1" name="Freeform: Shape 4440"/>
          <p:cNvSpPr/>
          <p:nvPr/>
        </p:nvSpPr>
        <p:spPr>
          <a:xfrm>
            <a:off x="2643120" y="4682160"/>
            <a:ext cx="44280" cy="32040"/>
          </a:xfrm>
          <a:custGeom>
            <a:avLst/>
            <a:gdLst/>
            <a:ahLst/>
            <a:cxnLst/>
            <a:rect l="0" t="0" r="r" b="b"/>
            <a:pathLst>
              <a:path w="123" h="89" fill="none">
                <a:moveTo>
                  <a:pt x="0" y="89"/>
                </a:moveTo>
                <a:lnTo>
                  <a:pt x="17" y="53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2" name="Freeform: Shape 4441"/>
          <p:cNvSpPr/>
          <p:nvPr/>
        </p:nvSpPr>
        <p:spPr>
          <a:xfrm>
            <a:off x="2649240" y="4682160"/>
            <a:ext cx="44640" cy="19080"/>
          </a:xfrm>
          <a:custGeom>
            <a:avLst/>
            <a:gdLst/>
            <a:ahLst/>
            <a:cxnLst/>
            <a:rect l="0" t="0" r="r" b="b"/>
            <a:pathLst>
              <a:path w="124" h="53" fill="none">
                <a:moveTo>
                  <a:pt x="0" y="53"/>
                </a:moveTo>
                <a:lnTo>
                  <a:pt x="106" y="0"/>
                </a:lnTo>
                <a:lnTo>
                  <a:pt x="12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3" name="Straight Connector 4442"/>
          <p:cNvSpPr/>
          <p:nvPr/>
        </p:nvSpPr>
        <p:spPr>
          <a:xfrm>
            <a:off x="2687400" y="4682160"/>
            <a:ext cx="25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4" name="Freeform: Shape 4443"/>
          <p:cNvSpPr/>
          <p:nvPr/>
        </p:nvSpPr>
        <p:spPr>
          <a:xfrm>
            <a:off x="2693880" y="4688640"/>
            <a:ext cx="19080" cy="82800"/>
          </a:xfrm>
          <a:custGeom>
            <a:avLst/>
            <a:gdLst/>
            <a:ahLst/>
            <a:cxnLst/>
            <a:rect l="0" t="0" r="r" b="b"/>
            <a:pathLst>
              <a:path w="53" h="230" fill="none">
                <a:moveTo>
                  <a:pt x="0" y="0"/>
                </a:moveTo>
                <a:lnTo>
                  <a:pt x="53" y="88"/>
                </a:lnTo>
                <a:lnTo>
                  <a:pt x="53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5" name="Freeform: Shape 4444"/>
          <p:cNvSpPr/>
          <p:nvPr/>
        </p:nvSpPr>
        <p:spPr>
          <a:xfrm>
            <a:off x="2712960" y="4720320"/>
            <a:ext cx="31680" cy="159120"/>
          </a:xfrm>
          <a:custGeom>
            <a:avLst/>
            <a:gdLst/>
            <a:ahLst/>
            <a:cxnLst/>
            <a:rect l="0" t="0" r="r" b="b"/>
            <a:pathLst>
              <a:path w="88" h="442" fill="none">
                <a:moveTo>
                  <a:pt x="0" y="0"/>
                </a:moveTo>
                <a:lnTo>
                  <a:pt x="0" y="142"/>
                </a:lnTo>
                <a:lnTo>
                  <a:pt x="88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6" name="Straight Connector 4445"/>
          <p:cNvSpPr/>
          <p:nvPr/>
        </p:nvSpPr>
        <p:spPr>
          <a:xfrm>
            <a:off x="2712960" y="4771440"/>
            <a:ext cx="381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7" name="Straight Connector 4446"/>
          <p:cNvSpPr/>
          <p:nvPr/>
        </p:nvSpPr>
        <p:spPr>
          <a:xfrm>
            <a:off x="2744640" y="4879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8" name="Straight Connector 4447"/>
          <p:cNvSpPr/>
          <p:nvPr/>
        </p:nvSpPr>
        <p:spPr>
          <a:xfrm flipV="1">
            <a:off x="2954160" y="46760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9" name="Freeform: Shape 4448"/>
          <p:cNvSpPr/>
          <p:nvPr/>
        </p:nvSpPr>
        <p:spPr>
          <a:xfrm>
            <a:off x="2948040" y="467604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0" name="Freeform: Shape 4449"/>
          <p:cNvSpPr/>
          <p:nvPr/>
        </p:nvSpPr>
        <p:spPr>
          <a:xfrm>
            <a:off x="2948040" y="466956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1" name="Freeform: Shape 4450"/>
          <p:cNvSpPr/>
          <p:nvPr/>
        </p:nvSpPr>
        <p:spPr>
          <a:xfrm>
            <a:off x="2922480" y="4650480"/>
            <a:ext cx="25560" cy="25560"/>
          </a:xfrm>
          <a:custGeom>
            <a:avLst/>
            <a:gdLst/>
            <a:ahLst/>
            <a:cxnLst/>
            <a:rect l="0" t="0" r="r" b="b"/>
            <a:pathLst>
              <a:path w="71" h="71" fill="none">
                <a:moveTo>
                  <a:pt x="71" y="71"/>
                </a:moveTo>
                <a:lnTo>
                  <a:pt x="71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2" name="Straight Connector 4451"/>
          <p:cNvSpPr/>
          <p:nvPr/>
        </p:nvSpPr>
        <p:spPr>
          <a:xfrm flipH="1" flipV="1">
            <a:off x="2903400" y="464400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3" name="Straight Connector 4452"/>
          <p:cNvSpPr/>
          <p:nvPr/>
        </p:nvSpPr>
        <p:spPr>
          <a:xfrm flipH="1" flipV="1">
            <a:off x="2890800" y="46440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4" name="Freeform: Shape 4453"/>
          <p:cNvSpPr/>
          <p:nvPr/>
        </p:nvSpPr>
        <p:spPr>
          <a:xfrm>
            <a:off x="2890800" y="464400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35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5" name="Straight Connector 4454"/>
          <p:cNvSpPr/>
          <p:nvPr/>
        </p:nvSpPr>
        <p:spPr>
          <a:xfrm flipH="1">
            <a:off x="2865240" y="4644000"/>
            <a:ext cx="255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6" name="Freeform: Shape 4455"/>
          <p:cNvSpPr/>
          <p:nvPr/>
        </p:nvSpPr>
        <p:spPr>
          <a:xfrm>
            <a:off x="2865240" y="4650480"/>
            <a:ext cx="25560" cy="114480"/>
          </a:xfrm>
          <a:custGeom>
            <a:avLst/>
            <a:gdLst/>
            <a:ahLst/>
            <a:cxnLst/>
            <a:rect l="0" t="0" r="r" b="b"/>
            <a:pathLst>
              <a:path w="71" h="318" fill="none">
                <a:moveTo>
                  <a:pt x="71" y="0"/>
                </a:moveTo>
                <a:lnTo>
                  <a:pt x="0" y="124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7" name="Straight Connector 4456"/>
          <p:cNvSpPr/>
          <p:nvPr/>
        </p:nvSpPr>
        <p:spPr>
          <a:xfrm>
            <a:off x="2865240" y="4695120"/>
            <a:ext cx="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8" name="Straight Connector 4457"/>
          <p:cNvSpPr/>
          <p:nvPr/>
        </p:nvSpPr>
        <p:spPr>
          <a:xfrm>
            <a:off x="2865240" y="47649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9" name="Straight Connector 4458"/>
          <p:cNvSpPr/>
          <p:nvPr/>
        </p:nvSpPr>
        <p:spPr>
          <a:xfrm>
            <a:off x="2865240" y="4784040"/>
            <a:ext cx="255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0" name="Freeform: Shape 4459"/>
          <p:cNvSpPr/>
          <p:nvPr/>
        </p:nvSpPr>
        <p:spPr>
          <a:xfrm>
            <a:off x="2871720" y="4809600"/>
            <a:ext cx="31680" cy="63360"/>
          </a:xfrm>
          <a:custGeom>
            <a:avLst/>
            <a:gdLst/>
            <a:ahLst/>
            <a:cxnLst/>
            <a:rect l="0" t="0" r="r" b="b"/>
            <a:pathLst>
              <a:path w="88" h="176" fill="none">
                <a:moveTo>
                  <a:pt x="0" y="0"/>
                </a:moveTo>
                <a:lnTo>
                  <a:pt x="53" y="141"/>
                </a:lnTo>
                <a:lnTo>
                  <a:pt x="88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1" name="Straight Connector 4460"/>
          <p:cNvSpPr/>
          <p:nvPr/>
        </p:nvSpPr>
        <p:spPr>
          <a:xfrm>
            <a:off x="2890800" y="48603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2" name="Straight Connector 4461"/>
          <p:cNvSpPr/>
          <p:nvPr/>
        </p:nvSpPr>
        <p:spPr>
          <a:xfrm>
            <a:off x="2903400" y="487296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3" name="Freeform: Shape 4462"/>
          <p:cNvSpPr/>
          <p:nvPr/>
        </p:nvSpPr>
        <p:spPr>
          <a:xfrm>
            <a:off x="2909880" y="4866840"/>
            <a:ext cx="95400" cy="19080"/>
          </a:xfrm>
          <a:custGeom>
            <a:avLst/>
            <a:gdLst/>
            <a:ahLst/>
            <a:cxnLst/>
            <a:rect l="0" t="0" r="r" b="b"/>
            <a:pathLst>
              <a:path w="265" h="53" fill="none">
                <a:moveTo>
                  <a:pt x="0" y="35"/>
                </a:moveTo>
                <a:lnTo>
                  <a:pt x="35" y="53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4" name="Freeform: Shape 4463"/>
          <p:cNvSpPr/>
          <p:nvPr/>
        </p:nvSpPr>
        <p:spPr>
          <a:xfrm>
            <a:off x="2922480" y="4853880"/>
            <a:ext cx="101880" cy="32040"/>
          </a:xfrm>
          <a:custGeom>
            <a:avLst/>
            <a:gdLst/>
            <a:ahLst/>
            <a:cxnLst/>
            <a:rect l="0" t="0" r="r" b="b"/>
            <a:pathLst>
              <a:path w="283" h="89" fill="none">
                <a:moveTo>
                  <a:pt x="0" y="89"/>
                </a:moveTo>
                <a:lnTo>
                  <a:pt x="230" y="36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5" name="Straight Connector 4464"/>
          <p:cNvSpPr/>
          <p:nvPr/>
        </p:nvSpPr>
        <p:spPr>
          <a:xfrm flipV="1">
            <a:off x="3005280" y="48538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6" name="Straight Connector 4465"/>
          <p:cNvSpPr/>
          <p:nvPr/>
        </p:nvSpPr>
        <p:spPr>
          <a:xfrm flipH="1">
            <a:off x="3094200" y="46314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7" name="Freeform: Shape 4466"/>
          <p:cNvSpPr/>
          <p:nvPr/>
        </p:nvSpPr>
        <p:spPr>
          <a:xfrm>
            <a:off x="3094200" y="46314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8" name="Straight Connector 4467"/>
          <p:cNvSpPr/>
          <p:nvPr/>
        </p:nvSpPr>
        <p:spPr>
          <a:xfrm flipH="1">
            <a:off x="3087720" y="46314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9" name="Straight Connector 4468"/>
          <p:cNvSpPr/>
          <p:nvPr/>
        </p:nvSpPr>
        <p:spPr>
          <a:xfrm flipH="1">
            <a:off x="3087720" y="46378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0" name="Straight Connector 4469"/>
          <p:cNvSpPr/>
          <p:nvPr/>
        </p:nvSpPr>
        <p:spPr>
          <a:xfrm>
            <a:off x="3087720" y="465048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1" name="Straight Connector 4470"/>
          <p:cNvSpPr/>
          <p:nvPr/>
        </p:nvSpPr>
        <p:spPr>
          <a:xfrm>
            <a:off x="3087720" y="4656960"/>
            <a:ext cx="64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2" name="Straight Connector 4471"/>
          <p:cNvSpPr/>
          <p:nvPr/>
        </p:nvSpPr>
        <p:spPr>
          <a:xfrm>
            <a:off x="3094200" y="47142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3" name="Straight Connector 4472"/>
          <p:cNvSpPr/>
          <p:nvPr/>
        </p:nvSpPr>
        <p:spPr>
          <a:xfrm>
            <a:off x="3094200" y="4726800"/>
            <a:ext cx="126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4" name="Straight Connector 4473"/>
          <p:cNvSpPr/>
          <p:nvPr/>
        </p:nvSpPr>
        <p:spPr>
          <a:xfrm>
            <a:off x="3094200" y="4739400"/>
            <a:ext cx="252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5" name="Straight Connector 4474"/>
          <p:cNvSpPr/>
          <p:nvPr/>
        </p:nvSpPr>
        <p:spPr>
          <a:xfrm>
            <a:off x="3106800" y="479052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6" name="Straight Connector 4475"/>
          <p:cNvSpPr/>
          <p:nvPr/>
        </p:nvSpPr>
        <p:spPr>
          <a:xfrm flipV="1">
            <a:off x="3119400" y="48222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7" name="Straight Connector 4476"/>
          <p:cNvSpPr/>
          <p:nvPr/>
        </p:nvSpPr>
        <p:spPr>
          <a:xfrm flipV="1">
            <a:off x="3119400" y="48096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8" name="Straight Connector 4477"/>
          <p:cNvSpPr/>
          <p:nvPr/>
        </p:nvSpPr>
        <p:spPr>
          <a:xfrm flipV="1">
            <a:off x="3119400" y="4803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9" name="Straight Connector 4478"/>
          <p:cNvSpPr/>
          <p:nvPr/>
        </p:nvSpPr>
        <p:spPr>
          <a:xfrm flipV="1">
            <a:off x="3119400" y="477756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0" name="Straight Connector 4479"/>
          <p:cNvSpPr/>
          <p:nvPr/>
        </p:nvSpPr>
        <p:spPr>
          <a:xfrm flipV="1">
            <a:off x="3119400" y="47714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1" name="Straight Connector 4480"/>
          <p:cNvSpPr/>
          <p:nvPr/>
        </p:nvSpPr>
        <p:spPr>
          <a:xfrm flipV="1">
            <a:off x="3119400" y="47649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2" name="Straight Connector 4481"/>
          <p:cNvSpPr/>
          <p:nvPr/>
        </p:nvSpPr>
        <p:spPr>
          <a:xfrm flipV="1">
            <a:off x="3119400" y="4752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3" name="Freeform: Shape 4482"/>
          <p:cNvSpPr/>
          <p:nvPr/>
        </p:nvSpPr>
        <p:spPr>
          <a:xfrm>
            <a:off x="3119400" y="4726800"/>
            <a:ext cx="63720" cy="38160"/>
          </a:xfrm>
          <a:custGeom>
            <a:avLst/>
            <a:gdLst/>
            <a:ahLst/>
            <a:cxnLst/>
            <a:rect l="0" t="0" r="r" b="b"/>
            <a:pathLst>
              <a:path w="177" h="106" fill="none">
                <a:moveTo>
                  <a:pt x="0" y="106"/>
                </a:moveTo>
                <a:lnTo>
                  <a:pt x="18" y="71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4" name="Freeform: Shape 4483"/>
          <p:cNvSpPr/>
          <p:nvPr/>
        </p:nvSpPr>
        <p:spPr>
          <a:xfrm>
            <a:off x="3125880" y="472032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0" y="89"/>
                </a:moveTo>
                <a:lnTo>
                  <a:pt x="159" y="18"/>
                </a:lnTo>
                <a:lnTo>
                  <a:pt x="3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5" name="Freeform: Shape 4484"/>
          <p:cNvSpPr/>
          <p:nvPr/>
        </p:nvSpPr>
        <p:spPr>
          <a:xfrm>
            <a:off x="3183120" y="4720320"/>
            <a:ext cx="69840" cy="6480"/>
          </a:xfrm>
          <a:custGeom>
            <a:avLst/>
            <a:gdLst/>
            <a:ahLst/>
            <a:cxnLst/>
            <a:rect l="0" t="0" r="r" b="b"/>
            <a:pathLst>
              <a:path w="194" h="18" fill="none">
                <a:moveTo>
                  <a:pt x="0" y="18"/>
                </a:moveTo>
                <a:lnTo>
                  <a:pt x="159" y="0"/>
                </a:lnTo>
                <a:lnTo>
                  <a:pt x="19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6" name="Straight Connector 4485"/>
          <p:cNvSpPr/>
          <p:nvPr/>
        </p:nvSpPr>
        <p:spPr>
          <a:xfrm>
            <a:off x="3240360" y="47203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7" name="Straight Connector 4486"/>
          <p:cNvSpPr/>
          <p:nvPr/>
        </p:nvSpPr>
        <p:spPr>
          <a:xfrm flipV="1">
            <a:off x="3411720" y="47142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8" name="Straight Connector 4487"/>
          <p:cNvSpPr/>
          <p:nvPr/>
        </p:nvSpPr>
        <p:spPr>
          <a:xfrm flipV="1">
            <a:off x="3411720" y="47077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9" name="Freeform: Shape 4488"/>
          <p:cNvSpPr/>
          <p:nvPr/>
        </p:nvSpPr>
        <p:spPr>
          <a:xfrm>
            <a:off x="3418200" y="4707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0" y="0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0" name="Freeform: Shape 4489"/>
          <p:cNvSpPr/>
          <p:nvPr/>
        </p:nvSpPr>
        <p:spPr>
          <a:xfrm>
            <a:off x="3418200" y="468216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0" y="71"/>
                </a:moveTo>
                <a:lnTo>
                  <a:pt x="17" y="71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1" name="Straight Connector 4490"/>
          <p:cNvSpPr/>
          <p:nvPr/>
        </p:nvSpPr>
        <p:spPr>
          <a:xfrm flipV="1">
            <a:off x="3424320" y="46760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2" name="Straight Connector 4491"/>
          <p:cNvSpPr/>
          <p:nvPr/>
        </p:nvSpPr>
        <p:spPr>
          <a:xfrm flipV="1">
            <a:off x="3437280" y="4624920"/>
            <a:ext cx="316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3" name="Freeform: Shape 4492"/>
          <p:cNvSpPr/>
          <p:nvPr/>
        </p:nvSpPr>
        <p:spPr>
          <a:xfrm>
            <a:off x="3443400" y="4586760"/>
            <a:ext cx="25560" cy="89280"/>
          </a:xfrm>
          <a:custGeom>
            <a:avLst/>
            <a:gdLst/>
            <a:ahLst/>
            <a:cxnLst/>
            <a:rect l="0" t="0" r="r" b="b"/>
            <a:pathLst>
              <a:path w="71" h="248" fill="none">
                <a:moveTo>
                  <a:pt x="0" y="248"/>
                </a:moveTo>
                <a:lnTo>
                  <a:pt x="71" y="106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4" name="Freeform: Shape 4493"/>
          <p:cNvSpPr/>
          <p:nvPr/>
        </p:nvSpPr>
        <p:spPr>
          <a:xfrm>
            <a:off x="3399120" y="4586760"/>
            <a:ext cx="69840" cy="70200"/>
          </a:xfrm>
          <a:custGeom>
            <a:avLst/>
            <a:gdLst/>
            <a:ahLst/>
            <a:cxnLst/>
            <a:rect l="0" t="0" r="r" b="b"/>
            <a:pathLst>
              <a:path w="194" h="195" fill="none">
                <a:moveTo>
                  <a:pt x="194" y="106"/>
                </a:moveTo>
                <a:lnTo>
                  <a:pt x="159" y="0"/>
                </a:lnTo>
                <a:lnTo>
                  <a:pt x="0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5" name="Freeform: Shape 4494"/>
          <p:cNvSpPr/>
          <p:nvPr/>
        </p:nvSpPr>
        <p:spPr>
          <a:xfrm>
            <a:off x="3399120" y="4586760"/>
            <a:ext cx="57240" cy="114480"/>
          </a:xfrm>
          <a:custGeom>
            <a:avLst/>
            <a:gdLst/>
            <a:ahLst/>
            <a:cxnLst/>
            <a:rect l="0" t="0" r="r" b="b"/>
            <a:pathLst>
              <a:path w="159" h="318" fill="none">
                <a:moveTo>
                  <a:pt x="159" y="0"/>
                </a:moveTo>
                <a:lnTo>
                  <a:pt x="0" y="195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6" name="Freeform: Shape 4495"/>
          <p:cNvSpPr/>
          <p:nvPr/>
        </p:nvSpPr>
        <p:spPr>
          <a:xfrm>
            <a:off x="3399120" y="4656960"/>
            <a:ext cx="63360" cy="158760"/>
          </a:xfrm>
          <a:custGeom>
            <a:avLst/>
            <a:gdLst/>
            <a:ahLst/>
            <a:cxnLst/>
            <a:rect l="0" t="0" r="r" b="b"/>
            <a:pathLst>
              <a:path w="176" h="441" fill="none">
                <a:moveTo>
                  <a:pt x="0" y="0"/>
                </a:moveTo>
                <a:lnTo>
                  <a:pt x="0" y="123"/>
                </a:lnTo>
                <a:lnTo>
                  <a:pt x="176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7" name="Freeform: Shape 4496"/>
          <p:cNvSpPr/>
          <p:nvPr/>
        </p:nvSpPr>
        <p:spPr>
          <a:xfrm>
            <a:off x="3399120" y="4701240"/>
            <a:ext cx="133200" cy="114480"/>
          </a:xfrm>
          <a:custGeom>
            <a:avLst/>
            <a:gdLst/>
            <a:ahLst/>
            <a:cxnLst/>
            <a:rect l="0" t="0" r="r" b="b"/>
            <a:pathLst>
              <a:path w="370" h="318" fill="none">
                <a:moveTo>
                  <a:pt x="0" y="0"/>
                </a:moveTo>
                <a:lnTo>
                  <a:pt x="176" y="318"/>
                </a:lnTo>
                <a:lnTo>
                  <a:pt x="37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8" name="Freeform: Shape 4497"/>
          <p:cNvSpPr/>
          <p:nvPr/>
        </p:nvSpPr>
        <p:spPr>
          <a:xfrm>
            <a:off x="3462480" y="4784040"/>
            <a:ext cx="82800" cy="31680"/>
          </a:xfrm>
          <a:custGeom>
            <a:avLst/>
            <a:gdLst/>
            <a:ahLst/>
            <a:cxnLst/>
            <a:rect l="0" t="0" r="r" b="b"/>
            <a:pathLst>
              <a:path w="230" h="88" fill="none">
                <a:moveTo>
                  <a:pt x="0" y="88"/>
                </a:moveTo>
                <a:lnTo>
                  <a:pt x="194" y="35"/>
                </a:lnTo>
                <a:lnTo>
                  <a:pt x="23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9" name="Straight Connector 4498"/>
          <p:cNvSpPr/>
          <p:nvPr/>
        </p:nvSpPr>
        <p:spPr>
          <a:xfrm flipV="1">
            <a:off x="3532320" y="478404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0" name="Straight Connector 4499"/>
          <p:cNvSpPr/>
          <p:nvPr/>
        </p:nvSpPr>
        <p:spPr>
          <a:xfrm>
            <a:off x="3621600" y="43196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1" name="Straight Connector 4500"/>
          <p:cNvSpPr/>
          <p:nvPr/>
        </p:nvSpPr>
        <p:spPr>
          <a:xfrm flipH="1">
            <a:off x="3615120" y="43196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2" name="Straight Connector 4501"/>
          <p:cNvSpPr/>
          <p:nvPr/>
        </p:nvSpPr>
        <p:spPr>
          <a:xfrm flipH="1">
            <a:off x="3615120" y="43322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3" name="Straight Connector 4502"/>
          <p:cNvSpPr/>
          <p:nvPr/>
        </p:nvSpPr>
        <p:spPr>
          <a:xfrm flipH="1">
            <a:off x="3608640" y="433872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4" name="Straight Connector 4503"/>
          <p:cNvSpPr/>
          <p:nvPr/>
        </p:nvSpPr>
        <p:spPr>
          <a:xfrm flipH="1">
            <a:off x="3608640" y="435132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5" name="Straight Connector 4504"/>
          <p:cNvSpPr/>
          <p:nvPr/>
        </p:nvSpPr>
        <p:spPr>
          <a:xfrm>
            <a:off x="3608640" y="4389480"/>
            <a:ext cx="648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6" name="Freeform: Shape 4505"/>
          <p:cNvSpPr/>
          <p:nvPr/>
        </p:nvSpPr>
        <p:spPr>
          <a:xfrm>
            <a:off x="3608640" y="4465800"/>
            <a:ext cx="25560" cy="280080"/>
          </a:xfrm>
          <a:custGeom>
            <a:avLst/>
            <a:gdLst/>
            <a:ahLst/>
            <a:cxnLst/>
            <a:rect l="0" t="0" r="r" b="b"/>
            <a:pathLst>
              <a:path w="71" h="778" fill="none">
                <a:moveTo>
                  <a:pt x="0" y="0"/>
                </a:moveTo>
                <a:lnTo>
                  <a:pt x="18" y="478"/>
                </a:lnTo>
                <a:lnTo>
                  <a:pt x="71" y="77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7" name="Straight Connector 4506"/>
          <p:cNvSpPr/>
          <p:nvPr/>
        </p:nvSpPr>
        <p:spPr>
          <a:xfrm>
            <a:off x="3615120" y="4637880"/>
            <a:ext cx="190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8" name="Straight Connector 4507"/>
          <p:cNvSpPr/>
          <p:nvPr/>
        </p:nvSpPr>
        <p:spPr>
          <a:xfrm flipH="1" flipV="1">
            <a:off x="3621600" y="472032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9" name="Freeform: Shape 4508"/>
          <p:cNvSpPr/>
          <p:nvPr/>
        </p:nvSpPr>
        <p:spPr>
          <a:xfrm>
            <a:off x="3557880" y="4650480"/>
            <a:ext cx="76320" cy="101880"/>
          </a:xfrm>
          <a:custGeom>
            <a:avLst/>
            <a:gdLst/>
            <a:ahLst/>
            <a:cxnLst/>
            <a:rect l="0" t="0" r="r" b="b"/>
            <a:pathLst>
              <a:path w="212" h="283" fill="none">
                <a:moveTo>
                  <a:pt x="212" y="283"/>
                </a:moveTo>
                <a:lnTo>
                  <a:pt x="177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0" name="Straight Connector 4509"/>
          <p:cNvSpPr/>
          <p:nvPr/>
        </p:nvSpPr>
        <p:spPr>
          <a:xfrm flipH="1" flipV="1">
            <a:off x="3532320" y="4618800"/>
            <a:ext cx="89280" cy="101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1" name="Freeform: Shape 4510"/>
          <p:cNvSpPr/>
          <p:nvPr/>
        </p:nvSpPr>
        <p:spPr>
          <a:xfrm>
            <a:off x="3532320" y="4618800"/>
            <a:ext cx="25560" cy="31680"/>
          </a:xfrm>
          <a:custGeom>
            <a:avLst/>
            <a:gdLst/>
            <a:ahLst/>
            <a:cxnLst/>
            <a:rect l="0" t="0" r="r" b="b"/>
            <a:pathLst>
              <a:path w="71" h="88" fill="none">
                <a:moveTo>
                  <a:pt x="71" y="88"/>
                </a:moveTo>
                <a:lnTo>
                  <a:pt x="0" y="0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2" name="Freeform: Shape 4511"/>
          <p:cNvSpPr/>
          <p:nvPr/>
        </p:nvSpPr>
        <p:spPr>
          <a:xfrm>
            <a:off x="3532320" y="4618800"/>
            <a:ext cx="95400" cy="38160"/>
          </a:xfrm>
          <a:custGeom>
            <a:avLst/>
            <a:gdLst/>
            <a:ahLst/>
            <a:cxnLst/>
            <a:rect l="0" t="0" r="r" b="b"/>
            <a:pathLst>
              <a:path w="265" h="106" fill="none">
                <a:moveTo>
                  <a:pt x="0" y="0"/>
                </a:moveTo>
                <a:lnTo>
                  <a:pt x="53" y="35"/>
                </a:lnTo>
                <a:lnTo>
                  <a:pt x="265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3" name="Freeform: Shape 4512"/>
          <p:cNvSpPr/>
          <p:nvPr/>
        </p:nvSpPr>
        <p:spPr>
          <a:xfrm>
            <a:off x="3551400" y="4631400"/>
            <a:ext cx="165240" cy="31680"/>
          </a:xfrm>
          <a:custGeom>
            <a:avLst/>
            <a:gdLst/>
            <a:ahLst/>
            <a:cxnLst/>
            <a:rect l="0" t="0" r="r" b="b"/>
            <a:pathLst>
              <a:path w="459" h="88" fill="none">
                <a:moveTo>
                  <a:pt x="0" y="0"/>
                </a:moveTo>
                <a:lnTo>
                  <a:pt x="212" y="71"/>
                </a:lnTo>
                <a:lnTo>
                  <a:pt x="459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4" name="Straight Connector 4513"/>
          <p:cNvSpPr/>
          <p:nvPr/>
        </p:nvSpPr>
        <p:spPr>
          <a:xfrm>
            <a:off x="3627720" y="4656960"/>
            <a:ext cx="889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5" name="Straight Connector 4514"/>
          <p:cNvSpPr/>
          <p:nvPr/>
        </p:nvSpPr>
        <p:spPr>
          <a:xfrm flipV="1">
            <a:off x="3856320" y="46378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6" name="Freeform: Shape 4515"/>
          <p:cNvSpPr/>
          <p:nvPr/>
        </p:nvSpPr>
        <p:spPr>
          <a:xfrm>
            <a:off x="3856320" y="46378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7" name="Straight Connector 4516"/>
          <p:cNvSpPr/>
          <p:nvPr/>
        </p:nvSpPr>
        <p:spPr>
          <a:xfrm flipV="1">
            <a:off x="3856320" y="4631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8" name="Straight Connector 4517"/>
          <p:cNvSpPr/>
          <p:nvPr/>
        </p:nvSpPr>
        <p:spPr>
          <a:xfrm flipV="1">
            <a:off x="3862800" y="46188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9" name="Straight Connector 4518"/>
          <p:cNvSpPr/>
          <p:nvPr/>
        </p:nvSpPr>
        <p:spPr>
          <a:xfrm flipV="1">
            <a:off x="3869280" y="4574160"/>
            <a:ext cx="50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0" name="Freeform: Shape 4519"/>
          <p:cNvSpPr/>
          <p:nvPr/>
        </p:nvSpPr>
        <p:spPr>
          <a:xfrm>
            <a:off x="3881880" y="4504320"/>
            <a:ext cx="69840" cy="114480"/>
          </a:xfrm>
          <a:custGeom>
            <a:avLst/>
            <a:gdLst/>
            <a:ahLst/>
            <a:cxnLst/>
            <a:rect l="0" t="0" r="r" b="b"/>
            <a:pathLst>
              <a:path w="194" h="318" fill="none">
                <a:moveTo>
                  <a:pt x="0" y="318"/>
                </a:moveTo>
                <a:lnTo>
                  <a:pt x="106" y="194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1" name="Freeform: Shape 4520"/>
          <p:cNvSpPr/>
          <p:nvPr/>
        </p:nvSpPr>
        <p:spPr>
          <a:xfrm>
            <a:off x="3920040" y="4491360"/>
            <a:ext cx="31680" cy="82800"/>
          </a:xfrm>
          <a:custGeom>
            <a:avLst/>
            <a:gdLst/>
            <a:ahLst/>
            <a:cxnLst/>
            <a:rect l="0" t="0" r="r" b="b"/>
            <a:pathLst>
              <a:path w="88" h="230" fill="none">
                <a:moveTo>
                  <a:pt x="0" y="230"/>
                </a:moveTo>
                <a:lnTo>
                  <a:pt x="88" y="3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2" name="Freeform: Shape 4521"/>
          <p:cNvSpPr/>
          <p:nvPr/>
        </p:nvSpPr>
        <p:spPr>
          <a:xfrm>
            <a:off x="3888360" y="449136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176" y="36"/>
                </a:moveTo>
                <a:lnTo>
                  <a:pt x="159" y="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3" name="Freeform: Shape 4522"/>
          <p:cNvSpPr/>
          <p:nvPr/>
        </p:nvSpPr>
        <p:spPr>
          <a:xfrm>
            <a:off x="3875400" y="4491360"/>
            <a:ext cx="70200" cy="76320"/>
          </a:xfrm>
          <a:custGeom>
            <a:avLst/>
            <a:gdLst/>
            <a:ahLst/>
            <a:cxnLst/>
            <a:rect l="0" t="0" r="r" b="b"/>
            <a:pathLst>
              <a:path w="195" h="212" fill="none">
                <a:moveTo>
                  <a:pt x="195" y="0"/>
                </a:moveTo>
                <a:lnTo>
                  <a:pt x="36" y="106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4" name="Freeform: Shape 4523"/>
          <p:cNvSpPr/>
          <p:nvPr/>
        </p:nvSpPr>
        <p:spPr>
          <a:xfrm>
            <a:off x="3875400" y="4529520"/>
            <a:ext cx="12960" cy="159120"/>
          </a:xfrm>
          <a:custGeom>
            <a:avLst/>
            <a:gdLst/>
            <a:ahLst/>
            <a:cxnLst/>
            <a:rect l="0" t="0" r="r" b="b"/>
            <a:pathLst>
              <a:path w="36" h="442" fill="none">
                <a:moveTo>
                  <a:pt x="36" y="0"/>
                </a:moveTo>
                <a:lnTo>
                  <a:pt x="0" y="106"/>
                </a:lnTo>
                <a:lnTo>
                  <a:pt x="36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5" name="Freeform: Shape 4524"/>
          <p:cNvSpPr/>
          <p:nvPr/>
        </p:nvSpPr>
        <p:spPr>
          <a:xfrm>
            <a:off x="3875400" y="4567680"/>
            <a:ext cx="76320" cy="184680"/>
          </a:xfrm>
          <a:custGeom>
            <a:avLst/>
            <a:gdLst/>
            <a:ahLst/>
            <a:cxnLst/>
            <a:rect l="0" t="0" r="r" b="b"/>
            <a:pathLst>
              <a:path w="212" h="513" fill="none">
                <a:moveTo>
                  <a:pt x="0" y="0"/>
                </a:moveTo>
                <a:lnTo>
                  <a:pt x="36" y="336"/>
                </a:lnTo>
                <a:lnTo>
                  <a:pt x="212" y="51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6" name="Straight Connector 4525"/>
          <p:cNvSpPr/>
          <p:nvPr/>
        </p:nvSpPr>
        <p:spPr>
          <a:xfrm>
            <a:off x="3888360" y="4688640"/>
            <a:ext cx="633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7" name="Straight Connector 4526"/>
          <p:cNvSpPr/>
          <p:nvPr/>
        </p:nvSpPr>
        <p:spPr>
          <a:xfrm flipH="1" flipV="1">
            <a:off x="4186800" y="421164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8" name="Freeform: Shape 4527"/>
          <p:cNvSpPr/>
          <p:nvPr/>
        </p:nvSpPr>
        <p:spPr>
          <a:xfrm>
            <a:off x="4116960" y="4211640"/>
            <a:ext cx="76320" cy="57240"/>
          </a:xfrm>
          <a:custGeom>
            <a:avLst/>
            <a:gdLst/>
            <a:ahLst/>
            <a:cxnLst/>
            <a:rect l="0" t="0" r="r" b="b"/>
            <a:pathLst>
              <a:path w="212" h="159" fill="none">
                <a:moveTo>
                  <a:pt x="212" y="17"/>
                </a:moveTo>
                <a:lnTo>
                  <a:pt x="194" y="0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9" name="Straight Connector 4528"/>
          <p:cNvSpPr/>
          <p:nvPr/>
        </p:nvSpPr>
        <p:spPr>
          <a:xfrm flipH="1">
            <a:off x="4104360" y="4211640"/>
            <a:ext cx="824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0" name="Straight Connector 4529"/>
          <p:cNvSpPr/>
          <p:nvPr/>
        </p:nvSpPr>
        <p:spPr>
          <a:xfrm flipH="1">
            <a:off x="4097880" y="426888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1" name="Straight Connector 4530"/>
          <p:cNvSpPr/>
          <p:nvPr/>
        </p:nvSpPr>
        <p:spPr>
          <a:xfrm flipH="1">
            <a:off x="4085280" y="42814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2" name="Straight Connector 4531"/>
          <p:cNvSpPr/>
          <p:nvPr/>
        </p:nvSpPr>
        <p:spPr>
          <a:xfrm flipH="1">
            <a:off x="4078800" y="42940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3" name="Straight Connector 4532"/>
          <p:cNvSpPr/>
          <p:nvPr/>
        </p:nvSpPr>
        <p:spPr>
          <a:xfrm flipH="1">
            <a:off x="4078800" y="430704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4" name="Straight Connector 4533"/>
          <p:cNvSpPr/>
          <p:nvPr/>
        </p:nvSpPr>
        <p:spPr>
          <a:xfrm>
            <a:off x="4078800" y="4319640"/>
            <a:ext cx="1260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5" name="Freeform: Shape 4534"/>
          <p:cNvSpPr/>
          <p:nvPr/>
        </p:nvSpPr>
        <p:spPr>
          <a:xfrm>
            <a:off x="4078800" y="4345200"/>
            <a:ext cx="57240" cy="88920"/>
          </a:xfrm>
          <a:custGeom>
            <a:avLst/>
            <a:gdLst/>
            <a:ahLst/>
            <a:cxnLst/>
            <a:rect l="0" t="0" r="r" b="b"/>
            <a:pathLst>
              <a:path w="159" h="247" fill="none">
                <a:moveTo>
                  <a:pt x="0" y="0"/>
                </a:moveTo>
                <a:lnTo>
                  <a:pt x="35" y="159"/>
                </a:lnTo>
                <a:lnTo>
                  <a:pt x="159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6" name="Freeform: Shape 4535"/>
          <p:cNvSpPr/>
          <p:nvPr/>
        </p:nvSpPr>
        <p:spPr>
          <a:xfrm>
            <a:off x="4091400" y="4402440"/>
            <a:ext cx="140040" cy="69840"/>
          </a:xfrm>
          <a:custGeom>
            <a:avLst/>
            <a:gdLst/>
            <a:ahLst/>
            <a:cxnLst/>
            <a:rect l="0" t="0" r="r" b="b"/>
            <a:pathLst>
              <a:path w="389" h="194" fill="none">
                <a:moveTo>
                  <a:pt x="0" y="0"/>
                </a:moveTo>
                <a:lnTo>
                  <a:pt x="124" y="88"/>
                </a:lnTo>
                <a:lnTo>
                  <a:pt x="389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7" name="Freeform: Shape 4536"/>
          <p:cNvSpPr/>
          <p:nvPr/>
        </p:nvSpPr>
        <p:spPr>
          <a:xfrm>
            <a:off x="4136040" y="4434120"/>
            <a:ext cx="165240" cy="114480"/>
          </a:xfrm>
          <a:custGeom>
            <a:avLst/>
            <a:gdLst/>
            <a:ahLst/>
            <a:cxnLst/>
            <a:rect l="0" t="0" r="r" b="b"/>
            <a:pathLst>
              <a:path w="459" h="318" fill="none">
                <a:moveTo>
                  <a:pt x="0" y="0"/>
                </a:moveTo>
                <a:lnTo>
                  <a:pt x="265" y="106"/>
                </a:lnTo>
                <a:lnTo>
                  <a:pt x="459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8" name="Freeform: Shape 4537"/>
          <p:cNvSpPr/>
          <p:nvPr/>
        </p:nvSpPr>
        <p:spPr>
          <a:xfrm>
            <a:off x="4231440" y="4472280"/>
            <a:ext cx="69840" cy="152640"/>
          </a:xfrm>
          <a:custGeom>
            <a:avLst/>
            <a:gdLst/>
            <a:ahLst/>
            <a:cxnLst/>
            <a:rect l="0" t="0" r="r" b="b"/>
            <a:pathLst>
              <a:path w="194" h="424" fill="none">
                <a:moveTo>
                  <a:pt x="0" y="0"/>
                </a:moveTo>
                <a:lnTo>
                  <a:pt x="194" y="212"/>
                </a:lnTo>
                <a:lnTo>
                  <a:pt x="17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9" name="Freeform: Shape 4538"/>
          <p:cNvSpPr/>
          <p:nvPr/>
        </p:nvSpPr>
        <p:spPr>
          <a:xfrm>
            <a:off x="4155120" y="4548600"/>
            <a:ext cx="146160" cy="89280"/>
          </a:xfrm>
          <a:custGeom>
            <a:avLst/>
            <a:gdLst/>
            <a:ahLst/>
            <a:cxnLst/>
            <a:rect l="0" t="0" r="r" b="b"/>
            <a:pathLst>
              <a:path w="406" h="248" fill="none">
                <a:moveTo>
                  <a:pt x="406" y="0"/>
                </a:moveTo>
                <a:lnTo>
                  <a:pt x="229" y="212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0" name="Freeform: Shape 4539"/>
          <p:cNvSpPr/>
          <p:nvPr/>
        </p:nvSpPr>
        <p:spPr>
          <a:xfrm>
            <a:off x="4110480" y="4624920"/>
            <a:ext cx="127080" cy="12960"/>
          </a:xfrm>
          <a:custGeom>
            <a:avLst/>
            <a:gdLst/>
            <a:ahLst/>
            <a:cxnLst/>
            <a:rect l="0" t="0" r="r" b="b"/>
            <a:pathLst>
              <a:path w="353" h="36" fill="none">
                <a:moveTo>
                  <a:pt x="353" y="0"/>
                </a:moveTo>
                <a:lnTo>
                  <a:pt x="124" y="36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1" name="Straight Connector 4540"/>
          <p:cNvSpPr/>
          <p:nvPr/>
        </p:nvSpPr>
        <p:spPr>
          <a:xfrm flipH="1">
            <a:off x="4110480" y="463788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2" name="Straight Connector 4541"/>
          <p:cNvSpPr/>
          <p:nvPr/>
        </p:nvSpPr>
        <p:spPr>
          <a:xfrm flipH="1">
            <a:off x="4402800" y="45104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3" name="Straight Connector 4542"/>
          <p:cNvSpPr/>
          <p:nvPr/>
        </p:nvSpPr>
        <p:spPr>
          <a:xfrm flipH="1">
            <a:off x="4402800" y="45104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4" name="Straight Connector 4543"/>
          <p:cNvSpPr/>
          <p:nvPr/>
        </p:nvSpPr>
        <p:spPr>
          <a:xfrm flipH="1">
            <a:off x="4396680" y="45169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5" name="Straight Connector 4544"/>
          <p:cNvSpPr/>
          <p:nvPr/>
        </p:nvSpPr>
        <p:spPr>
          <a:xfrm flipH="1">
            <a:off x="4383720" y="452340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6" name="Freeform: Shape 4545"/>
          <p:cNvSpPr/>
          <p:nvPr/>
        </p:nvSpPr>
        <p:spPr>
          <a:xfrm>
            <a:off x="4383720" y="4536000"/>
            <a:ext cx="12960" cy="127080"/>
          </a:xfrm>
          <a:custGeom>
            <a:avLst/>
            <a:gdLst/>
            <a:ahLst/>
            <a:cxnLst/>
            <a:rect l="0" t="0" r="r" b="b"/>
            <a:pathLst>
              <a:path w="36" h="353" fill="none">
                <a:moveTo>
                  <a:pt x="36" y="0"/>
                </a:moveTo>
                <a:lnTo>
                  <a:pt x="0" y="212"/>
                </a:lnTo>
                <a:lnTo>
                  <a:pt x="18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7" name="Straight Connector 4546"/>
          <p:cNvSpPr/>
          <p:nvPr/>
        </p:nvSpPr>
        <p:spPr>
          <a:xfrm>
            <a:off x="4383720" y="4612320"/>
            <a:ext cx="129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8" name="Straight Connector 4547"/>
          <p:cNvSpPr/>
          <p:nvPr/>
        </p:nvSpPr>
        <p:spPr>
          <a:xfrm>
            <a:off x="4390200" y="46630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9" name="Straight Connector 4548"/>
          <p:cNvSpPr/>
          <p:nvPr/>
        </p:nvSpPr>
        <p:spPr>
          <a:xfrm>
            <a:off x="4396680" y="46760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0" name="Straight Connector 4549"/>
          <p:cNvSpPr/>
          <p:nvPr/>
        </p:nvSpPr>
        <p:spPr>
          <a:xfrm flipV="1">
            <a:off x="4402800" y="467604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1" name="Freeform: Shape 4550"/>
          <p:cNvSpPr/>
          <p:nvPr/>
        </p:nvSpPr>
        <p:spPr>
          <a:xfrm>
            <a:off x="4409280" y="4650480"/>
            <a:ext cx="50760" cy="31680"/>
          </a:xfrm>
          <a:custGeom>
            <a:avLst/>
            <a:gdLst/>
            <a:ahLst/>
            <a:cxnLst/>
            <a:rect l="0" t="0" r="r" b="b"/>
            <a:pathLst>
              <a:path w="141" h="88" fill="none">
                <a:moveTo>
                  <a:pt x="0" y="88"/>
                </a:moveTo>
                <a:lnTo>
                  <a:pt x="70" y="71"/>
                </a:lnTo>
                <a:lnTo>
                  <a:pt x="1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2" name="Straight Connector 4551"/>
          <p:cNvSpPr/>
          <p:nvPr/>
        </p:nvSpPr>
        <p:spPr>
          <a:xfrm flipV="1">
            <a:off x="4434480" y="4605840"/>
            <a:ext cx="5724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3" name="Straight Connector 4552"/>
          <p:cNvSpPr/>
          <p:nvPr/>
        </p:nvSpPr>
        <p:spPr>
          <a:xfrm flipV="1">
            <a:off x="4460040" y="4567680"/>
            <a:ext cx="572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4" name="Straight Connector 4553"/>
          <p:cNvSpPr/>
          <p:nvPr/>
        </p:nvSpPr>
        <p:spPr>
          <a:xfrm flipV="1">
            <a:off x="4491720" y="4555080"/>
            <a:ext cx="320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5" name="Freeform: Shape 4554"/>
          <p:cNvSpPr/>
          <p:nvPr/>
        </p:nvSpPr>
        <p:spPr>
          <a:xfrm>
            <a:off x="4517280" y="4555080"/>
            <a:ext cx="6480" cy="12600"/>
          </a:xfrm>
          <a:custGeom>
            <a:avLst/>
            <a:gdLst/>
            <a:ahLst/>
            <a:cxnLst/>
            <a:rect l="0" t="0" r="r" b="b"/>
            <a:pathLst>
              <a:path w="18" h="35" fill="none">
                <a:moveTo>
                  <a:pt x="0" y="35"/>
                </a:moveTo>
                <a:lnTo>
                  <a:pt x="18" y="0"/>
                </a:lnTo>
                <a:lnTo>
                  <a:pt x="1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6" name="Straight Connector 4555"/>
          <p:cNvSpPr/>
          <p:nvPr/>
        </p:nvSpPr>
        <p:spPr>
          <a:xfrm>
            <a:off x="4523760" y="45550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7" name="Straight Connector 4556"/>
          <p:cNvSpPr/>
          <p:nvPr/>
        </p:nvSpPr>
        <p:spPr>
          <a:xfrm>
            <a:off x="4523760" y="45676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8" name="Straight Connector 4557"/>
          <p:cNvSpPr/>
          <p:nvPr/>
        </p:nvSpPr>
        <p:spPr>
          <a:xfrm>
            <a:off x="4523760" y="457416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9" name="Straight Connector 4558"/>
          <p:cNvSpPr/>
          <p:nvPr/>
        </p:nvSpPr>
        <p:spPr>
          <a:xfrm>
            <a:off x="4523760" y="4586760"/>
            <a:ext cx="252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0" name="Freeform: Shape 4559"/>
          <p:cNvSpPr/>
          <p:nvPr/>
        </p:nvSpPr>
        <p:spPr>
          <a:xfrm>
            <a:off x="4529880" y="4605840"/>
            <a:ext cx="44640" cy="70200"/>
          </a:xfrm>
          <a:custGeom>
            <a:avLst/>
            <a:gdLst/>
            <a:ahLst/>
            <a:cxnLst/>
            <a:rect l="0" t="0" r="r" b="b"/>
            <a:pathLst>
              <a:path w="124" h="195" fill="none">
                <a:moveTo>
                  <a:pt x="0" y="0"/>
                </a:moveTo>
                <a:lnTo>
                  <a:pt x="53" y="195"/>
                </a:lnTo>
                <a:lnTo>
                  <a:pt x="124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1" name="Straight Connector 4560"/>
          <p:cNvSpPr/>
          <p:nvPr/>
        </p:nvSpPr>
        <p:spPr>
          <a:xfrm flipV="1">
            <a:off x="4548960" y="466308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2" name="Straight Connector 4561"/>
          <p:cNvSpPr/>
          <p:nvPr/>
        </p:nvSpPr>
        <p:spPr>
          <a:xfrm>
            <a:off x="4663440" y="4198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3" name="Straight Connector 4562"/>
          <p:cNvSpPr/>
          <p:nvPr/>
        </p:nvSpPr>
        <p:spPr>
          <a:xfrm>
            <a:off x="4663440" y="41986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4" name="Freeform: Shape 4563"/>
          <p:cNvSpPr/>
          <p:nvPr/>
        </p:nvSpPr>
        <p:spPr>
          <a:xfrm>
            <a:off x="4663440" y="420516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7" y="18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5" name="Straight Connector 4564"/>
          <p:cNvSpPr/>
          <p:nvPr/>
        </p:nvSpPr>
        <p:spPr>
          <a:xfrm>
            <a:off x="4669560" y="4211640"/>
            <a:ext cx="64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6" name="Straight Connector 4565"/>
          <p:cNvSpPr/>
          <p:nvPr/>
        </p:nvSpPr>
        <p:spPr>
          <a:xfrm>
            <a:off x="4676040" y="4281480"/>
            <a:ext cx="3168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7" name="Freeform: Shape 4566"/>
          <p:cNvSpPr/>
          <p:nvPr/>
        </p:nvSpPr>
        <p:spPr>
          <a:xfrm>
            <a:off x="4676040" y="4307040"/>
            <a:ext cx="63720" cy="305280"/>
          </a:xfrm>
          <a:custGeom>
            <a:avLst/>
            <a:gdLst/>
            <a:ahLst/>
            <a:cxnLst/>
            <a:rect l="0" t="0" r="r" b="b"/>
            <a:pathLst>
              <a:path w="177" h="848" fill="none">
                <a:moveTo>
                  <a:pt x="0" y="0"/>
                </a:moveTo>
                <a:lnTo>
                  <a:pt x="88" y="548"/>
                </a:lnTo>
                <a:lnTo>
                  <a:pt x="177" y="8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8" name="Straight Connector 4567"/>
          <p:cNvSpPr/>
          <p:nvPr/>
        </p:nvSpPr>
        <p:spPr>
          <a:xfrm>
            <a:off x="4707720" y="4504320"/>
            <a:ext cx="3204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9" name="Straight Connector 4568"/>
          <p:cNvSpPr/>
          <p:nvPr/>
        </p:nvSpPr>
        <p:spPr>
          <a:xfrm flipV="1">
            <a:off x="4739760" y="45997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0" name="Straight Connector 4569"/>
          <p:cNvSpPr/>
          <p:nvPr/>
        </p:nvSpPr>
        <p:spPr>
          <a:xfrm>
            <a:off x="4701600" y="44596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1" name="Freeform: Shape 4570"/>
          <p:cNvSpPr/>
          <p:nvPr/>
        </p:nvSpPr>
        <p:spPr>
          <a:xfrm>
            <a:off x="4701600" y="44596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0"/>
                </a:moveTo>
                <a:lnTo>
                  <a:pt x="17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2" name="Freeform: Shape 4571"/>
          <p:cNvSpPr/>
          <p:nvPr/>
        </p:nvSpPr>
        <p:spPr>
          <a:xfrm>
            <a:off x="4707720" y="44596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3" name="Straight Connector 4572"/>
          <p:cNvSpPr/>
          <p:nvPr/>
        </p:nvSpPr>
        <p:spPr>
          <a:xfrm>
            <a:off x="4707720" y="446580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4" name="Straight Connector 4573"/>
          <p:cNvSpPr/>
          <p:nvPr/>
        </p:nvSpPr>
        <p:spPr>
          <a:xfrm>
            <a:off x="4714200" y="4465800"/>
            <a:ext cx="889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5" name="Straight Connector 4574"/>
          <p:cNvSpPr/>
          <p:nvPr/>
        </p:nvSpPr>
        <p:spPr>
          <a:xfrm>
            <a:off x="4784040" y="4478760"/>
            <a:ext cx="1018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6" name="Freeform: Shape 4575"/>
          <p:cNvSpPr/>
          <p:nvPr/>
        </p:nvSpPr>
        <p:spPr>
          <a:xfrm>
            <a:off x="4803120" y="4484880"/>
            <a:ext cx="82800" cy="89280"/>
          </a:xfrm>
          <a:custGeom>
            <a:avLst/>
            <a:gdLst/>
            <a:ahLst/>
            <a:cxnLst/>
            <a:rect l="0" t="0" r="r" b="b"/>
            <a:pathLst>
              <a:path w="230" h="248" fill="none">
                <a:moveTo>
                  <a:pt x="0" y="0"/>
                </a:moveTo>
                <a:lnTo>
                  <a:pt x="230" y="142"/>
                </a:lnTo>
                <a:lnTo>
                  <a:pt x="23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7" name="Freeform: Shape 4576"/>
          <p:cNvSpPr/>
          <p:nvPr/>
        </p:nvSpPr>
        <p:spPr>
          <a:xfrm>
            <a:off x="4822200" y="4536000"/>
            <a:ext cx="63720" cy="101880"/>
          </a:xfrm>
          <a:custGeom>
            <a:avLst/>
            <a:gdLst/>
            <a:ahLst/>
            <a:cxnLst/>
            <a:rect l="0" t="0" r="r" b="b"/>
            <a:pathLst>
              <a:path w="177" h="283" fill="none">
                <a:moveTo>
                  <a:pt x="177" y="0"/>
                </a:moveTo>
                <a:lnTo>
                  <a:pt x="177" y="106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8" name="Freeform: Shape 4577"/>
          <p:cNvSpPr/>
          <p:nvPr/>
        </p:nvSpPr>
        <p:spPr>
          <a:xfrm>
            <a:off x="4784040" y="4574160"/>
            <a:ext cx="101880" cy="69840"/>
          </a:xfrm>
          <a:custGeom>
            <a:avLst/>
            <a:gdLst/>
            <a:ahLst/>
            <a:cxnLst/>
            <a:rect l="0" t="0" r="r" b="b"/>
            <a:pathLst>
              <a:path w="283" h="194" fill="none">
                <a:moveTo>
                  <a:pt x="283" y="0"/>
                </a:moveTo>
                <a:lnTo>
                  <a:pt x="106" y="177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9" name="Freeform: Shape 4578"/>
          <p:cNvSpPr/>
          <p:nvPr/>
        </p:nvSpPr>
        <p:spPr>
          <a:xfrm>
            <a:off x="4714200" y="4624920"/>
            <a:ext cx="108000" cy="19080"/>
          </a:xfrm>
          <a:custGeom>
            <a:avLst/>
            <a:gdLst/>
            <a:ahLst/>
            <a:cxnLst/>
            <a:rect l="0" t="0" r="r" b="b"/>
            <a:pathLst>
              <a:path w="300" h="53" fill="none">
                <a:moveTo>
                  <a:pt x="300" y="36"/>
                </a:moveTo>
                <a:lnTo>
                  <a:pt x="194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0" name="Straight Connector 4579"/>
          <p:cNvSpPr/>
          <p:nvPr/>
        </p:nvSpPr>
        <p:spPr>
          <a:xfrm flipH="1" flipV="1">
            <a:off x="4714200" y="46249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1" name="Straight Connector 4580"/>
          <p:cNvSpPr/>
          <p:nvPr/>
        </p:nvSpPr>
        <p:spPr>
          <a:xfrm>
            <a:off x="4942800" y="445320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2" name="Straight Connector 4581"/>
          <p:cNvSpPr/>
          <p:nvPr/>
        </p:nvSpPr>
        <p:spPr>
          <a:xfrm>
            <a:off x="4942800" y="445320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3" name="Straight Connector 4582"/>
          <p:cNvSpPr/>
          <p:nvPr/>
        </p:nvSpPr>
        <p:spPr>
          <a:xfrm>
            <a:off x="4949280" y="4459680"/>
            <a:ext cx="316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4" name="Straight Connector 4583"/>
          <p:cNvSpPr/>
          <p:nvPr/>
        </p:nvSpPr>
        <p:spPr>
          <a:xfrm>
            <a:off x="4961880" y="4484880"/>
            <a:ext cx="4464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5" name="Freeform: Shape 4584"/>
          <p:cNvSpPr/>
          <p:nvPr/>
        </p:nvSpPr>
        <p:spPr>
          <a:xfrm>
            <a:off x="4980960" y="4523400"/>
            <a:ext cx="38160" cy="82440"/>
          </a:xfrm>
          <a:custGeom>
            <a:avLst/>
            <a:gdLst/>
            <a:ahLst/>
            <a:cxnLst/>
            <a:rect l="0" t="0" r="r" b="b"/>
            <a:pathLst>
              <a:path w="106" h="229" fill="none">
                <a:moveTo>
                  <a:pt x="0" y="0"/>
                </a:moveTo>
                <a:lnTo>
                  <a:pt x="71" y="123"/>
                </a:lnTo>
                <a:lnTo>
                  <a:pt x="106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6" name="Straight Connector 4585"/>
          <p:cNvSpPr/>
          <p:nvPr/>
        </p:nvSpPr>
        <p:spPr>
          <a:xfrm>
            <a:off x="5006520" y="4567680"/>
            <a:ext cx="5724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7" name="Freeform: Shape 4586"/>
          <p:cNvSpPr/>
          <p:nvPr/>
        </p:nvSpPr>
        <p:spPr>
          <a:xfrm>
            <a:off x="5019120" y="4605840"/>
            <a:ext cx="50760" cy="190800"/>
          </a:xfrm>
          <a:custGeom>
            <a:avLst/>
            <a:gdLst/>
            <a:ahLst/>
            <a:cxnLst/>
            <a:rect l="0" t="0" r="r" b="b"/>
            <a:pathLst>
              <a:path w="141" h="530" fill="none">
                <a:moveTo>
                  <a:pt x="0" y="0"/>
                </a:moveTo>
                <a:lnTo>
                  <a:pt x="124" y="371"/>
                </a:lnTo>
                <a:lnTo>
                  <a:pt x="141" y="5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8" name="Straight Connector 4587"/>
          <p:cNvSpPr/>
          <p:nvPr/>
        </p:nvSpPr>
        <p:spPr>
          <a:xfrm>
            <a:off x="5063760" y="4739400"/>
            <a:ext cx="6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9" name="Straight Connector 4588"/>
          <p:cNvSpPr/>
          <p:nvPr/>
        </p:nvSpPr>
        <p:spPr>
          <a:xfrm>
            <a:off x="5069880" y="4796640"/>
            <a:ext cx="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0" name="Freeform: Shape 4589"/>
          <p:cNvSpPr/>
          <p:nvPr/>
        </p:nvSpPr>
        <p:spPr>
          <a:xfrm>
            <a:off x="5050800" y="4853880"/>
            <a:ext cx="19080" cy="63720"/>
          </a:xfrm>
          <a:custGeom>
            <a:avLst/>
            <a:gdLst/>
            <a:ahLst/>
            <a:cxnLst/>
            <a:rect l="0" t="0" r="r" b="b"/>
            <a:pathLst>
              <a:path w="53" h="177" fill="none">
                <a:moveTo>
                  <a:pt x="53" y="0"/>
                </a:moveTo>
                <a:lnTo>
                  <a:pt x="53" y="71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1" name="Freeform: Shape 4590"/>
          <p:cNvSpPr/>
          <p:nvPr/>
        </p:nvSpPr>
        <p:spPr>
          <a:xfrm>
            <a:off x="5038200" y="487944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88" y="0"/>
                </a:moveTo>
                <a:lnTo>
                  <a:pt x="35" y="10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2" name="Straight Connector 4591"/>
          <p:cNvSpPr/>
          <p:nvPr/>
        </p:nvSpPr>
        <p:spPr>
          <a:xfrm flipH="1">
            <a:off x="5031720" y="4917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3" name="Straight Connector 4592"/>
          <p:cNvSpPr/>
          <p:nvPr/>
        </p:nvSpPr>
        <p:spPr>
          <a:xfrm flipH="1" flipV="1">
            <a:off x="5012640" y="4905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4" name="Straight Connector 4593"/>
          <p:cNvSpPr/>
          <p:nvPr/>
        </p:nvSpPr>
        <p:spPr>
          <a:xfrm flipH="1" flipV="1">
            <a:off x="5012640" y="49050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5" name="Straight Connector 4594"/>
          <p:cNvSpPr/>
          <p:nvPr/>
        </p:nvSpPr>
        <p:spPr>
          <a:xfrm>
            <a:off x="5063760" y="45295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6" name="Straight Connector 4595"/>
          <p:cNvSpPr/>
          <p:nvPr/>
        </p:nvSpPr>
        <p:spPr>
          <a:xfrm>
            <a:off x="5063760" y="45295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7" name="Straight Connector 4596"/>
          <p:cNvSpPr/>
          <p:nvPr/>
        </p:nvSpPr>
        <p:spPr>
          <a:xfrm>
            <a:off x="5069880" y="4529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8" name="Straight Connector 4597"/>
          <p:cNvSpPr/>
          <p:nvPr/>
        </p:nvSpPr>
        <p:spPr>
          <a:xfrm flipV="1">
            <a:off x="5076360" y="45169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9" name="Straight Connector 4598"/>
          <p:cNvSpPr/>
          <p:nvPr/>
        </p:nvSpPr>
        <p:spPr>
          <a:xfrm flipV="1">
            <a:off x="5082840" y="45104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0" name="Straight Connector 4599"/>
          <p:cNvSpPr/>
          <p:nvPr/>
        </p:nvSpPr>
        <p:spPr>
          <a:xfrm flipV="1">
            <a:off x="5114520" y="450432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1" name="Straight Connector 4600"/>
          <p:cNvSpPr/>
          <p:nvPr/>
        </p:nvSpPr>
        <p:spPr>
          <a:xfrm flipV="1">
            <a:off x="5127120" y="4472280"/>
            <a:ext cx="57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2" name="Freeform: Shape 4601"/>
          <p:cNvSpPr/>
          <p:nvPr/>
        </p:nvSpPr>
        <p:spPr>
          <a:xfrm>
            <a:off x="5139720" y="4446720"/>
            <a:ext cx="63720" cy="57600"/>
          </a:xfrm>
          <a:custGeom>
            <a:avLst/>
            <a:gdLst/>
            <a:ahLst/>
            <a:cxnLst/>
            <a:rect l="0" t="0" r="r" b="b"/>
            <a:pathLst>
              <a:path w="177" h="160" fill="none">
                <a:moveTo>
                  <a:pt x="0" y="160"/>
                </a:moveTo>
                <a:lnTo>
                  <a:pt x="124" y="71"/>
                </a:lnTo>
                <a:lnTo>
                  <a:pt x="1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400" rIns="117000" bIns="-14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3" name="Straight Connector 4602"/>
          <p:cNvSpPr/>
          <p:nvPr/>
        </p:nvSpPr>
        <p:spPr>
          <a:xfrm flipV="1">
            <a:off x="5184360" y="442764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4" name="Straight Connector 4603"/>
          <p:cNvSpPr/>
          <p:nvPr/>
        </p:nvSpPr>
        <p:spPr>
          <a:xfrm flipV="1">
            <a:off x="5203440" y="441504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5" name="Freeform: Shape 4604"/>
          <p:cNvSpPr/>
          <p:nvPr/>
        </p:nvSpPr>
        <p:spPr>
          <a:xfrm>
            <a:off x="5222520" y="4383360"/>
            <a:ext cx="25200" cy="44280"/>
          </a:xfrm>
          <a:custGeom>
            <a:avLst/>
            <a:gdLst/>
            <a:ahLst/>
            <a:cxnLst/>
            <a:rect l="0" t="0" r="r" b="b"/>
            <a:pathLst>
              <a:path w="70" h="123" fill="none">
                <a:moveTo>
                  <a:pt x="0" y="123"/>
                </a:moveTo>
                <a:lnTo>
                  <a:pt x="35" y="88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6" name="Freeform: Shape 4605"/>
          <p:cNvSpPr/>
          <p:nvPr/>
        </p:nvSpPr>
        <p:spPr>
          <a:xfrm>
            <a:off x="5235120" y="437688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0" y="106"/>
                </a:moveTo>
                <a:lnTo>
                  <a:pt x="35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7" name="Straight Connector 4606"/>
          <p:cNvSpPr/>
          <p:nvPr/>
        </p:nvSpPr>
        <p:spPr>
          <a:xfrm flipH="1" flipV="1">
            <a:off x="5235120" y="43768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8" name="Straight Connector 4607"/>
          <p:cNvSpPr/>
          <p:nvPr/>
        </p:nvSpPr>
        <p:spPr>
          <a:xfrm flipH="1">
            <a:off x="5196960" y="437688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9" name="Freeform: Shape 4608"/>
          <p:cNvSpPr/>
          <p:nvPr/>
        </p:nvSpPr>
        <p:spPr>
          <a:xfrm>
            <a:off x="5146200" y="437688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247" y="0"/>
                </a:moveTo>
                <a:lnTo>
                  <a:pt x="141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0" name="Freeform: Shape 4609"/>
          <p:cNvSpPr/>
          <p:nvPr/>
        </p:nvSpPr>
        <p:spPr>
          <a:xfrm>
            <a:off x="5108040" y="4389480"/>
            <a:ext cx="88920" cy="89280"/>
          </a:xfrm>
          <a:custGeom>
            <a:avLst/>
            <a:gdLst/>
            <a:ahLst/>
            <a:cxnLst/>
            <a:rect l="0" t="0" r="r" b="b"/>
            <a:pathLst>
              <a:path w="247" h="248" fill="none">
                <a:moveTo>
                  <a:pt x="247" y="0"/>
                </a:moveTo>
                <a:lnTo>
                  <a:pt x="106" y="89"/>
                </a:lnTo>
                <a:lnTo>
                  <a:pt x="0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1" name="Freeform: Shape 4610"/>
          <p:cNvSpPr/>
          <p:nvPr/>
        </p:nvSpPr>
        <p:spPr>
          <a:xfrm>
            <a:off x="5095440" y="4421520"/>
            <a:ext cx="50760" cy="171720"/>
          </a:xfrm>
          <a:custGeom>
            <a:avLst/>
            <a:gdLst/>
            <a:ahLst/>
            <a:cxnLst/>
            <a:rect l="0" t="0" r="r" b="b"/>
            <a:pathLst>
              <a:path w="141" h="477" fill="none">
                <a:moveTo>
                  <a:pt x="141" y="0"/>
                </a:moveTo>
                <a:lnTo>
                  <a:pt x="35" y="159"/>
                </a:lnTo>
                <a:lnTo>
                  <a:pt x="0" y="4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2" name="Freeform: Shape 4611"/>
          <p:cNvSpPr/>
          <p:nvPr/>
        </p:nvSpPr>
        <p:spPr>
          <a:xfrm>
            <a:off x="5095440" y="4478760"/>
            <a:ext cx="108000" cy="133560"/>
          </a:xfrm>
          <a:custGeom>
            <a:avLst/>
            <a:gdLst/>
            <a:ahLst/>
            <a:cxnLst/>
            <a:rect l="0" t="0" r="r" b="b"/>
            <a:pathLst>
              <a:path w="300" h="371" fill="none">
                <a:moveTo>
                  <a:pt x="35" y="0"/>
                </a:moveTo>
                <a:lnTo>
                  <a:pt x="0" y="318"/>
                </a:lnTo>
                <a:lnTo>
                  <a:pt x="300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3" name="Freeform: Shape 4612"/>
          <p:cNvSpPr/>
          <p:nvPr/>
        </p:nvSpPr>
        <p:spPr>
          <a:xfrm>
            <a:off x="5095440" y="4593240"/>
            <a:ext cx="120600" cy="19080"/>
          </a:xfrm>
          <a:custGeom>
            <a:avLst/>
            <a:gdLst/>
            <a:ahLst/>
            <a:cxnLst/>
            <a:rect l="0" t="0" r="r" b="b"/>
            <a:pathLst>
              <a:path w="335" h="53" fill="none">
                <a:moveTo>
                  <a:pt x="0" y="0"/>
                </a:moveTo>
                <a:lnTo>
                  <a:pt x="300" y="53"/>
                </a:lnTo>
                <a:lnTo>
                  <a:pt x="3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4" name="Straight Connector 4613"/>
          <p:cNvSpPr/>
          <p:nvPr/>
        </p:nvSpPr>
        <p:spPr>
          <a:xfrm flipV="1">
            <a:off x="5203440" y="46058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5" name="Straight Connector 4614"/>
          <p:cNvSpPr/>
          <p:nvPr/>
        </p:nvSpPr>
        <p:spPr>
          <a:xfrm flipV="1">
            <a:off x="5425920" y="44276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6" name="Freeform: Shape 4615"/>
          <p:cNvSpPr/>
          <p:nvPr/>
        </p:nvSpPr>
        <p:spPr>
          <a:xfrm>
            <a:off x="5406840" y="442152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53" y="35"/>
                </a:moveTo>
                <a:lnTo>
                  <a:pt x="53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7" name="Straight Connector 4616"/>
          <p:cNvSpPr/>
          <p:nvPr/>
        </p:nvSpPr>
        <p:spPr>
          <a:xfrm flipH="1" flipV="1">
            <a:off x="5400360" y="442152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8" name="Straight Connector 4617"/>
          <p:cNvSpPr/>
          <p:nvPr/>
        </p:nvSpPr>
        <p:spPr>
          <a:xfrm flipH="1">
            <a:off x="5393880" y="44215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9" name="Straight Connector 4618"/>
          <p:cNvSpPr/>
          <p:nvPr/>
        </p:nvSpPr>
        <p:spPr>
          <a:xfrm flipH="1">
            <a:off x="5381280" y="442152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0" name="Freeform: Shape 4619"/>
          <p:cNvSpPr/>
          <p:nvPr/>
        </p:nvSpPr>
        <p:spPr>
          <a:xfrm>
            <a:off x="5337000" y="4421520"/>
            <a:ext cx="56880" cy="50760"/>
          </a:xfrm>
          <a:custGeom>
            <a:avLst/>
            <a:gdLst/>
            <a:ahLst/>
            <a:cxnLst/>
            <a:rect l="0" t="0" r="r" b="b"/>
            <a:pathLst>
              <a:path w="158" h="141" fill="none">
                <a:moveTo>
                  <a:pt x="158" y="0"/>
                </a:moveTo>
                <a:lnTo>
                  <a:pt x="123" y="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1" name="Freeform: Shape 4620"/>
          <p:cNvSpPr/>
          <p:nvPr/>
        </p:nvSpPr>
        <p:spPr>
          <a:xfrm>
            <a:off x="5337000" y="4421520"/>
            <a:ext cx="44280" cy="171720"/>
          </a:xfrm>
          <a:custGeom>
            <a:avLst/>
            <a:gdLst/>
            <a:ahLst/>
            <a:cxnLst/>
            <a:rect l="0" t="0" r="r" b="b"/>
            <a:pathLst>
              <a:path w="123" h="477" fill="none">
                <a:moveTo>
                  <a:pt x="123" y="0"/>
                </a:moveTo>
                <a:lnTo>
                  <a:pt x="0" y="141"/>
                </a:lnTo>
                <a:lnTo>
                  <a:pt x="123" y="4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2" name="Freeform: Shape 4621"/>
          <p:cNvSpPr/>
          <p:nvPr/>
        </p:nvSpPr>
        <p:spPr>
          <a:xfrm>
            <a:off x="5337000" y="4472280"/>
            <a:ext cx="82440" cy="127440"/>
          </a:xfrm>
          <a:custGeom>
            <a:avLst/>
            <a:gdLst/>
            <a:ahLst/>
            <a:cxnLst/>
            <a:rect l="0" t="0" r="r" b="b"/>
            <a:pathLst>
              <a:path w="229" h="354" fill="none">
                <a:moveTo>
                  <a:pt x="0" y="0"/>
                </a:moveTo>
                <a:lnTo>
                  <a:pt x="123" y="336"/>
                </a:lnTo>
                <a:lnTo>
                  <a:pt x="229" y="3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3" name="Freeform: Shape 4622"/>
          <p:cNvSpPr/>
          <p:nvPr/>
        </p:nvSpPr>
        <p:spPr>
          <a:xfrm>
            <a:off x="5381280" y="4510440"/>
            <a:ext cx="133560" cy="89280"/>
          </a:xfrm>
          <a:custGeom>
            <a:avLst/>
            <a:gdLst/>
            <a:ahLst/>
            <a:cxnLst/>
            <a:rect l="0" t="0" r="r" b="b"/>
            <a:pathLst>
              <a:path w="371" h="248" fill="none">
                <a:moveTo>
                  <a:pt x="0" y="230"/>
                </a:moveTo>
                <a:lnTo>
                  <a:pt x="106" y="248"/>
                </a:lnTo>
                <a:lnTo>
                  <a:pt x="3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4" name="Straight Connector 4623"/>
          <p:cNvSpPr/>
          <p:nvPr/>
        </p:nvSpPr>
        <p:spPr>
          <a:xfrm flipV="1">
            <a:off x="5419440" y="4497840"/>
            <a:ext cx="1080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5" name="Straight Connector 4624"/>
          <p:cNvSpPr/>
          <p:nvPr/>
        </p:nvSpPr>
        <p:spPr>
          <a:xfrm flipV="1">
            <a:off x="5514840" y="44978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6" name="Straight Connector 4625"/>
          <p:cNvSpPr/>
          <p:nvPr/>
        </p:nvSpPr>
        <p:spPr>
          <a:xfrm flipH="1">
            <a:off x="5597280" y="4122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7" name="Straight Connector 4626"/>
          <p:cNvSpPr/>
          <p:nvPr/>
        </p:nvSpPr>
        <p:spPr>
          <a:xfrm flipH="1">
            <a:off x="5590800" y="412236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8" name="Straight Connector 4627"/>
          <p:cNvSpPr/>
          <p:nvPr/>
        </p:nvSpPr>
        <p:spPr>
          <a:xfrm flipH="1">
            <a:off x="5584680" y="41353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9" name="Freeform: Shape 4628"/>
          <p:cNvSpPr/>
          <p:nvPr/>
        </p:nvSpPr>
        <p:spPr>
          <a:xfrm>
            <a:off x="5565600" y="4147920"/>
            <a:ext cx="25200" cy="101880"/>
          </a:xfrm>
          <a:custGeom>
            <a:avLst/>
            <a:gdLst/>
            <a:ahLst/>
            <a:cxnLst/>
            <a:rect l="0" t="0" r="r" b="b"/>
            <a:pathLst>
              <a:path w="70" h="283" fill="none">
                <a:moveTo>
                  <a:pt x="70" y="0"/>
                </a:moveTo>
                <a:lnTo>
                  <a:pt x="53" y="18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0" name="Freeform: Shape 4629"/>
          <p:cNvSpPr/>
          <p:nvPr/>
        </p:nvSpPr>
        <p:spPr>
          <a:xfrm>
            <a:off x="5565600" y="4154400"/>
            <a:ext cx="19080" cy="158760"/>
          </a:xfrm>
          <a:custGeom>
            <a:avLst/>
            <a:gdLst/>
            <a:ahLst/>
            <a:cxnLst/>
            <a:rect l="0" t="0" r="r" b="b"/>
            <a:pathLst>
              <a:path w="53" h="441" fill="none">
                <a:moveTo>
                  <a:pt x="53" y="0"/>
                </a:moveTo>
                <a:lnTo>
                  <a:pt x="0" y="265"/>
                </a:lnTo>
                <a:lnTo>
                  <a:pt x="0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1" name="Straight Connector 4630"/>
          <p:cNvSpPr/>
          <p:nvPr/>
        </p:nvSpPr>
        <p:spPr>
          <a:xfrm>
            <a:off x="5565600" y="4249800"/>
            <a:ext cx="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2" name="Straight Connector 4631"/>
          <p:cNvSpPr/>
          <p:nvPr/>
        </p:nvSpPr>
        <p:spPr>
          <a:xfrm>
            <a:off x="5565600" y="4313160"/>
            <a:ext cx="648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3" name="Straight Connector 4632"/>
          <p:cNvSpPr/>
          <p:nvPr/>
        </p:nvSpPr>
        <p:spPr>
          <a:xfrm>
            <a:off x="5565600" y="4389480"/>
            <a:ext cx="12600" cy="153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4" name="Straight Connector 4633"/>
          <p:cNvSpPr/>
          <p:nvPr/>
        </p:nvSpPr>
        <p:spPr>
          <a:xfrm>
            <a:off x="5572080" y="4459680"/>
            <a:ext cx="126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5" name="Straight Connector 4634"/>
          <p:cNvSpPr/>
          <p:nvPr/>
        </p:nvSpPr>
        <p:spPr>
          <a:xfrm>
            <a:off x="5578200" y="45424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6" name="Straight Connector 4635"/>
          <p:cNvSpPr/>
          <p:nvPr/>
        </p:nvSpPr>
        <p:spPr>
          <a:xfrm>
            <a:off x="5584680" y="456156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7" name="Straight Connector 4636"/>
          <p:cNvSpPr/>
          <p:nvPr/>
        </p:nvSpPr>
        <p:spPr>
          <a:xfrm>
            <a:off x="5584680" y="4574160"/>
            <a:ext cx="126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8" name="Freeform: Shape 4637"/>
          <p:cNvSpPr/>
          <p:nvPr/>
        </p:nvSpPr>
        <p:spPr>
          <a:xfrm>
            <a:off x="5590800" y="459972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0" y="0"/>
                </a:moveTo>
                <a:lnTo>
                  <a:pt x="18" y="53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9" name="Straight Connector 4638"/>
          <p:cNvSpPr/>
          <p:nvPr/>
        </p:nvSpPr>
        <p:spPr>
          <a:xfrm flipH="1">
            <a:off x="5572080" y="46188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0" name="Straight Connector 4639"/>
          <p:cNvSpPr/>
          <p:nvPr/>
        </p:nvSpPr>
        <p:spPr>
          <a:xfrm flipH="1">
            <a:off x="5565600" y="46188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1" name="Straight Connector 4640"/>
          <p:cNvSpPr/>
          <p:nvPr/>
        </p:nvSpPr>
        <p:spPr>
          <a:xfrm flipH="1" flipV="1">
            <a:off x="5559120" y="4631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2" name="Freeform: Shape 4641"/>
          <p:cNvSpPr/>
          <p:nvPr/>
        </p:nvSpPr>
        <p:spPr>
          <a:xfrm>
            <a:off x="5559120" y="4624920"/>
            <a:ext cx="6480" cy="12960"/>
          </a:xfrm>
          <a:custGeom>
            <a:avLst/>
            <a:gdLst/>
            <a:ahLst/>
            <a:cxnLst/>
            <a:rect l="0" t="0" r="r" b="b"/>
            <a:pathLst>
              <a:path w="18" h="36" fill="none">
                <a:moveTo>
                  <a:pt x="18" y="36"/>
                </a:moveTo>
                <a:lnTo>
                  <a:pt x="0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3" name="Straight Connector 4642"/>
          <p:cNvSpPr/>
          <p:nvPr/>
        </p:nvSpPr>
        <p:spPr>
          <a:xfrm flipV="1">
            <a:off x="5559120" y="46249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4" name="Straight Connector 4643"/>
          <p:cNvSpPr/>
          <p:nvPr/>
        </p:nvSpPr>
        <p:spPr>
          <a:xfrm>
            <a:off x="5451120" y="44722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5" name="Straight Connector 4644"/>
          <p:cNvSpPr/>
          <p:nvPr/>
        </p:nvSpPr>
        <p:spPr>
          <a:xfrm>
            <a:off x="5451120" y="44722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6" name="Straight Connector 4645"/>
          <p:cNvSpPr/>
          <p:nvPr/>
        </p:nvSpPr>
        <p:spPr>
          <a:xfrm>
            <a:off x="5457600" y="447876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7" name="Freeform: Shape 4646"/>
          <p:cNvSpPr/>
          <p:nvPr/>
        </p:nvSpPr>
        <p:spPr>
          <a:xfrm>
            <a:off x="5463720" y="4484880"/>
            <a:ext cx="101880" cy="12960"/>
          </a:xfrm>
          <a:custGeom>
            <a:avLst/>
            <a:gdLst/>
            <a:ahLst/>
            <a:cxnLst/>
            <a:rect l="0" t="0" r="r" b="b"/>
            <a:pathLst>
              <a:path w="283" h="36" fill="none">
                <a:moveTo>
                  <a:pt x="0" y="0"/>
                </a:moveTo>
                <a:lnTo>
                  <a:pt x="142" y="36"/>
                </a:lnTo>
                <a:lnTo>
                  <a:pt x="283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8" name="Straight Connector 4647"/>
          <p:cNvSpPr/>
          <p:nvPr/>
        </p:nvSpPr>
        <p:spPr>
          <a:xfrm flipV="1">
            <a:off x="5514840" y="449136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9" name="Straight Connector 4648"/>
          <p:cNvSpPr/>
          <p:nvPr/>
        </p:nvSpPr>
        <p:spPr>
          <a:xfrm>
            <a:off x="5565600" y="44913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0" name="Straight Connector 4649"/>
          <p:cNvSpPr/>
          <p:nvPr/>
        </p:nvSpPr>
        <p:spPr>
          <a:xfrm flipV="1">
            <a:off x="5584680" y="4478760"/>
            <a:ext cx="633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1" name="Straight Connector 4650"/>
          <p:cNvSpPr/>
          <p:nvPr/>
        </p:nvSpPr>
        <p:spPr>
          <a:xfrm flipV="1">
            <a:off x="5597280" y="447876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2" name="Straight Connector 4651"/>
          <p:cNvSpPr/>
          <p:nvPr/>
        </p:nvSpPr>
        <p:spPr>
          <a:xfrm>
            <a:off x="1505880" y="41162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3" name="Straight Connector 4652"/>
          <p:cNvSpPr/>
          <p:nvPr/>
        </p:nvSpPr>
        <p:spPr>
          <a:xfrm>
            <a:off x="1505880" y="411624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4" name="Straight Connector 4653"/>
          <p:cNvSpPr/>
          <p:nvPr/>
        </p:nvSpPr>
        <p:spPr>
          <a:xfrm>
            <a:off x="1512000" y="412236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5" name="Straight Connector 4654"/>
          <p:cNvSpPr/>
          <p:nvPr/>
        </p:nvSpPr>
        <p:spPr>
          <a:xfrm>
            <a:off x="1518480" y="41223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6" name="Straight Connector 4655"/>
          <p:cNvSpPr/>
          <p:nvPr/>
        </p:nvSpPr>
        <p:spPr>
          <a:xfrm>
            <a:off x="1544040" y="41223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7" name="Straight Connector 4656"/>
          <p:cNvSpPr/>
          <p:nvPr/>
        </p:nvSpPr>
        <p:spPr>
          <a:xfrm flipV="1">
            <a:off x="1575720" y="411624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8" name="Straight Connector 4657"/>
          <p:cNvSpPr/>
          <p:nvPr/>
        </p:nvSpPr>
        <p:spPr>
          <a:xfrm flipV="1">
            <a:off x="1588320" y="4103280"/>
            <a:ext cx="133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9" name="Freeform: Shape 4658"/>
          <p:cNvSpPr/>
          <p:nvPr/>
        </p:nvSpPr>
        <p:spPr>
          <a:xfrm>
            <a:off x="1632960" y="4078080"/>
            <a:ext cx="190440" cy="38160"/>
          </a:xfrm>
          <a:custGeom>
            <a:avLst/>
            <a:gdLst/>
            <a:ahLst/>
            <a:cxnLst/>
            <a:rect l="0" t="0" r="r" b="b"/>
            <a:pathLst>
              <a:path w="529" h="106" fill="none">
                <a:moveTo>
                  <a:pt x="0" y="106"/>
                </a:moveTo>
                <a:lnTo>
                  <a:pt x="247" y="70"/>
                </a:lnTo>
                <a:lnTo>
                  <a:pt x="5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0" name="Straight Connector 4659"/>
          <p:cNvSpPr/>
          <p:nvPr/>
        </p:nvSpPr>
        <p:spPr>
          <a:xfrm flipV="1">
            <a:off x="1721880" y="4065120"/>
            <a:ext cx="165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1" name="Straight Connector 4660"/>
          <p:cNvSpPr/>
          <p:nvPr/>
        </p:nvSpPr>
        <p:spPr>
          <a:xfrm flipV="1">
            <a:off x="1823400" y="4039560"/>
            <a:ext cx="18432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2" name="Straight Connector 4661"/>
          <p:cNvSpPr/>
          <p:nvPr/>
        </p:nvSpPr>
        <p:spPr>
          <a:xfrm flipV="1">
            <a:off x="1887120" y="4033440"/>
            <a:ext cx="1778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3" name="Straight Connector 4662"/>
          <p:cNvSpPr/>
          <p:nvPr/>
        </p:nvSpPr>
        <p:spPr>
          <a:xfrm flipV="1">
            <a:off x="2007720" y="4014360"/>
            <a:ext cx="1969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4" name="Straight Connector 4663"/>
          <p:cNvSpPr/>
          <p:nvPr/>
        </p:nvSpPr>
        <p:spPr>
          <a:xfrm flipV="1">
            <a:off x="2064960" y="401436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5" name="Straight Connector 4664"/>
          <p:cNvSpPr/>
          <p:nvPr/>
        </p:nvSpPr>
        <p:spPr>
          <a:xfrm flipV="1">
            <a:off x="2204640" y="4007880"/>
            <a:ext cx="165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6" name="Straight Connector 4665"/>
          <p:cNvSpPr/>
          <p:nvPr/>
        </p:nvSpPr>
        <p:spPr>
          <a:xfrm flipV="1">
            <a:off x="2230200" y="4007880"/>
            <a:ext cx="164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7" name="Straight Connector 4666"/>
          <p:cNvSpPr/>
          <p:nvPr/>
        </p:nvSpPr>
        <p:spPr>
          <a:xfrm>
            <a:off x="2369880" y="40078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8" name="Straight Connector 4667"/>
          <p:cNvSpPr/>
          <p:nvPr/>
        </p:nvSpPr>
        <p:spPr>
          <a:xfrm>
            <a:off x="2395080" y="4007880"/>
            <a:ext cx="828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9" name="Straight Connector 4668"/>
          <p:cNvSpPr/>
          <p:nvPr/>
        </p:nvSpPr>
        <p:spPr>
          <a:xfrm flipV="1">
            <a:off x="2427120" y="4001400"/>
            <a:ext cx="241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0" name="Straight Connector 4669"/>
          <p:cNvSpPr/>
          <p:nvPr/>
        </p:nvSpPr>
        <p:spPr>
          <a:xfrm flipV="1">
            <a:off x="2477880" y="4001400"/>
            <a:ext cx="2160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1" name="Straight Connector 4670"/>
          <p:cNvSpPr/>
          <p:nvPr/>
        </p:nvSpPr>
        <p:spPr>
          <a:xfrm flipV="1">
            <a:off x="2668320" y="39952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2" name="Straight Connector 4671"/>
          <p:cNvSpPr/>
          <p:nvPr/>
        </p:nvSpPr>
        <p:spPr>
          <a:xfrm flipV="1">
            <a:off x="2693880" y="39952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3" name="Straight Connector 4672"/>
          <p:cNvSpPr/>
          <p:nvPr/>
        </p:nvSpPr>
        <p:spPr>
          <a:xfrm>
            <a:off x="2719080" y="3995280"/>
            <a:ext cx="197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4" name="Straight Connector 4673"/>
          <p:cNvSpPr/>
          <p:nvPr/>
        </p:nvSpPr>
        <p:spPr>
          <a:xfrm>
            <a:off x="2744640" y="3995280"/>
            <a:ext cx="190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5" name="Straight Connector 4674"/>
          <p:cNvSpPr/>
          <p:nvPr/>
        </p:nvSpPr>
        <p:spPr>
          <a:xfrm>
            <a:off x="2916360" y="3995280"/>
            <a:ext cx="95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6" name="Straight Connector 4675"/>
          <p:cNvSpPr/>
          <p:nvPr/>
        </p:nvSpPr>
        <p:spPr>
          <a:xfrm>
            <a:off x="2935080" y="399528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7" name="Straight Connector 4676"/>
          <p:cNvSpPr/>
          <p:nvPr/>
        </p:nvSpPr>
        <p:spPr>
          <a:xfrm>
            <a:off x="3011400" y="4001400"/>
            <a:ext cx="1080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8" name="Straight Connector 4677"/>
          <p:cNvSpPr/>
          <p:nvPr/>
        </p:nvSpPr>
        <p:spPr>
          <a:xfrm>
            <a:off x="3100320" y="401436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9" name="Freeform: Shape 4678"/>
          <p:cNvSpPr/>
          <p:nvPr/>
        </p:nvSpPr>
        <p:spPr>
          <a:xfrm>
            <a:off x="3119400" y="4014360"/>
            <a:ext cx="152640" cy="25200"/>
          </a:xfrm>
          <a:custGeom>
            <a:avLst/>
            <a:gdLst/>
            <a:ahLst/>
            <a:cxnLst/>
            <a:rect l="0" t="0" r="r" b="b"/>
            <a:pathLst>
              <a:path w="424" h="70" fill="none">
                <a:moveTo>
                  <a:pt x="0" y="0"/>
                </a:moveTo>
                <a:lnTo>
                  <a:pt x="247" y="53"/>
                </a:lnTo>
                <a:lnTo>
                  <a:pt x="424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0" name="Straight Connector 4679"/>
          <p:cNvSpPr/>
          <p:nvPr/>
        </p:nvSpPr>
        <p:spPr>
          <a:xfrm>
            <a:off x="3208320" y="4033440"/>
            <a:ext cx="235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1" name="Straight Connector 4680"/>
          <p:cNvSpPr/>
          <p:nvPr/>
        </p:nvSpPr>
        <p:spPr>
          <a:xfrm>
            <a:off x="3272040" y="4039560"/>
            <a:ext cx="2412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2" name="Straight Connector 4681"/>
          <p:cNvSpPr/>
          <p:nvPr/>
        </p:nvSpPr>
        <p:spPr>
          <a:xfrm>
            <a:off x="3443400" y="4065120"/>
            <a:ext cx="2034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3" name="Straight Connector 4682"/>
          <p:cNvSpPr/>
          <p:nvPr/>
        </p:nvSpPr>
        <p:spPr>
          <a:xfrm>
            <a:off x="3513240" y="4071600"/>
            <a:ext cx="190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4" name="Straight Connector 4683"/>
          <p:cNvSpPr/>
          <p:nvPr/>
        </p:nvSpPr>
        <p:spPr>
          <a:xfrm>
            <a:off x="3646800" y="4078080"/>
            <a:ext cx="1969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5" name="Freeform: Shape 4684"/>
          <p:cNvSpPr/>
          <p:nvPr/>
        </p:nvSpPr>
        <p:spPr>
          <a:xfrm>
            <a:off x="3704040" y="4084200"/>
            <a:ext cx="190440" cy="19080"/>
          </a:xfrm>
          <a:custGeom>
            <a:avLst/>
            <a:gdLst/>
            <a:ahLst/>
            <a:cxnLst/>
            <a:rect l="0" t="0" r="r" b="b"/>
            <a:pathLst>
              <a:path w="529" h="53" fill="none">
                <a:moveTo>
                  <a:pt x="0" y="0"/>
                </a:moveTo>
                <a:lnTo>
                  <a:pt x="388" y="53"/>
                </a:lnTo>
                <a:lnTo>
                  <a:pt x="529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6" name="Freeform: Shape 4685"/>
          <p:cNvSpPr/>
          <p:nvPr/>
        </p:nvSpPr>
        <p:spPr>
          <a:xfrm>
            <a:off x="3843720" y="4078080"/>
            <a:ext cx="203400" cy="25200"/>
          </a:xfrm>
          <a:custGeom>
            <a:avLst/>
            <a:gdLst/>
            <a:ahLst/>
            <a:cxnLst/>
            <a:rect l="0" t="0" r="r" b="b"/>
            <a:pathLst>
              <a:path w="565" h="70" fill="none">
                <a:moveTo>
                  <a:pt x="0" y="70"/>
                </a:moveTo>
                <a:lnTo>
                  <a:pt x="141" y="70"/>
                </a:lnTo>
                <a:lnTo>
                  <a:pt x="5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7" name="Straight Connector 4686"/>
          <p:cNvSpPr/>
          <p:nvPr/>
        </p:nvSpPr>
        <p:spPr>
          <a:xfrm flipV="1">
            <a:off x="3894480" y="4065120"/>
            <a:ext cx="235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8" name="Straight Connector 4687"/>
          <p:cNvSpPr/>
          <p:nvPr/>
        </p:nvSpPr>
        <p:spPr>
          <a:xfrm flipV="1">
            <a:off x="4047120" y="4046040"/>
            <a:ext cx="241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9" name="Straight Connector 4688"/>
          <p:cNvSpPr/>
          <p:nvPr/>
        </p:nvSpPr>
        <p:spPr>
          <a:xfrm flipV="1">
            <a:off x="4129560" y="4039560"/>
            <a:ext cx="241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0" name="Straight Connector 4689"/>
          <p:cNvSpPr/>
          <p:nvPr/>
        </p:nvSpPr>
        <p:spPr>
          <a:xfrm flipV="1">
            <a:off x="4288680" y="4014360"/>
            <a:ext cx="2602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1" name="Straight Connector 4690"/>
          <p:cNvSpPr/>
          <p:nvPr/>
        </p:nvSpPr>
        <p:spPr>
          <a:xfrm flipV="1">
            <a:off x="4371120" y="4001400"/>
            <a:ext cx="266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2" name="Straight Connector 4691"/>
          <p:cNvSpPr/>
          <p:nvPr/>
        </p:nvSpPr>
        <p:spPr>
          <a:xfrm flipV="1">
            <a:off x="4548960" y="3982320"/>
            <a:ext cx="273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3" name="Freeform: Shape 4692"/>
          <p:cNvSpPr/>
          <p:nvPr/>
        </p:nvSpPr>
        <p:spPr>
          <a:xfrm>
            <a:off x="4637880" y="3982320"/>
            <a:ext cx="343080" cy="19080"/>
          </a:xfrm>
          <a:custGeom>
            <a:avLst/>
            <a:gdLst/>
            <a:ahLst/>
            <a:cxnLst/>
            <a:rect l="0" t="0" r="r" b="b"/>
            <a:pathLst>
              <a:path w="953" h="53" fill="none">
                <a:moveTo>
                  <a:pt x="0" y="53"/>
                </a:moveTo>
                <a:lnTo>
                  <a:pt x="512" y="0"/>
                </a:lnTo>
                <a:lnTo>
                  <a:pt x="9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4" name="Straight Connector 4693"/>
          <p:cNvSpPr/>
          <p:nvPr/>
        </p:nvSpPr>
        <p:spPr>
          <a:xfrm>
            <a:off x="4822200" y="3982320"/>
            <a:ext cx="273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5" name="Freeform: Shape 4694"/>
          <p:cNvSpPr/>
          <p:nvPr/>
        </p:nvSpPr>
        <p:spPr>
          <a:xfrm>
            <a:off x="4980960" y="3995280"/>
            <a:ext cx="266760" cy="6120"/>
          </a:xfrm>
          <a:custGeom>
            <a:avLst/>
            <a:gdLst/>
            <a:ahLst/>
            <a:cxnLst/>
            <a:rect l="0" t="0" r="r" b="b"/>
            <a:pathLst>
              <a:path w="741" h="17" fill="none">
                <a:moveTo>
                  <a:pt x="0" y="0"/>
                </a:moveTo>
                <a:lnTo>
                  <a:pt x="318" y="17"/>
                </a:lnTo>
                <a:lnTo>
                  <a:pt x="7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6" name="Straight Connector 4695"/>
          <p:cNvSpPr/>
          <p:nvPr/>
        </p:nvSpPr>
        <p:spPr>
          <a:xfrm flipV="1">
            <a:off x="5095440" y="3995280"/>
            <a:ext cx="222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7" name="Straight Connector 4696"/>
          <p:cNvSpPr/>
          <p:nvPr/>
        </p:nvSpPr>
        <p:spPr>
          <a:xfrm>
            <a:off x="5247720" y="3995280"/>
            <a:ext cx="235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8" name="Straight Connector 4697"/>
          <p:cNvSpPr/>
          <p:nvPr/>
        </p:nvSpPr>
        <p:spPr>
          <a:xfrm>
            <a:off x="5317920" y="3995280"/>
            <a:ext cx="241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9" name="Straight Connector 4698"/>
          <p:cNvSpPr/>
          <p:nvPr/>
        </p:nvSpPr>
        <p:spPr>
          <a:xfrm>
            <a:off x="5482800" y="3995280"/>
            <a:ext cx="222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0" name="Straight Connector 4699"/>
          <p:cNvSpPr/>
          <p:nvPr/>
        </p:nvSpPr>
        <p:spPr>
          <a:xfrm flipV="1">
            <a:off x="5559120" y="3988800"/>
            <a:ext cx="292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1" name="Straight Connector 4700"/>
          <p:cNvSpPr/>
          <p:nvPr/>
        </p:nvSpPr>
        <p:spPr>
          <a:xfrm flipV="1">
            <a:off x="5705280" y="3982320"/>
            <a:ext cx="2160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2" name="Straight Connector 4701"/>
          <p:cNvSpPr/>
          <p:nvPr/>
        </p:nvSpPr>
        <p:spPr>
          <a:xfrm flipV="1">
            <a:off x="5851440" y="3976200"/>
            <a:ext cx="152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3" name="Straight Connector 4702"/>
          <p:cNvSpPr/>
          <p:nvPr/>
        </p:nvSpPr>
        <p:spPr>
          <a:xfrm flipV="1">
            <a:off x="5921280" y="396972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4" name="Straight Connector 4703"/>
          <p:cNvSpPr/>
          <p:nvPr/>
        </p:nvSpPr>
        <p:spPr>
          <a:xfrm flipV="1">
            <a:off x="6004080" y="3963240"/>
            <a:ext cx="698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5" name="Straight Connector 4704"/>
          <p:cNvSpPr/>
          <p:nvPr/>
        </p:nvSpPr>
        <p:spPr>
          <a:xfrm flipV="1">
            <a:off x="6041880" y="396324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6" name="Freeform: Shape 4705"/>
          <p:cNvSpPr/>
          <p:nvPr/>
        </p:nvSpPr>
        <p:spPr>
          <a:xfrm>
            <a:off x="6067440" y="396324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18" y="0"/>
                </a:moveTo>
                <a:lnTo>
                  <a:pt x="35" y="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7" name="Straight Connector 4706"/>
          <p:cNvSpPr/>
          <p:nvPr/>
        </p:nvSpPr>
        <p:spPr>
          <a:xfrm flipH="1">
            <a:off x="6048360" y="3963240"/>
            <a:ext cx="316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8" name="Straight Connector 4707"/>
          <p:cNvSpPr/>
          <p:nvPr/>
        </p:nvSpPr>
        <p:spPr>
          <a:xfrm flipH="1">
            <a:off x="6004080" y="4001400"/>
            <a:ext cx="63360" cy="248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9" name="Straight Connector 4708"/>
          <p:cNvSpPr/>
          <p:nvPr/>
        </p:nvSpPr>
        <p:spPr>
          <a:xfrm flipH="1">
            <a:off x="5985000" y="4065120"/>
            <a:ext cx="63360" cy="254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0" name="Freeform: Shape 4709"/>
          <p:cNvSpPr/>
          <p:nvPr/>
        </p:nvSpPr>
        <p:spPr>
          <a:xfrm>
            <a:off x="5952960" y="4249800"/>
            <a:ext cx="51120" cy="273600"/>
          </a:xfrm>
          <a:custGeom>
            <a:avLst/>
            <a:gdLst/>
            <a:ahLst/>
            <a:cxnLst/>
            <a:rect l="0" t="0" r="r" b="b"/>
            <a:pathLst>
              <a:path w="142" h="760" fill="none">
                <a:moveTo>
                  <a:pt x="142" y="0"/>
                </a:moveTo>
                <a:lnTo>
                  <a:pt x="89" y="194"/>
                </a:lnTo>
                <a:lnTo>
                  <a:pt x="0" y="76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1" name="Straight Connector 4710"/>
          <p:cNvSpPr/>
          <p:nvPr/>
        </p:nvSpPr>
        <p:spPr>
          <a:xfrm flipH="1">
            <a:off x="5952960" y="4319640"/>
            <a:ext cx="32040" cy="228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2" name="Straight Connector 4711"/>
          <p:cNvSpPr/>
          <p:nvPr/>
        </p:nvSpPr>
        <p:spPr>
          <a:xfrm flipH="1">
            <a:off x="5946840" y="4523400"/>
            <a:ext cx="6120" cy="279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3" name="Straight Connector 4712"/>
          <p:cNvSpPr/>
          <p:nvPr/>
        </p:nvSpPr>
        <p:spPr>
          <a:xfrm flipH="1">
            <a:off x="5940360" y="4548600"/>
            <a:ext cx="12600" cy="337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4" name="Freeform: Shape 4713"/>
          <p:cNvSpPr/>
          <p:nvPr/>
        </p:nvSpPr>
        <p:spPr>
          <a:xfrm>
            <a:off x="5921280" y="4803120"/>
            <a:ext cx="25560" cy="152640"/>
          </a:xfrm>
          <a:custGeom>
            <a:avLst/>
            <a:gdLst/>
            <a:ahLst/>
            <a:cxnLst/>
            <a:rect l="0" t="0" r="r" b="b"/>
            <a:pathLst>
              <a:path w="71" h="424" fill="none">
                <a:moveTo>
                  <a:pt x="71" y="0"/>
                </a:moveTo>
                <a:lnTo>
                  <a:pt x="53" y="230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5" name="Straight Connector 4714"/>
          <p:cNvSpPr/>
          <p:nvPr/>
        </p:nvSpPr>
        <p:spPr>
          <a:xfrm flipH="1">
            <a:off x="5915160" y="4885920"/>
            <a:ext cx="2520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6" name="Freeform: Shape 4715"/>
          <p:cNvSpPr/>
          <p:nvPr/>
        </p:nvSpPr>
        <p:spPr>
          <a:xfrm>
            <a:off x="5870520" y="4955760"/>
            <a:ext cx="50760" cy="32040"/>
          </a:xfrm>
          <a:custGeom>
            <a:avLst/>
            <a:gdLst/>
            <a:ahLst/>
            <a:cxnLst/>
            <a:rect l="0" t="0" r="r" b="b"/>
            <a:pathLst>
              <a:path w="141" h="89" fill="none">
                <a:moveTo>
                  <a:pt x="141" y="0"/>
                </a:moveTo>
                <a:lnTo>
                  <a:pt x="124" y="89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7" name="Straight Connector 4716"/>
          <p:cNvSpPr/>
          <p:nvPr/>
        </p:nvSpPr>
        <p:spPr>
          <a:xfrm flipH="1" flipV="1">
            <a:off x="5781600" y="4943160"/>
            <a:ext cx="1335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8" name="Freeform: Shape 4717"/>
          <p:cNvSpPr/>
          <p:nvPr/>
        </p:nvSpPr>
        <p:spPr>
          <a:xfrm>
            <a:off x="5736960" y="4936680"/>
            <a:ext cx="133560" cy="38160"/>
          </a:xfrm>
          <a:custGeom>
            <a:avLst/>
            <a:gdLst/>
            <a:ahLst/>
            <a:cxnLst/>
            <a:rect l="0" t="0" r="r" b="b"/>
            <a:pathLst>
              <a:path w="371" h="106" fill="none">
                <a:moveTo>
                  <a:pt x="371" y="106"/>
                </a:moveTo>
                <a:lnTo>
                  <a:pt x="124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9" name="Straight Connector 4718"/>
          <p:cNvSpPr/>
          <p:nvPr/>
        </p:nvSpPr>
        <p:spPr>
          <a:xfrm flipH="1" flipV="1">
            <a:off x="5717880" y="493668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0" name="Straight Connector 4719"/>
          <p:cNvSpPr/>
          <p:nvPr/>
        </p:nvSpPr>
        <p:spPr>
          <a:xfrm flipH="1">
            <a:off x="5584680" y="4936680"/>
            <a:ext cx="152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1" name="Straight Connector 4720"/>
          <p:cNvSpPr/>
          <p:nvPr/>
        </p:nvSpPr>
        <p:spPr>
          <a:xfrm flipH="1">
            <a:off x="5495760" y="4936680"/>
            <a:ext cx="222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2" name="Straight Connector 4721"/>
          <p:cNvSpPr/>
          <p:nvPr/>
        </p:nvSpPr>
        <p:spPr>
          <a:xfrm flipH="1">
            <a:off x="5273280" y="4936680"/>
            <a:ext cx="311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3" name="Straight Connector 4722"/>
          <p:cNvSpPr/>
          <p:nvPr/>
        </p:nvSpPr>
        <p:spPr>
          <a:xfrm flipH="1">
            <a:off x="5152680" y="4936680"/>
            <a:ext cx="343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4" name="Straight Connector 4723"/>
          <p:cNvSpPr/>
          <p:nvPr/>
        </p:nvSpPr>
        <p:spPr>
          <a:xfrm flipH="1">
            <a:off x="4828680" y="4943160"/>
            <a:ext cx="444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5" name="Freeform: Shape 4724"/>
          <p:cNvSpPr/>
          <p:nvPr/>
        </p:nvSpPr>
        <p:spPr>
          <a:xfrm>
            <a:off x="4656960" y="4949640"/>
            <a:ext cx="495720" cy="50760"/>
          </a:xfrm>
          <a:custGeom>
            <a:avLst/>
            <a:gdLst/>
            <a:ahLst/>
            <a:cxnLst/>
            <a:rect l="0" t="0" r="r" b="b"/>
            <a:pathLst>
              <a:path w="1377" h="141" fill="none">
                <a:moveTo>
                  <a:pt x="1377" y="0"/>
                </a:moveTo>
                <a:lnTo>
                  <a:pt x="477" y="70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6" name="Freeform: Shape 4725"/>
          <p:cNvSpPr/>
          <p:nvPr/>
        </p:nvSpPr>
        <p:spPr>
          <a:xfrm>
            <a:off x="4332960" y="4974840"/>
            <a:ext cx="495720" cy="51120"/>
          </a:xfrm>
          <a:custGeom>
            <a:avLst/>
            <a:gdLst/>
            <a:ahLst/>
            <a:cxnLst/>
            <a:rect l="0" t="0" r="r" b="b"/>
            <a:pathLst>
              <a:path w="1377" h="142" fill="none">
                <a:moveTo>
                  <a:pt x="1377" y="0"/>
                </a:moveTo>
                <a:lnTo>
                  <a:pt x="900" y="71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7" name="Freeform: Shape 4726"/>
          <p:cNvSpPr/>
          <p:nvPr/>
        </p:nvSpPr>
        <p:spPr>
          <a:xfrm>
            <a:off x="3989880" y="5000400"/>
            <a:ext cx="667080" cy="63720"/>
          </a:xfrm>
          <a:custGeom>
            <a:avLst/>
            <a:gdLst/>
            <a:ahLst/>
            <a:cxnLst/>
            <a:rect l="0" t="0" r="r" b="b"/>
            <a:pathLst>
              <a:path w="1853" h="177" fill="none">
                <a:moveTo>
                  <a:pt x="1853" y="0"/>
                </a:moveTo>
                <a:lnTo>
                  <a:pt x="953" y="71"/>
                </a:lnTo>
                <a:lnTo>
                  <a:pt x="0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8" name="Straight Connector 4727"/>
          <p:cNvSpPr/>
          <p:nvPr/>
        </p:nvSpPr>
        <p:spPr>
          <a:xfrm flipH="1">
            <a:off x="3748320" y="5025960"/>
            <a:ext cx="5846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9" name="Freeform: Shape 4728"/>
          <p:cNvSpPr/>
          <p:nvPr/>
        </p:nvSpPr>
        <p:spPr>
          <a:xfrm>
            <a:off x="3443400" y="5064120"/>
            <a:ext cx="546480" cy="57240"/>
          </a:xfrm>
          <a:custGeom>
            <a:avLst/>
            <a:gdLst/>
            <a:ahLst/>
            <a:cxnLst/>
            <a:rect l="0" t="0" r="r" b="b"/>
            <a:pathLst>
              <a:path w="1518" h="159" fill="none">
                <a:moveTo>
                  <a:pt x="1518" y="0"/>
                </a:moveTo>
                <a:lnTo>
                  <a:pt x="847" y="88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0" name="Freeform: Shape 4729"/>
          <p:cNvSpPr/>
          <p:nvPr/>
        </p:nvSpPr>
        <p:spPr>
          <a:xfrm>
            <a:off x="3144960" y="5095800"/>
            <a:ext cx="603360" cy="31680"/>
          </a:xfrm>
          <a:custGeom>
            <a:avLst/>
            <a:gdLst/>
            <a:ahLst/>
            <a:cxnLst/>
            <a:rect l="0" t="0" r="r" b="b"/>
            <a:pathLst>
              <a:path w="1676" h="88" fill="none">
                <a:moveTo>
                  <a:pt x="1676" y="0"/>
                </a:moveTo>
                <a:lnTo>
                  <a:pt x="829" y="71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1" name="Freeform: Shape 4730"/>
          <p:cNvSpPr/>
          <p:nvPr/>
        </p:nvSpPr>
        <p:spPr>
          <a:xfrm>
            <a:off x="3024360" y="5121360"/>
            <a:ext cx="419040" cy="6120"/>
          </a:xfrm>
          <a:custGeom>
            <a:avLst/>
            <a:gdLst/>
            <a:ahLst/>
            <a:cxnLst/>
            <a:rect l="0" t="0" r="r" b="b"/>
            <a:pathLst>
              <a:path w="1164" h="17" fill="none">
                <a:moveTo>
                  <a:pt x="1164" y="0"/>
                </a:moveTo>
                <a:lnTo>
                  <a:pt x="335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2" name="Freeform: Shape 4731"/>
          <p:cNvSpPr/>
          <p:nvPr/>
        </p:nvSpPr>
        <p:spPr>
          <a:xfrm>
            <a:off x="2719080" y="5121360"/>
            <a:ext cx="425880" cy="6120"/>
          </a:xfrm>
          <a:custGeom>
            <a:avLst/>
            <a:gdLst/>
            <a:ahLst/>
            <a:cxnLst/>
            <a:rect l="0" t="0" r="r" b="b"/>
            <a:pathLst>
              <a:path w="1183" h="17" fill="none">
                <a:moveTo>
                  <a:pt x="1183" y="17"/>
                </a:moveTo>
                <a:lnTo>
                  <a:pt x="84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3" name="Freeform: Shape 4732"/>
          <p:cNvSpPr/>
          <p:nvPr/>
        </p:nvSpPr>
        <p:spPr>
          <a:xfrm>
            <a:off x="2541240" y="5121360"/>
            <a:ext cx="483120" cy="19080"/>
          </a:xfrm>
          <a:custGeom>
            <a:avLst/>
            <a:gdLst/>
            <a:ahLst/>
            <a:cxnLst/>
            <a:rect l="0" t="0" r="r" b="b"/>
            <a:pathLst>
              <a:path w="1342" h="53" fill="none">
                <a:moveTo>
                  <a:pt x="1342" y="0"/>
                </a:moveTo>
                <a:lnTo>
                  <a:pt x="494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4" name="Freeform: Shape 4733"/>
          <p:cNvSpPr/>
          <p:nvPr/>
        </p:nvSpPr>
        <p:spPr>
          <a:xfrm>
            <a:off x="2312640" y="5121360"/>
            <a:ext cx="406440" cy="31680"/>
          </a:xfrm>
          <a:custGeom>
            <a:avLst/>
            <a:gdLst/>
            <a:ahLst/>
            <a:cxnLst/>
            <a:rect l="0" t="0" r="r" b="b"/>
            <a:pathLst>
              <a:path w="1129" h="88" fill="none">
                <a:moveTo>
                  <a:pt x="1129" y="0"/>
                </a:moveTo>
                <a:lnTo>
                  <a:pt x="635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5" name="Straight Connector 4734"/>
          <p:cNvSpPr/>
          <p:nvPr/>
        </p:nvSpPr>
        <p:spPr>
          <a:xfrm flipH="1">
            <a:off x="2084040" y="5140440"/>
            <a:ext cx="457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6" name="Freeform: Shape 4735"/>
          <p:cNvSpPr/>
          <p:nvPr/>
        </p:nvSpPr>
        <p:spPr>
          <a:xfrm>
            <a:off x="1861560" y="5153040"/>
            <a:ext cx="451080" cy="25560"/>
          </a:xfrm>
          <a:custGeom>
            <a:avLst/>
            <a:gdLst/>
            <a:ahLst/>
            <a:cxnLst/>
            <a:rect l="0" t="0" r="r" b="b"/>
            <a:pathLst>
              <a:path w="1253" h="71" fill="none">
                <a:moveTo>
                  <a:pt x="1253" y="0"/>
                </a:moveTo>
                <a:lnTo>
                  <a:pt x="618" y="18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7" name="Straight Connector 4736"/>
          <p:cNvSpPr/>
          <p:nvPr/>
        </p:nvSpPr>
        <p:spPr>
          <a:xfrm flipH="1">
            <a:off x="1772640" y="5159520"/>
            <a:ext cx="3114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8" name="Straight Connector 4737"/>
          <p:cNvSpPr/>
          <p:nvPr/>
        </p:nvSpPr>
        <p:spPr>
          <a:xfrm flipH="1">
            <a:off x="1632960" y="5178600"/>
            <a:ext cx="228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9" name="Straight Connector 4738"/>
          <p:cNvSpPr/>
          <p:nvPr/>
        </p:nvSpPr>
        <p:spPr>
          <a:xfrm flipH="1">
            <a:off x="1600920" y="5191200"/>
            <a:ext cx="1717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0" name="Straight Connector 4739"/>
          <p:cNvSpPr/>
          <p:nvPr/>
        </p:nvSpPr>
        <p:spPr>
          <a:xfrm flipH="1">
            <a:off x="1550160" y="5210280"/>
            <a:ext cx="828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1" name="Straight Connector 4740"/>
          <p:cNvSpPr/>
          <p:nvPr/>
        </p:nvSpPr>
        <p:spPr>
          <a:xfrm flipH="1">
            <a:off x="1544040" y="5216760"/>
            <a:ext cx="568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2" name="Freeform: Shape 4741"/>
          <p:cNvSpPr/>
          <p:nvPr/>
        </p:nvSpPr>
        <p:spPr>
          <a:xfrm>
            <a:off x="1531080" y="5197680"/>
            <a:ext cx="19080" cy="31680"/>
          </a:xfrm>
          <a:custGeom>
            <a:avLst/>
            <a:gdLst/>
            <a:ahLst/>
            <a:cxnLst/>
            <a:rect l="0" t="0" r="r" b="b"/>
            <a:pathLst>
              <a:path w="53" h="88" fill="none">
                <a:moveTo>
                  <a:pt x="53" y="88"/>
                </a:moveTo>
                <a:lnTo>
                  <a:pt x="36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3" name="Straight Connector 4742"/>
          <p:cNvSpPr/>
          <p:nvPr/>
        </p:nvSpPr>
        <p:spPr>
          <a:xfrm flipH="1" flipV="1">
            <a:off x="1518480" y="5146560"/>
            <a:ext cx="255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4" name="Straight Connector 4743"/>
          <p:cNvSpPr/>
          <p:nvPr/>
        </p:nvSpPr>
        <p:spPr>
          <a:xfrm flipH="1" flipV="1">
            <a:off x="1505880" y="5045040"/>
            <a:ext cx="25200" cy="152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5" name="Freeform: Shape 4744"/>
          <p:cNvSpPr/>
          <p:nvPr/>
        </p:nvSpPr>
        <p:spPr>
          <a:xfrm>
            <a:off x="1505880" y="4930560"/>
            <a:ext cx="12600" cy="216000"/>
          </a:xfrm>
          <a:custGeom>
            <a:avLst/>
            <a:gdLst/>
            <a:ahLst/>
            <a:cxnLst/>
            <a:rect l="0" t="0" r="r" b="b"/>
            <a:pathLst>
              <a:path w="35" h="600" fill="none">
                <a:moveTo>
                  <a:pt x="35" y="600"/>
                </a:moveTo>
                <a:lnTo>
                  <a:pt x="0" y="3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6" name="Straight Connector 4745"/>
          <p:cNvSpPr/>
          <p:nvPr/>
        </p:nvSpPr>
        <p:spPr>
          <a:xfrm flipV="1">
            <a:off x="1505880" y="4822200"/>
            <a:ext cx="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7" name="Freeform: Shape 4746"/>
          <p:cNvSpPr/>
          <p:nvPr/>
        </p:nvSpPr>
        <p:spPr>
          <a:xfrm>
            <a:off x="1505880" y="4784040"/>
            <a:ext cx="6120" cy="146520"/>
          </a:xfrm>
          <a:custGeom>
            <a:avLst/>
            <a:gdLst/>
            <a:ahLst/>
            <a:cxnLst/>
            <a:rect l="0" t="0" r="r" b="b"/>
            <a:pathLst>
              <a:path w="17" h="407" fill="none">
                <a:moveTo>
                  <a:pt x="0" y="407"/>
                </a:moveTo>
                <a:lnTo>
                  <a:pt x="0" y="106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8" name="Straight Connector 4747"/>
          <p:cNvSpPr/>
          <p:nvPr/>
        </p:nvSpPr>
        <p:spPr>
          <a:xfrm flipV="1">
            <a:off x="1505880" y="475236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9" name="Straight Connector 4748"/>
          <p:cNvSpPr/>
          <p:nvPr/>
        </p:nvSpPr>
        <p:spPr>
          <a:xfrm flipV="1">
            <a:off x="1512000" y="4644000"/>
            <a:ext cx="648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0" name="Straight Connector 4749"/>
          <p:cNvSpPr/>
          <p:nvPr/>
        </p:nvSpPr>
        <p:spPr>
          <a:xfrm flipV="1">
            <a:off x="1512000" y="4548600"/>
            <a:ext cx="12960" cy="203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1" name="Straight Connector 4750"/>
          <p:cNvSpPr/>
          <p:nvPr/>
        </p:nvSpPr>
        <p:spPr>
          <a:xfrm flipV="1">
            <a:off x="1518480" y="4408560"/>
            <a:ext cx="12600" cy="235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2" name="Freeform: Shape 4751"/>
          <p:cNvSpPr/>
          <p:nvPr/>
        </p:nvSpPr>
        <p:spPr>
          <a:xfrm>
            <a:off x="1524960" y="4319640"/>
            <a:ext cx="25200" cy="228960"/>
          </a:xfrm>
          <a:custGeom>
            <a:avLst/>
            <a:gdLst/>
            <a:ahLst/>
            <a:cxnLst/>
            <a:rect l="0" t="0" r="r" b="b"/>
            <a:pathLst>
              <a:path w="70" h="636" fill="none">
                <a:moveTo>
                  <a:pt x="0" y="636"/>
                </a:moveTo>
                <a:lnTo>
                  <a:pt x="17" y="247"/>
                </a:lnTo>
                <a:lnTo>
                  <a:pt x="7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3" name="Straight Connector 4752"/>
          <p:cNvSpPr/>
          <p:nvPr/>
        </p:nvSpPr>
        <p:spPr>
          <a:xfrm flipV="1">
            <a:off x="1531080" y="431964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4" name="Straight Connector 4753"/>
          <p:cNvSpPr/>
          <p:nvPr/>
        </p:nvSpPr>
        <p:spPr>
          <a:xfrm>
            <a:off x="5927760" y="19339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5" name="Straight Connector 4754"/>
          <p:cNvSpPr/>
          <p:nvPr/>
        </p:nvSpPr>
        <p:spPr>
          <a:xfrm>
            <a:off x="5927760" y="193392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6" name="Straight Connector 4755"/>
          <p:cNvSpPr/>
          <p:nvPr/>
        </p:nvSpPr>
        <p:spPr>
          <a:xfrm>
            <a:off x="5933880" y="193392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7" name="Straight Connector 4756"/>
          <p:cNvSpPr/>
          <p:nvPr/>
        </p:nvSpPr>
        <p:spPr>
          <a:xfrm>
            <a:off x="5940360" y="19339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8" name="Straight Connector 4757"/>
          <p:cNvSpPr/>
          <p:nvPr/>
        </p:nvSpPr>
        <p:spPr>
          <a:xfrm>
            <a:off x="594684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9" name="Freeform: Shape 4758"/>
          <p:cNvSpPr/>
          <p:nvPr/>
        </p:nvSpPr>
        <p:spPr>
          <a:xfrm>
            <a:off x="5952960" y="1940400"/>
            <a:ext cx="12960" cy="6480"/>
          </a:xfrm>
          <a:custGeom>
            <a:avLst/>
            <a:gdLst/>
            <a:ahLst/>
            <a:cxnLst/>
            <a:rect l="0" t="0" r="r" b="b"/>
            <a:pathLst>
              <a:path w="36" h="18" fill="none">
                <a:moveTo>
                  <a:pt x="0" y="0"/>
                </a:moveTo>
                <a:lnTo>
                  <a:pt x="36" y="0"/>
                </a:lnTo>
                <a:lnTo>
                  <a:pt x="3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0" name="Freeform: Shape 4759"/>
          <p:cNvSpPr/>
          <p:nvPr/>
        </p:nvSpPr>
        <p:spPr>
          <a:xfrm>
            <a:off x="5965920" y="19404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1" name="Straight Connector 4760"/>
          <p:cNvSpPr/>
          <p:nvPr/>
        </p:nvSpPr>
        <p:spPr>
          <a:xfrm>
            <a:off x="5965920" y="1946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2" name="Straight Connector 4761"/>
          <p:cNvSpPr/>
          <p:nvPr/>
        </p:nvSpPr>
        <p:spPr>
          <a:xfrm flipV="1">
            <a:off x="5972040" y="19404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3" name="Straight Connector 4762"/>
          <p:cNvSpPr/>
          <p:nvPr/>
        </p:nvSpPr>
        <p:spPr>
          <a:xfrm flipV="1">
            <a:off x="5978520" y="19404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4" name="Straight Connector 4763"/>
          <p:cNvSpPr/>
          <p:nvPr/>
        </p:nvSpPr>
        <p:spPr>
          <a:xfrm>
            <a:off x="598500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5" name="Straight Connector 4764"/>
          <p:cNvSpPr/>
          <p:nvPr/>
        </p:nvSpPr>
        <p:spPr>
          <a:xfrm>
            <a:off x="599760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6" name="Straight Connector 4765"/>
          <p:cNvSpPr/>
          <p:nvPr/>
        </p:nvSpPr>
        <p:spPr>
          <a:xfrm>
            <a:off x="600408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7" name="Straight Connector 4766"/>
          <p:cNvSpPr/>
          <p:nvPr/>
        </p:nvSpPr>
        <p:spPr>
          <a:xfrm>
            <a:off x="6010200" y="19404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8" name="Straight Connector 4767"/>
          <p:cNvSpPr/>
          <p:nvPr/>
        </p:nvSpPr>
        <p:spPr>
          <a:xfrm>
            <a:off x="601668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9" name="Straight Connector 4768"/>
          <p:cNvSpPr/>
          <p:nvPr/>
        </p:nvSpPr>
        <p:spPr>
          <a:xfrm>
            <a:off x="6023160" y="19404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0" name="Straight Connector 4769"/>
          <p:cNvSpPr/>
          <p:nvPr/>
        </p:nvSpPr>
        <p:spPr>
          <a:xfrm>
            <a:off x="603576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1" name="Straight Connector 4770"/>
          <p:cNvSpPr/>
          <p:nvPr/>
        </p:nvSpPr>
        <p:spPr>
          <a:xfrm>
            <a:off x="6048360" y="19404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2" name="Straight Connector 4771"/>
          <p:cNvSpPr/>
          <p:nvPr/>
        </p:nvSpPr>
        <p:spPr>
          <a:xfrm>
            <a:off x="605484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3" name="Straight Connector 4772"/>
          <p:cNvSpPr/>
          <p:nvPr/>
        </p:nvSpPr>
        <p:spPr>
          <a:xfrm>
            <a:off x="6060960" y="19404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4" name="Straight Connector 4773"/>
          <p:cNvSpPr/>
          <p:nvPr/>
        </p:nvSpPr>
        <p:spPr>
          <a:xfrm flipV="1">
            <a:off x="6073920" y="19339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5" name="Straight Connector 4774"/>
          <p:cNvSpPr/>
          <p:nvPr/>
        </p:nvSpPr>
        <p:spPr>
          <a:xfrm flipV="1">
            <a:off x="6080040" y="19339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6" name="Straight Connector 4775"/>
          <p:cNvSpPr/>
          <p:nvPr/>
        </p:nvSpPr>
        <p:spPr>
          <a:xfrm flipV="1">
            <a:off x="6093000" y="192744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7" name="Straight Connector 4776"/>
          <p:cNvSpPr/>
          <p:nvPr/>
        </p:nvSpPr>
        <p:spPr>
          <a:xfrm flipV="1">
            <a:off x="6105600" y="192744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8" name="Straight Connector 4777"/>
          <p:cNvSpPr/>
          <p:nvPr/>
        </p:nvSpPr>
        <p:spPr>
          <a:xfrm>
            <a:off x="6124680" y="19274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9" name="Straight Connector 4778"/>
          <p:cNvSpPr/>
          <p:nvPr/>
        </p:nvSpPr>
        <p:spPr>
          <a:xfrm>
            <a:off x="6137280" y="19274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0" name="Straight Connector 4779"/>
          <p:cNvSpPr/>
          <p:nvPr/>
        </p:nvSpPr>
        <p:spPr>
          <a:xfrm flipV="1">
            <a:off x="6143760" y="1921320"/>
            <a:ext cx="633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1" name="Straight Connector 4780"/>
          <p:cNvSpPr/>
          <p:nvPr/>
        </p:nvSpPr>
        <p:spPr>
          <a:xfrm flipV="1">
            <a:off x="6168960" y="1921320"/>
            <a:ext cx="57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2" name="Straight Connector 4781"/>
          <p:cNvSpPr/>
          <p:nvPr/>
        </p:nvSpPr>
        <p:spPr>
          <a:xfrm>
            <a:off x="620712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3" name="Straight Connector 4782"/>
          <p:cNvSpPr/>
          <p:nvPr/>
        </p:nvSpPr>
        <p:spPr>
          <a:xfrm>
            <a:off x="622620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4" name="Straight Connector 4783"/>
          <p:cNvSpPr/>
          <p:nvPr/>
        </p:nvSpPr>
        <p:spPr>
          <a:xfrm>
            <a:off x="6245280" y="192132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5" name="Straight Connector 4784"/>
          <p:cNvSpPr/>
          <p:nvPr/>
        </p:nvSpPr>
        <p:spPr>
          <a:xfrm>
            <a:off x="6264360" y="1921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6" name="Straight Connector 4785"/>
          <p:cNvSpPr/>
          <p:nvPr/>
        </p:nvSpPr>
        <p:spPr>
          <a:xfrm>
            <a:off x="6283440" y="192132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7" name="Straight Connector 4786"/>
          <p:cNvSpPr/>
          <p:nvPr/>
        </p:nvSpPr>
        <p:spPr>
          <a:xfrm>
            <a:off x="6309000" y="192132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8" name="Straight Connector 4787"/>
          <p:cNvSpPr/>
          <p:nvPr/>
        </p:nvSpPr>
        <p:spPr>
          <a:xfrm>
            <a:off x="6328080" y="19213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9" name="Straight Connector 4788"/>
          <p:cNvSpPr/>
          <p:nvPr/>
        </p:nvSpPr>
        <p:spPr>
          <a:xfrm>
            <a:off x="6359760" y="192132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0" name="Freeform: Shape 4789"/>
          <p:cNvSpPr/>
          <p:nvPr/>
        </p:nvSpPr>
        <p:spPr>
          <a:xfrm>
            <a:off x="6372360" y="1921320"/>
            <a:ext cx="44640" cy="12600"/>
          </a:xfrm>
          <a:custGeom>
            <a:avLst/>
            <a:gdLst/>
            <a:ahLst/>
            <a:cxnLst/>
            <a:rect l="0" t="0" r="r" b="b"/>
            <a:pathLst>
              <a:path w="124" h="35" fill="none">
                <a:moveTo>
                  <a:pt x="0" y="0"/>
                </a:moveTo>
                <a:lnTo>
                  <a:pt x="106" y="17"/>
                </a:lnTo>
                <a:lnTo>
                  <a:pt x="124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1" name="Freeform: Shape 4790"/>
          <p:cNvSpPr/>
          <p:nvPr/>
        </p:nvSpPr>
        <p:spPr>
          <a:xfrm>
            <a:off x="6410520" y="192744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8" y="18"/>
                </a:lnTo>
                <a:lnTo>
                  <a:pt x="15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2" name="Straight Connector 4791"/>
          <p:cNvSpPr/>
          <p:nvPr/>
        </p:nvSpPr>
        <p:spPr>
          <a:xfrm>
            <a:off x="6417000" y="193392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3" name="Straight Connector 4792"/>
          <p:cNvSpPr/>
          <p:nvPr/>
        </p:nvSpPr>
        <p:spPr>
          <a:xfrm>
            <a:off x="6467760" y="1940400"/>
            <a:ext cx="824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4" name="Freeform: Shape 4793"/>
          <p:cNvSpPr/>
          <p:nvPr/>
        </p:nvSpPr>
        <p:spPr>
          <a:xfrm>
            <a:off x="6493320" y="1940400"/>
            <a:ext cx="101520" cy="12600"/>
          </a:xfrm>
          <a:custGeom>
            <a:avLst/>
            <a:gdLst/>
            <a:ahLst/>
            <a:cxnLst/>
            <a:rect l="0" t="0" r="r" b="b"/>
            <a:pathLst>
              <a:path w="282" h="35" fill="none">
                <a:moveTo>
                  <a:pt x="0" y="0"/>
                </a:moveTo>
                <a:lnTo>
                  <a:pt x="158" y="35"/>
                </a:lnTo>
                <a:lnTo>
                  <a:pt x="282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5" name="Straight Connector 4794"/>
          <p:cNvSpPr/>
          <p:nvPr/>
        </p:nvSpPr>
        <p:spPr>
          <a:xfrm>
            <a:off x="6550200" y="195300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6" name="Straight Connector 4795"/>
          <p:cNvSpPr/>
          <p:nvPr/>
        </p:nvSpPr>
        <p:spPr>
          <a:xfrm>
            <a:off x="6594840" y="195300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7" name="Straight Connector 4796"/>
          <p:cNvSpPr/>
          <p:nvPr/>
        </p:nvSpPr>
        <p:spPr>
          <a:xfrm>
            <a:off x="6645600" y="195300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8" name="Straight Connector 4797"/>
          <p:cNvSpPr/>
          <p:nvPr/>
        </p:nvSpPr>
        <p:spPr>
          <a:xfrm>
            <a:off x="6671160" y="1953000"/>
            <a:ext cx="889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9" name="Straight Connector 4798"/>
          <p:cNvSpPr/>
          <p:nvPr/>
        </p:nvSpPr>
        <p:spPr>
          <a:xfrm>
            <a:off x="6702840" y="1953000"/>
            <a:ext cx="133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0" name="Straight Connector 4799"/>
          <p:cNvSpPr/>
          <p:nvPr/>
        </p:nvSpPr>
        <p:spPr>
          <a:xfrm>
            <a:off x="6760080" y="1959480"/>
            <a:ext cx="146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1" name="Straight Connector 4800"/>
          <p:cNvSpPr/>
          <p:nvPr/>
        </p:nvSpPr>
        <p:spPr>
          <a:xfrm>
            <a:off x="6836400" y="1959480"/>
            <a:ext cx="126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2" name="Straight Connector 4801"/>
          <p:cNvSpPr/>
          <p:nvPr/>
        </p:nvSpPr>
        <p:spPr>
          <a:xfrm>
            <a:off x="6906240" y="1959480"/>
            <a:ext cx="127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3" name="Straight Connector 4802"/>
          <p:cNvSpPr/>
          <p:nvPr/>
        </p:nvSpPr>
        <p:spPr>
          <a:xfrm>
            <a:off x="6963120" y="196596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4" name="Straight Connector 4803"/>
          <p:cNvSpPr/>
          <p:nvPr/>
        </p:nvSpPr>
        <p:spPr>
          <a:xfrm>
            <a:off x="7033320" y="1978560"/>
            <a:ext cx="568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5" name="Straight Connector 4804"/>
          <p:cNvSpPr/>
          <p:nvPr/>
        </p:nvSpPr>
        <p:spPr>
          <a:xfrm>
            <a:off x="7058520" y="1978560"/>
            <a:ext cx="954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6" name="Freeform: Shape 4805"/>
          <p:cNvSpPr/>
          <p:nvPr/>
        </p:nvSpPr>
        <p:spPr>
          <a:xfrm>
            <a:off x="7090200" y="1978560"/>
            <a:ext cx="152640" cy="6480"/>
          </a:xfrm>
          <a:custGeom>
            <a:avLst/>
            <a:gdLst/>
            <a:ahLst/>
            <a:cxnLst/>
            <a:rect l="0" t="0" r="r" b="b"/>
            <a:pathLst>
              <a:path w="424" h="18" fill="none">
                <a:moveTo>
                  <a:pt x="0" y="0"/>
                </a:moveTo>
                <a:lnTo>
                  <a:pt x="177" y="18"/>
                </a:lnTo>
                <a:lnTo>
                  <a:pt x="4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7" name="Straight Connector 4806"/>
          <p:cNvSpPr/>
          <p:nvPr/>
        </p:nvSpPr>
        <p:spPr>
          <a:xfrm flipV="1">
            <a:off x="7153920" y="1972080"/>
            <a:ext cx="1904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8" name="Straight Connector 4807"/>
          <p:cNvSpPr/>
          <p:nvPr/>
        </p:nvSpPr>
        <p:spPr>
          <a:xfrm flipV="1">
            <a:off x="7242840" y="1965960"/>
            <a:ext cx="152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9" name="Freeform: Shape 4808"/>
          <p:cNvSpPr/>
          <p:nvPr/>
        </p:nvSpPr>
        <p:spPr>
          <a:xfrm>
            <a:off x="7344360" y="1965960"/>
            <a:ext cx="108000" cy="6120"/>
          </a:xfrm>
          <a:custGeom>
            <a:avLst/>
            <a:gdLst/>
            <a:ahLst/>
            <a:cxnLst/>
            <a:rect l="0" t="0" r="r" b="b"/>
            <a:pathLst>
              <a:path w="300" h="17" fill="none">
                <a:moveTo>
                  <a:pt x="0" y="17"/>
                </a:moveTo>
                <a:lnTo>
                  <a:pt x="142" y="0"/>
                </a:lnTo>
                <a:lnTo>
                  <a:pt x="30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0" name="Freeform: Shape 4809"/>
          <p:cNvSpPr/>
          <p:nvPr/>
        </p:nvSpPr>
        <p:spPr>
          <a:xfrm>
            <a:off x="7395480" y="1959480"/>
            <a:ext cx="139680" cy="12600"/>
          </a:xfrm>
          <a:custGeom>
            <a:avLst/>
            <a:gdLst/>
            <a:ahLst/>
            <a:cxnLst/>
            <a:rect l="0" t="0" r="r" b="b"/>
            <a:pathLst>
              <a:path w="388" h="35" fill="none">
                <a:moveTo>
                  <a:pt x="0" y="18"/>
                </a:moveTo>
                <a:lnTo>
                  <a:pt x="158" y="35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1" name="Straight Connector 4810"/>
          <p:cNvSpPr/>
          <p:nvPr/>
        </p:nvSpPr>
        <p:spPr>
          <a:xfrm flipV="1">
            <a:off x="7452360" y="1946880"/>
            <a:ext cx="1400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2" name="Straight Connector 4811"/>
          <p:cNvSpPr/>
          <p:nvPr/>
        </p:nvSpPr>
        <p:spPr>
          <a:xfrm flipV="1">
            <a:off x="7535160" y="1940400"/>
            <a:ext cx="114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3" name="Freeform: Shape 4812"/>
          <p:cNvSpPr/>
          <p:nvPr/>
        </p:nvSpPr>
        <p:spPr>
          <a:xfrm>
            <a:off x="7592400" y="1940400"/>
            <a:ext cx="75960" cy="6480"/>
          </a:xfrm>
          <a:custGeom>
            <a:avLst/>
            <a:gdLst/>
            <a:ahLst/>
            <a:cxnLst/>
            <a:rect l="0" t="0" r="r" b="b"/>
            <a:pathLst>
              <a:path w="211" h="18" fill="none">
                <a:moveTo>
                  <a:pt x="0" y="18"/>
                </a:moveTo>
                <a:lnTo>
                  <a:pt x="158" y="0"/>
                </a:lnTo>
                <a:lnTo>
                  <a:pt x="211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4" name="Freeform: Shape 4813"/>
          <p:cNvSpPr/>
          <p:nvPr/>
        </p:nvSpPr>
        <p:spPr>
          <a:xfrm>
            <a:off x="7649280" y="1940400"/>
            <a:ext cx="63720" cy="6480"/>
          </a:xfrm>
          <a:custGeom>
            <a:avLst/>
            <a:gdLst/>
            <a:ahLst/>
            <a:cxnLst/>
            <a:rect l="0" t="0" r="r" b="b"/>
            <a:pathLst>
              <a:path w="177" h="18" fill="none">
                <a:moveTo>
                  <a:pt x="0" y="0"/>
                </a:moveTo>
                <a:lnTo>
                  <a:pt x="53" y="18"/>
                </a:lnTo>
                <a:lnTo>
                  <a:pt x="17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5" name="Straight Connector 4814"/>
          <p:cNvSpPr/>
          <p:nvPr/>
        </p:nvSpPr>
        <p:spPr>
          <a:xfrm>
            <a:off x="7668360" y="194688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6" name="Straight Connector 4815"/>
          <p:cNvSpPr/>
          <p:nvPr/>
        </p:nvSpPr>
        <p:spPr>
          <a:xfrm flipV="1">
            <a:off x="7713000" y="194040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7" name="Straight Connector 4816"/>
          <p:cNvSpPr/>
          <p:nvPr/>
        </p:nvSpPr>
        <p:spPr>
          <a:xfrm flipV="1">
            <a:off x="7732080" y="194040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8" name="Straight Connector 4817"/>
          <p:cNvSpPr/>
          <p:nvPr/>
        </p:nvSpPr>
        <p:spPr>
          <a:xfrm flipV="1">
            <a:off x="7757640" y="1933920"/>
            <a:ext cx="18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9" name="Freeform: Shape 4818"/>
          <p:cNvSpPr/>
          <p:nvPr/>
        </p:nvSpPr>
        <p:spPr>
          <a:xfrm>
            <a:off x="7763760" y="193392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0" y="18"/>
                </a:moveTo>
                <a:lnTo>
                  <a:pt x="35" y="0"/>
                </a:lnTo>
                <a:lnTo>
                  <a:pt x="18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0" name="Straight Connector 4819"/>
          <p:cNvSpPr/>
          <p:nvPr/>
        </p:nvSpPr>
        <p:spPr>
          <a:xfrm flipH="1">
            <a:off x="7770240" y="19339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1" name="Straight Connector 4820"/>
          <p:cNvSpPr/>
          <p:nvPr/>
        </p:nvSpPr>
        <p:spPr>
          <a:xfrm flipH="1">
            <a:off x="7649280" y="18450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2" name="Freeform: Shape 4821"/>
          <p:cNvSpPr/>
          <p:nvPr/>
        </p:nvSpPr>
        <p:spPr>
          <a:xfrm>
            <a:off x="7655760" y="18450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3" name="Straight Connector 4822"/>
          <p:cNvSpPr/>
          <p:nvPr/>
        </p:nvSpPr>
        <p:spPr>
          <a:xfrm>
            <a:off x="7649280" y="18450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4" name="Straight Connector 4823"/>
          <p:cNvSpPr/>
          <p:nvPr/>
        </p:nvSpPr>
        <p:spPr>
          <a:xfrm>
            <a:off x="7655760" y="1845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5" name="Straight Connector 4824"/>
          <p:cNvSpPr/>
          <p:nvPr/>
        </p:nvSpPr>
        <p:spPr>
          <a:xfrm>
            <a:off x="7662240" y="18450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6" name="Freeform: Shape 4825"/>
          <p:cNvSpPr/>
          <p:nvPr/>
        </p:nvSpPr>
        <p:spPr>
          <a:xfrm>
            <a:off x="7668360" y="1845000"/>
            <a:ext cx="32040" cy="12600"/>
          </a:xfrm>
          <a:custGeom>
            <a:avLst/>
            <a:gdLst/>
            <a:ahLst/>
            <a:cxnLst/>
            <a:rect l="0" t="0" r="r" b="b"/>
            <a:pathLst>
              <a:path w="89" h="35" fill="none">
                <a:moveTo>
                  <a:pt x="0" y="0"/>
                </a:moveTo>
                <a:lnTo>
                  <a:pt x="36" y="0"/>
                </a:lnTo>
                <a:lnTo>
                  <a:pt x="89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7" name="Freeform: Shape 4826"/>
          <p:cNvSpPr/>
          <p:nvPr/>
        </p:nvSpPr>
        <p:spPr>
          <a:xfrm>
            <a:off x="7681320" y="184500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0" y="0"/>
                </a:moveTo>
                <a:lnTo>
                  <a:pt x="53" y="35"/>
                </a:lnTo>
                <a:lnTo>
                  <a:pt x="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8" name="Straight Connector 4827"/>
          <p:cNvSpPr/>
          <p:nvPr/>
        </p:nvSpPr>
        <p:spPr>
          <a:xfrm>
            <a:off x="7700400" y="1857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9" name="Straight Connector 4828"/>
          <p:cNvSpPr/>
          <p:nvPr/>
        </p:nvSpPr>
        <p:spPr>
          <a:xfrm>
            <a:off x="7713000" y="18576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0" name="Straight Connector 4829"/>
          <p:cNvSpPr/>
          <p:nvPr/>
        </p:nvSpPr>
        <p:spPr>
          <a:xfrm>
            <a:off x="7719480" y="18640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1" name="Straight Connector 4830"/>
          <p:cNvSpPr/>
          <p:nvPr/>
        </p:nvSpPr>
        <p:spPr>
          <a:xfrm>
            <a:off x="7732080" y="18766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2" name="Straight Connector 4831"/>
          <p:cNvSpPr/>
          <p:nvPr/>
        </p:nvSpPr>
        <p:spPr>
          <a:xfrm>
            <a:off x="7738560" y="1876680"/>
            <a:ext cx="37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3" name="Straight Connector 4832"/>
          <p:cNvSpPr/>
          <p:nvPr/>
        </p:nvSpPr>
        <p:spPr>
          <a:xfrm>
            <a:off x="7770240" y="19022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4" name="Freeform: Shape 4833"/>
          <p:cNvSpPr/>
          <p:nvPr/>
        </p:nvSpPr>
        <p:spPr>
          <a:xfrm>
            <a:off x="7776360" y="190836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0" y="0"/>
                </a:moveTo>
                <a:lnTo>
                  <a:pt x="36" y="18"/>
                </a:lnTo>
                <a:lnTo>
                  <a:pt x="36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5" name="Straight Connector 4834"/>
          <p:cNvSpPr/>
          <p:nvPr/>
        </p:nvSpPr>
        <p:spPr>
          <a:xfrm>
            <a:off x="7789320" y="19148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6" name="Straight Connector 4835"/>
          <p:cNvSpPr/>
          <p:nvPr/>
        </p:nvSpPr>
        <p:spPr>
          <a:xfrm>
            <a:off x="7789320" y="19213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7" name="Straight Connector 4836"/>
          <p:cNvSpPr/>
          <p:nvPr/>
        </p:nvSpPr>
        <p:spPr>
          <a:xfrm>
            <a:off x="7795440" y="19274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8" name="Straight Connector 4837"/>
          <p:cNvSpPr/>
          <p:nvPr/>
        </p:nvSpPr>
        <p:spPr>
          <a:xfrm>
            <a:off x="7795440" y="1933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9" name="Straight Connector 4838"/>
          <p:cNvSpPr/>
          <p:nvPr/>
        </p:nvSpPr>
        <p:spPr>
          <a:xfrm>
            <a:off x="7795440" y="1940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0" name="Freeform: Shape 4839"/>
          <p:cNvSpPr/>
          <p:nvPr/>
        </p:nvSpPr>
        <p:spPr>
          <a:xfrm>
            <a:off x="7789320" y="19530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17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1" name="Freeform: Shape 4840"/>
          <p:cNvSpPr/>
          <p:nvPr/>
        </p:nvSpPr>
        <p:spPr>
          <a:xfrm>
            <a:off x="7782840" y="195948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0"/>
                </a:moveTo>
                <a:lnTo>
                  <a:pt x="18" y="0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2" name="Freeform: Shape 4841"/>
          <p:cNvSpPr/>
          <p:nvPr/>
        </p:nvSpPr>
        <p:spPr>
          <a:xfrm>
            <a:off x="7744680" y="1959480"/>
            <a:ext cx="44640" cy="44640"/>
          </a:xfrm>
          <a:custGeom>
            <a:avLst/>
            <a:gdLst/>
            <a:ahLst/>
            <a:cxnLst/>
            <a:rect l="0" t="0" r="r" b="b"/>
            <a:pathLst>
              <a:path w="124" h="124" fill="none">
                <a:moveTo>
                  <a:pt x="124" y="0"/>
                </a:moveTo>
                <a:lnTo>
                  <a:pt x="106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3" name="Straight Connector 4842"/>
          <p:cNvSpPr/>
          <p:nvPr/>
        </p:nvSpPr>
        <p:spPr>
          <a:xfrm flipH="1">
            <a:off x="7713000" y="19720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4" name="Straight Connector 4843"/>
          <p:cNvSpPr/>
          <p:nvPr/>
        </p:nvSpPr>
        <p:spPr>
          <a:xfrm flipH="1">
            <a:off x="7681320" y="2004120"/>
            <a:ext cx="633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5" name="Freeform: Shape 4844"/>
          <p:cNvSpPr/>
          <p:nvPr/>
        </p:nvSpPr>
        <p:spPr>
          <a:xfrm>
            <a:off x="7674840" y="2029320"/>
            <a:ext cx="38160" cy="51120"/>
          </a:xfrm>
          <a:custGeom>
            <a:avLst/>
            <a:gdLst/>
            <a:ahLst/>
            <a:cxnLst/>
            <a:rect l="0" t="0" r="r" b="b"/>
            <a:pathLst>
              <a:path w="106" h="142" fill="none">
                <a:moveTo>
                  <a:pt x="106" y="0"/>
                </a:moveTo>
                <a:lnTo>
                  <a:pt x="18" y="89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6" name="Straight Connector 4845"/>
          <p:cNvSpPr/>
          <p:nvPr/>
        </p:nvSpPr>
        <p:spPr>
          <a:xfrm flipH="1">
            <a:off x="7674840" y="2061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7" name="Straight Connector 4846"/>
          <p:cNvSpPr/>
          <p:nvPr/>
        </p:nvSpPr>
        <p:spPr>
          <a:xfrm flipH="1">
            <a:off x="7477920" y="22964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8" name="Freeform: Shape 4847"/>
          <p:cNvSpPr/>
          <p:nvPr/>
        </p:nvSpPr>
        <p:spPr>
          <a:xfrm>
            <a:off x="747792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9" name="Freeform: Shape 4848"/>
          <p:cNvSpPr/>
          <p:nvPr/>
        </p:nvSpPr>
        <p:spPr>
          <a:xfrm>
            <a:off x="747144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0" name="Freeform: Shape 4849"/>
          <p:cNvSpPr/>
          <p:nvPr/>
        </p:nvSpPr>
        <p:spPr>
          <a:xfrm>
            <a:off x="7471440" y="22838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1" name="Straight Connector 4850"/>
          <p:cNvSpPr/>
          <p:nvPr/>
        </p:nvSpPr>
        <p:spPr>
          <a:xfrm flipV="1">
            <a:off x="747144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2" name="Straight Connector 4851"/>
          <p:cNvSpPr/>
          <p:nvPr/>
        </p:nvSpPr>
        <p:spPr>
          <a:xfrm flipV="1">
            <a:off x="747144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3" name="Freeform: Shape 4852"/>
          <p:cNvSpPr/>
          <p:nvPr/>
        </p:nvSpPr>
        <p:spPr>
          <a:xfrm>
            <a:off x="7477920" y="225828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0" y="53"/>
                </a:moveTo>
                <a:lnTo>
                  <a:pt x="0" y="3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4" name="Straight Connector 4853"/>
          <p:cNvSpPr/>
          <p:nvPr/>
        </p:nvSpPr>
        <p:spPr>
          <a:xfrm flipV="1">
            <a:off x="7477920" y="225216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5" name="Straight Connector 4854"/>
          <p:cNvSpPr/>
          <p:nvPr/>
        </p:nvSpPr>
        <p:spPr>
          <a:xfrm flipV="1">
            <a:off x="7503480" y="22456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6" name="Straight Connector 4855"/>
          <p:cNvSpPr/>
          <p:nvPr/>
        </p:nvSpPr>
        <p:spPr>
          <a:xfrm flipV="1">
            <a:off x="7509600" y="2226600"/>
            <a:ext cx="57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7" name="Straight Connector 4856"/>
          <p:cNvSpPr/>
          <p:nvPr/>
        </p:nvSpPr>
        <p:spPr>
          <a:xfrm flipV="1">
            <a:off x="7522560" y="2207520"/>
            <a:ext cx="824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8" name="Straight Connector 4857"/>
          <p:cNvSpPr/>
          <p:nvPr/>
        </p:nvSpPr>
        <p:spPr>
          <a:xfrm flipV="1">
            <a:off x="7566840" y="220752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9" name="Straight Connector 4858"/>
          <p:cNvSpPr/>
          <p:nvPr/>
        </p:nvSpPr>
        <p:spPr>
          <a:xfrm>
            <a:off x="7477920" y="220104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0" name="Straight Connector 4859"/>
          <p:cNvSpPr/>
          <p:nvPr/>
        </p:nvSpPr>
        <p:spPr>
          <a:xfrm>
            <a:off x="7477920" y="22010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1" name="Straight Connector 4860"/>
          <p:cNvSpPr/>
          <p:nvPr/>
        </p:nvSpPr>
        <p:spPr>
          <a:xfrm>
            <a:off x="7484400" y="22075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2" name="Straight Connector 4861"/>
          <p:cNvSpPr/>
          <p:nvPr/>
        </p:nvSpPr>
        <p:spPr>
          <a:xfrm>
            <a:off x="7484400" y="2214000"/>
            <a:ext cx="442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3" name="Straight Connector 4862"/>
          <p:cNvSpPr/>
          <p:nvPr/>
        </p:nvSpPr>
        <p:spPr>
          <a:xfrm>
            <a:off x="7490520" y="2220120"/>
            <a:ext cx="6372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4" name="Straight Connector 4863"/>
          <p:cNvSpPr/>
          <p:nvPr/>
        </p:nvSpPr>
        <p:spPr>
          <a:xfrm>
            <a:off x="7528680" y="226476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5" name="Straight Connector 4864"/>
          <p:cNvSpPr/>
          <p:nvPr/>
        </p:nvSpPr>
        <p:spPr>
          <a:xfrm>
            <a:off x="7554240" y="229032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6" name="Straight Connector 4865"/>
          <p:cNvSpPr/>
          <p:nvPr/>
        </p:nvSpPr>
        <p:spPr>
          <a:xfrm>
            <a:off x="7560360" y="229644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7" name="Straight Connector 4866"/>
          <p:cNvSpPr/>
          <p:nvPr/>
        </p:nvSpPr>
        <p:spPr>
          <a:xfrm>
            <a:off x="7566840" y="230292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8" name="Straight Connector 4867"/>
          <p:cNvSpPr/>
          <p:nvPr/>
        </p:nvSpPr>
        <p:spPr>
          <a:xfrm>
            <a:off x="7579440" y="23094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9" name="Straight Connector 4868"/>
          <p:cNvSpPr/>
          <p:nvPr/>
        </p:nvSpPr>
        <p:spPr>
          <a:xfrm>
            <a:off x="7605000" y="2334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0" name="Straight Connector 4869"/>
          <p:cNvSpPr/>
          <p:nvPr/>
        </p:nvSpPr>
        <p:spPr>
          <a:xfrm flipH="1">
            <a:off x="7420680" y="2277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1" name="Freeform: Shape 4870"/>
          <p:cNvSpPr/>
          <p:nvPr/>
        </p:nvSpPr>
        <p:spPr>
          <a:xfrm>
            <a:off x="7420680" y="22712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2" name="Straight Connector 4871"/>
          <p:cNvSpPr/>
          <p:nvPr/>
        </p:nvSpPr>
        <p:spPr>
          <a:xfrm flipV="1">
            <a:off x="7420680" y="2264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3" name="Freeform: Shape 4872"/>
          <p:cNvSpPr/>
          <p:nvPr/>
        </p:nvSpPr>
        <p:spPr>
          <a:xfrm>
            <a:off x="7420680" y="22647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4" name="Straight Connector 4873"/>
          <p:cNvSpPr/>
          <p:nvPr/>
        </p:nvSpPr>
        <p:spPr>
          <a:xfrm>
            <a:off x="7420680" y="226476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5" name="Straight Connector 4874"/>
          <p:cNvSpPr/>
          <p:nvPr/>
        </p:nvSpPr>
        <p:spPr>
          <a:xfrm>
            <a:off x="7427160" y="22647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6" name="Straight Connector 4875"/>
          <p:cNvSpPr/>
          <p:nvPr/>
        </p:nvSpPr>
        <p:spPr>
          <a:xfrm>
            <a:off x="7465320" y="22647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7" name="Straight Connector 4876"/>
          <p:cNvSpPr/>
          <p:nvPr/>
        </p:nvSpPr>
        <p:spPr>
          <a:xfrm>
            <a:off x="7484400" y="22647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8" name="Straight Connector 4877"/>
          <p:cNvSpPr/>
          <p:nvPr/>
        </p:nvSpPr>
        <p:spPr>
          <a:xfrm>
            <a:off x="7509600" y="22647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9" name="Straight Connector 4878"/>
          <p:cNvSpPr/>
          <p:nvPr/>
        </p:nvSpPr>
        <p:spPr>
          <a:xfrm>
            <a:off x="7516080" y="226476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0" name="Straight Connector 4879"/>
          <p:cNvSpPr/>
          <p:nvPr/>
        </p:nvSpPr>
        <p:spPr>
          <a:xfrm flipV="1">
            <a:off x="8754840" y="13741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1" name="Straight Connector 4880"/>
          <p:cNvSpPr/>
          <p:nvPr/>
        </p:nvSpPr>
        <p:spPr>
          <a:xfrm flipV="1">
            <a:off x="8754840" y="13676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2" name="Freeform: Shape 4881"/>
          <p:cNvSpPr/>
          <p:nvPr/>
        </p:nvSpPr>
        <p:spPr>
          <a:xfrm>
            <a:off x="8761320" y="13676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3" name="Freeform: Shape 4882"/>
          <p:cNvSpPr/>
          <p:nvPr/>
        </p:nvSpPr>
        <p:spPr>
          <a:xfrm>
            <a:off x="8754840" y="136764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36" y="0"/>
                </a:moveTo>
                <a:lnTo>
                  <a:pt x="18" y="0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4" name="Freeform: Shape 4883"/>
          <p:cNvSpPr/>
          <p:nvPr/>
        </p:nvSpPr>
        <p:spPr>
          <a:xfrm>
            <a:off x="8716680" y="1367640"/>
            <a:ext cx="44640" cy="38160"/>
          </a:xfrm>
          <a:custGeom>
            <a:avLst/>
            <a:gdLst/>
            <a:ahLst/>
            <a:cxnLst/>
            <a:rect l="0" t="0" r="r" b="b"/>
            <a:pathLst>
              <a:path w="124" h="106" fill="none">
                <a:moveTo>
                  <a:pt x="124" y="0"/>
                </a:moveTo>
                <a:lnTo>
                  <a:pt x="106" y="36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5" name="Straight Connector 4884"/>
          <p:cNvSpPr/>
          <p:nvPr/>
        </p:nvSpPr>
        <p:spPr>
          <a:xfrm flipH="1">
            <a:off x="8697600" y="1380600"/>
            <a:ext cx="57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6" name="Straight Connector 4885"/>
          <p:cNvSpPr/>
          <p:nvPr/>
        </p:nvSpPr>
        <p:spPr>
          <a:xfrm flipH="1">
            <a:off x="8665920" y="140580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7" name="Straight Connector 4886"/>
          <p:cNvSpPr/>
          <p:nvPr/>
        </p:nvSpPr>
        <p:spPr>
          <a:xfrm flipH="1">
            <a:off x="8640720" y="1418760"/>
            <a:ext cx="568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8" name="Straight Connector 4887"/>
          <p:cNvSpPr/>
          <p:nvPr/>
        </p:nvSpPr>
        <p:spPr>
          <a:xfrm flipH="1">
            <a:off x="8627760" y="144396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9" name="Straight Connector 4888"/>
          <p:cNvSpPr/>
          <p:nvPr/>
        </p:nvSpPr>
        <p:spPr>
          <a:xfrm flipH="1">
            <a:off x="8615160" y="146304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0" name="Straight Connector 4889"/>
          <p:cNvSpPr/>
          <p:nvPr/>
        </p:nvSpPr>
        <p:spPr>
          <a:xfrm flipH="1">
            <a:off x="8602560" y="146952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1" name="Straight Connector 4890"/>
          <p:cNvSpPr/>
          <p:nvPr/>
        </p:nvSpPr>
        <p:spPr>
          <a:xfrm flipH="1">
            <a:off x="8589600" y="1476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2" name="Freeform: Shape 4891"/>
          <p:cNvSpPr/>
          <p:nvPr/>
        </p:nvSpPr>
        <p:spPr>
          <a:xfrm>
            <a:off x="8589600" y="1488600"/>
            <a:ext cx="12960" cy="12960"/>
          </a:xfrm>
          <a:custGeom>
            <a:avLst/>
            <a:gdLst/>
            <a:ahLst/>
            <a:cxnLst/>
            <a:rect l="0" t="0" r="r" b="b"/>
            <a:pathLst>
              <a:path w="36" h="36" fill="none">
                <a:moveTo>
                  <a:pt x="36" y="0"/>
                </a:moveTo>
                <a:lnTo>
                  <a:pt x="0" y="18"/>
                </a:lnTo>
                <a:lnTo>
                  <a:pt x="0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3" name="Straight Connector 4892"/>
          <p:cNvSpPr/>
          <p:nvPr/>
        </p:nvSpPr>
        <p:spPr>
          <a:xfrm>
            <a:off x="8589600" y="1495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4" name="Freeform: Shape 4893"/>
          <p:cNvSpPr/>
          <p:nvPr/>
        </p:nvSpPr>
        <p:spPr>
          <a:xfrm>
            <a:off x="8589600" y="15015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5" name="Straight Connector 4894"/>
          <p:cNvSpPr/>
          <p:nvPr/>
        </p:nvSpPr>
        <p:spPr>
          <a:xfrm>
            <a:off x="8589600" y="15076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6" name="Straight Connector 4895"/>
          <p:cNvSpPr/>
          <p:nvPr/>
        </p:nvSpPr>
        <p:spPr>
          <a:xfrm>
            <a:off x="8596080" y="15076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7" name="Straight Connector 4896"/>
          <p:cNvSpPr/>
          <p:nvPr/>
        </p:nvSpPr>
        <p:spPr>
          <a:xfrm>
            <a:off x="8608680" y="15141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8" name="Straight Connector 4897"/>
          <p:cNvSpPr/>
          <p:nvPr/>
        </p:nvSpPr>
        <p:spPr>
          <a:xfrm>
            <a:off x="8615160" y="15141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9" name="Straight Connector 4898"/>
          <p:cNvSpPr/>
          <p:nvPr/>
        </p:nvSpPr>
        <p:spPr>
          <a:xfrm>
            <a:off x="8627760" y="1520640"/>
            <a:ext cx="32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0" name="Straight Connector 4899"/>
          <p:cNvSpPr/>
          <p:nvPr/>
        </p:nvSpPr>
        <p:spPr>
          <a:xfrm>
            <a:off x="8653320" y="152676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1" name="Straight Connector 4900"/>
          <p:cNvSpPr/>
          <p:nvPr/>
        </p:nvSpPr>
        <p:spPr>
          <a:xfrm>
            <a:off x="8659800" y="1533240"/>
            <a:ext cx="37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2" name="Straight Connector 4901"/>
          <p:cNvSpPr/>
          <p:nvPr/>
        </p:nvSpPr>
        <p:spPr>
          <a:xfrm>
            <a:off x="8678880" y="153972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3" name="Straight Connector 4902"/>
          <p:cNvSpPr/>
          <p:nvPr/>
        </p:nvSpPr>
        <p:spPr>
          <a:xfrm>
            <a:off x="8697600" y="154584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4" name="Freeform: Shape 4903"/>
          <p:cNvSpPr/>
          <p:nvPr/>
        </p:nvSpPr>
        <p:spPr>
          <a:xfrm>
            <a:off x="8704080" y="155232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0"/>
                </a:moveTo>
                <a:lnTo>
                  <a:pt x="0" y="18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5" name="Freeform: Shape 4904"/>
          <p:cNvSpPr/>
          <p:nvPr/>
        </p:nvSpPr>
        <p:spPr>
          <a:xfrm>
            <a:off x="8704080" y="155880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0" y="0"/>
                </a:moveTo>
                <a:lnTo>
                  <a:pt x="35" y="0"/>
                </a:lnTo>
                <a:lnTo>
                  <a:pt x="35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6" name="Straight Connector 4905"/>
          <p:cNvSpPr/>
          <p:nvPr/>
        </p:nvSpPr>
        <p:spPr>
          <a:xfrm>
            <a:off x="8716680" y="1558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7" name="Straight Connector 4906"/>
          <p:cNvSpPr/>
          <p:nvPr/>
        </p:nvSpPr>
        <p:spPr>
          <a:xfrm>
            <a:off x="8875800" y="13867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8" name="Freeform: Shape 4907"/>
          <p:cNvSpPr/>
          <p:nvPr/>
        </p:nvSpPr>
        <p:spPr>
          <a:xfrm>
            <a:off x="8875800" y="138672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17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9" name="Straight Connector 4908"/>
          <p:cNvSpPr/>
          <p:nvPr/>
        </p:nvSpPr>
        <p:spPr>
          <a:xfrm flipH="1">
            <a:off x="8875800" y="138672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0" name="Straight Connector 4909"/>
          <p:cNvSpPr/>
          <p:nvPr/>
        </p:nvSpPr>
        <p:spPr>
          <a:xfrm flipH="1">
            <a:off x="8862840" y="13932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1" name="Straight Connector 4910"/>
          <p:cNvSpPr/>
          <p:nvPr/>
        </p:nvSpPr>
        <p:spPr>
          <a:xfrm flipH="1">
            <a:off x="8850240" y="13996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2" name="Straight Connector 4911"/>
          <p:cNvSpPr/>
          <p:nvPr/>
        </p:nvSpPr>
        <p:spPr>
          <a:xfrm flipH="1">
            <a:off x="8843760" y="14187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3" name="Straight Connector 4912"/>
          <p:cNvSpPr/>
          <p:nvPr/>
        </p:nvSpPr>
        <p:spPr>
          <a:xfrm flipH="1">
            <a:off x="8837640" y="14313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4" name="Straight Connector 4913"/>
          <p:cNvSpPr/>
          <p:nvPr/>
        </p:nvSpPr>
        <p:spPr>
          <a:xfrm flipH="1">
            <a:off x="8818560" y="143136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5" name="Straight Connector 4914"/>
          <p:cNvSpPr/>
          <p:nvPr/>
        </p:nvSpPr>
        <p:spPr>
          <a:xfrm flipH="1">
            <a:off x="8793000" y="1437840"/>
            <a:ext cx="446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6" name="Freeform: Shape 4915"/>
          <p:cNvSpPr/>
          <p:nvPr/>
        </p:nvSpPr>
        <p:spPr>
          <a:xfrm>
            <a:off x="8786880" y="1450440"/>
            <a:ext cx="31680" cy="44640"/>
          </a:xfrm>
          <a:custGeom>
            <a:avLst/>
            <a:gdLst/>
            <a:ahLst/>
            <a:cxnLst/>
            <a:rect l="0" t="0" r="r" b="b"/>
            <a:pathLst>
              <a:path w="88" h="124" fill="none">
                <a:moveTo>
                  <a:pt x="88" y="0"/>
                </a:moveTo>
                <a:lnTo>
                  <a:pt x="17" y="53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7" name="Freeform: Shape 4916"/>
          <p:cNvSpPr/>
          <p:nvPr/>
        </p:nvSpPr>
        <p:spPr>
          <a:xfrm>
            <a:off x="8786880" y="1469520"/>
            <a:ext cx="25200" cy="57240"/>
          </a:xfrm>
          <a:custGeom>
            <a:avLst/>
            <a:gdLst/>
            <a:ahLst/>
            <a:cxnLst/>
            <a:rect l="0" t="0" r="r" b="b"/>
            <a:pathLst>
              <a:path w="70" h="159" fill="none">
                <a:moveTo>
                  <a:pt x="17" y="0"/>
                </a:moveTo>
                <a:lnTo>
                  <a:pt x="0" y="71"/>
                </a:lnTo>
                <a:lnTo>
                  <a:pt x="7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8" name="Freeform: Shape 4917"/>
          <p:cNvSpPr/>
          <p:nvPr/>
        </p:nvSpPr>
        <p:spPr>
          <a:xfrm>
            <a:off x="8786880" y="1495080"/>
            <a:ext cx="50760" cy="38160"/>
          </a:xfrm>
          <a:custGeom>
            <a:avLst/>
            <a:gdLst/>
            <a:ahLst/>
            <a:cxnLst/>
            <a:rect l="0" t="0" r="r" b="b"/>
            <a:pathLst>
              <a:path w="141" h="106" fill="none">
                <a:moveTo>
                  <a:pt x="0" y="0"/>
                </a:moveTo>
                <a:lnTo>
                  <a:pt x="70" y="88"/>
                </a:lnTo>
                <a:lnTo>
                  <a:pt x="14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9" name="Straight Connector 4918"/>
          <p:cNvSpPr/>
          <p:nvPr/>
        </p:nvSpPr>
        <p:spPr>
          <a:xfrm>
            <a:off x="8812080" y="152676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0" name="Straight Connector 4919"/>
          <p:cNvSpPr/>
          <p:nvPr/>
        </p:nvSpPr>
        <p:spPr>
          <a:xfrm>
            <a:off x="8837640" y="15332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1" name="Straight Connector 4920"/>
          <p:cNvSpPr/>
          <p:nvPr/>
        </p:nvSpPr>
        <p:spPr>
          <a:xfrm flipH="1">
            <a:off x="9161640" y="14313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2" name="Freeform: Shape 4921"/>
          <p:cNvSpPr/>
          <p:nvPr/>
        </p:nvSpPr>
        <p:spPr>
          <a:xfrm>
            <a:off x="9161640" y="1424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3" name="Freeform: Shape 4922"/>
          <p:cNvSpPr/>
          <p:nvPr/>
        </p:nvSpPr>
        <p:spPr>
          <a:xfrm>
            <a:off x="9155160" y="1424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4" name="Straight Connector 4923"/>
          <p:cNvSpPr/>
          <p:nvPr/>
        </p:nvSpPr>
        <p:spPr>
          <a:xfrm flipH="1" flipV="1">
            <a:off x="9148680" y="141876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5" name="Straight Connector 4924"/>
          <p:cNvSpPr/>
          <p:nvPr/>
        </p:nvSpPr>
        <p:spPr>
          <a:xfrm flipH="1" flipV="1">
            <a:off x="9117000" y="141228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6" name="Straight Connector 4925"/>
          <p:cNvSpPr/>
          <p:nvPr/>
        </p:nvSpPr>
        <p:spPr>
          <a:xfrm flipH="1" flipV="1">
            <a:off x="9110880" y="1412280"/>
            <a:ext cx="37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7" name="Straight Connector 4926"/>
          <p:cNvSpPr/>
          <p:nvPr/>
        </p:nvSpPr>
        <p:spPr>
          <a:xfrm flipH="1">
            <a:off x="9097920" y="14122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8" name="Straight Connector 4927"/>
          <p:cNvSpPr/>
          <p:nvPr/>
        </p:nvSpPr>
        <p:spPr>
          <a:xfrm flipH="1">
            <a:off x="9085320" y="141228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9" name="Straight Connector 4928"/>
          <p:cNvSpPr/>
          <p:nvPr/>
        </p:nvSpPr>
        <p:spPr>
          <a:xfrm flipH="1">
            <a:off x="9072720" y="14122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0" name="Straight Connector 4929"/>
          <p:cNvSpPr/>
          <p:nvPr/>
        </p:nvSpPr>
        <p:spPr>
          <a:xfrm flipH="1">
            <a:off x="9053640" y="141876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1" name="Freeform: Shape 4930"/>
          <p:cNvSpPr/>
          <p:nvPr/>
        </p:nvSpPr>
        <p:spPr>
          <a:xfrm>
            <a:off x="9053640" y="142488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0"/>
                </a:moveTo>
                <a:lnTo>
                  <a:pt x="0" y="36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2" name="Freeform: Shape 4931"/>
          <p:cNvSpPr/>
          <p:nvPr/>
        </p:nvSpPr>
        <p:spPr>
          <a:xfrm>
            <a:off x="9047160" y="14378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0"/>
                </a:moveTo>
                <a:lnTo>
                  <a:pt x="18" y="17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3" name="Freeform: Shape 4932"/>
          <p:cNvSpPr/>
          <p:nvPr/>
        </p:nvSpPr>
        <p:spPr>
          <a:xfrm>
            <a:off x="9034560" y="1443960"/>
            <a:ext cx="19080" cy="32040"/>
          </a:xfrm>
          <a:custGeom>
            <a:avLst/>
            <a:gdLst/>
            <a:ahLst/>
            <a:cxnLst/>
            <a:rect l="0" t="0" r="r" b="b"/>
            <a:pathLst>
              <a:path w="53" h="89" fill="none">
                <a:moveTo>
                  <a:pt x="53" y="0"/>
                </a:moveTo>
                <a:lnTo>
                  <a:pt x="35" y="0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4" name="Straight Connector 4933"/>
          <p:cNvSpPr/>
          <p:nvPr/>
        </p:nvSpPr>
        <p:spPr>
          <a:xfrm flipH="1">
            <a:off x="9034560" y="144396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5" name="Straight Connector 4934"/>
          <p:cNvSpPr/>
          <p:nvPr/>
        </p:nvSpPr>
        <p:spPr>
          <a:xfrm>
            <a:off x="9034560" y="14760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6" name="Straight Connector 4935"/>
          <p:cNvSpPr/>
          <p:nvPr/>
        </p:nvSpPr>
        <p:spPr>
          <a:xfrm>
            <a:off x="9034560" y="1482120"/>
            <a:ext cx="61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7" name="Freeform: Shape 4936"/>
          <p:cNvSpPr/>
          <p:nvPr/>
        </p:nvSpPr>
        <p:spPr>
          <a:xfrm>
            <a:off x="9034560" y="14886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17" y="71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8" name="Straight Connector 4937"/>
          <p:cNvSpPr/>
          <p:nvPr/>
        </p:nvSpPr>
        <p:spPr>
          <a:xfrm>
            <a:off x="9040680" y="151416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9" name="Straight Connector 4938"/>
          <p:cNvSpPr/>
          <p:nvPr/>
        </p:nvSpPr>
        <p:spPr>
          <a:xfrm>
            <a:off x="9053640" y="15332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0" name="Straight Connector 4939"/>
          <p:cNvSpPr/>
          <p:nvPr/>
        </p:nvSpPr>
        <p:spPr>
          <a:xfrm>
            <a:off x="9053640" y="1539720"/>
            <a:ext cx="633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1" name="Freeform: Shape 4940"/>
          <p:cNvSpPr/>
          <p:nvPr/>
        </p:nvSpPr>
        <p:spPr>
          <a:xfrm>
            <a:off x="9059760" y="1526760"/>
            <a:ext cx="114480" cy="32040"/>
          </a:xfrm>
          <a:custGeom>
            <a:avLst/>
            <a:gdLst/>
            <a:ahLst/>
            <a:cxnLst/>
            <a:rect l="0" t="0" r="r" b="b"/>
            <a:pathLst>
              <a:path w="318" h="89" fill="none">
                <a:moveTo>
                  <a:pt x="0" y="53"/>
                </a:moveTo>
                <a:lnTo>
                  <a:pt x="159" y="89"/>
                </a:lnTo>
                <a:lnTo>
                  <a:pt x="3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2" name="Freeform: Shape 4941"/>
          <p:cNvSpPr/>
          <p:nvPr/>
        </p:nvSpPr>
        <p:spPr>
          <a:xfrm>
            <a:off x="9117000" y="1507680"/>
            <a:ext cx="76320" cy="51120"/>
          </a:xfrm>
          <a:custGeom>
            <a:avLst/>
            <a:gdLst/>
            <a:ahLst/>
            <a:cxnLst/>
            <a:rect l="0" t="0" r="r" b="b"/>
            <a:pathLst>
              <a:path w="212" h="142" fill="none">
                <a:moveTo>
                  <a:pt x="0" y="142"/>
                </a:moveTo>
                <a:lnTo>
                  <a:pt x="159" y="53"/>
                </a:lnTo>
                <a:lnTo>
                  <a:pt x="2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3" name="Freeform: Shape 4942"/>
          <p:cNvSpPr/>
          <p:nvPr/>
        </p:nvSpPr>
        <p:spPr>
          <a:xfrm>
            <a:off x="9174240" y="1469520"/>
            <a:ext cx="25560" cy="57240"/>
          </a:xfrm>
          <a:custGeom>
            <a:avLst/>
            <a:gdLst/>
            <a:ahLst/>
            <a:cxnLst/>
            <a:rect l="0" t="0" r="r" b="b"/>
            <a:pathLst>
              <a:path w="71" h="159" fill="none">
                <a:moveTo>
                  <a:pt x="0" y="159"/>
                </a:moveTo>
                <a:lnTo>
                  <a:pt x="53" y="106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4" name="Freeform: Shape 4943"/>
          <p:cNvSpPr/>
          <p:nvPr/>
        </p:nvSpPr>
        <p:spPr>
          <a:xfrm>
            <a:off x="9148680" y="1437840"/>
            <a:ext cx="51120" cy="69840"/>
          </a:xfrm>
          <a:custGeom>
            <a:avLst/>
            <a:gdLst/>
            <a:ahLst/>
            <a:cxnLst/>
            <a:rect l="0" t="0" r="r" b="b"/>
            <a:pathLst>
              <a:path w="142" h="194" fill="none">
                <a:moveTo>
                  <a:pt x="124" y="194"/>
                </a:moveTo>
                <a:lnTo>
                  <a:pt x="142" y="8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5" name="Straight Connector 4944"/>
          <p:cNvSpPr/>
          <p:nvPr/>
        </p:nvSpPr>
        <p:spPr>
          <a:xfrm flipH="1" flipV="1">
            <a:off x="9129960" y="143136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6" name="Straight Connector 4945"/>
          <p:cNvSpPr/>
          <p:nvPr/>
        </p:nvSpPr>
        <p:spPr>
          <a:xfrm flipH="1" flipV="1">
            <a:off x="9123480" y="143136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7" name="Straight Connector 4946"/>
          <p:cNvSpPr/>
          <p:nvPr/>
        </p:nvSpPr>
        <p:spPr>
          <a:xfrm flipH="1">
            <a:off x="9123480" y="14313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8" name="Straight Connector 4947"/>
          <p:cNvSpPr/>
          <p:nvPr/>
        </p:nvSpPr>
        <p:spPr>
          <a:xfrm flipV="1">
            <a:off x="9263160" y="13042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9" name="Freeform: Shape 4948"/>
          <p:cNvSpPr/>
          <p:nvPr/>
        </p:nvSpPr>
        <p:spPr>
          <a:xfrm>
            <a:off x="9263160" y="13104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0" name="Straight Connector 4949"/>
          <p:cNvSpPr/>
          <p:nvPr/>
        </p:nvSpPr>
        <p:spPr>
          <a:xfrm>
            <a:off x="9263160" y="130428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1" name="Straight Connector 4950"/>
          <p:cNvSpPr/>
          <p:nvPr/>
        </p:nvSpPr>
        <p:spPr>
          <a:xfrm>
            <a:off x="9263160" y="1310400"/>
            <a:ext cx="126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2" name="Straight Connector 4951"/>
          <p:cNvSpPr/>
          <p:nvPr/>
        </p:nvSpPr>
        <p:spPr>
          <a:xfrm>
            <a:off x="9269640" y="1329480"/>
            <a:ext cx="2520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3" name="Straight Connector 4952"/>
          <p:cNvSpPr/>
          <p:nvPr/>
        </p:nvSpPr>
        <p:spPr>
          <a:xfrm>
            <a:off x="9275760" y="1374120"/>
            <a:ext cx="25560" cy="146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4" name="Straight Connector 4953"/>
          <p:cNvSpPr/>
          <p:nvPr/>
        </p:nvSpPr>
        <p:spPr>
          <a:xfrm>
            <a:off x="9294840" y="149508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5" name="Straight Connector 4954"/>
          <p:cNvSpPr/>
          <p:nvPr/>
        </p:nvSpPr>
        <p:spPr>
          <a:xfrm>
            <a:off x="9301320" y="1520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6" name="Straight Connector 4955"/>
          <p:cNvSpPr/>
          <p:nvPr/>
        </p:nvSpPr>
        <p:spPr>
          <a:xfrm flipV="1">
            <a:off x="9307800" y="1431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7" name="Straight Connector 4956"/>
          <p:cNvSpPr/>
          <p:nvPr/>
        </p:nvSpPr>
        <p:spPr>
          <a:xfrm flipV="1">
            <a:off x="9307800" y="14248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8" name="Straight Connector 4957"/>
          <p:cNvSpPr/>
          <p:nvPr/>
        </p:nvSpPr>
        <p:spPr>
          <a:xfrm flipV="1">
            <a:off x="9307800" y="14187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9" name="Freeform: Shape 4958"/>
          <p:cNvSpPr/>
          <p:nvPr/>
        </p:nvSpPr>
        <p:spPr>
          <a:xfrm>
            <a:off x="9307800" y="141876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0" y="0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0" name="Straight Connector 4959"/>
          <p:cNvSpPr/>
          <p:nvPr/>
        </p:nvSpPr>
        <p:spPr>
          <a:xfrm>
            <a:off x="9307800" y="1418760"/>
            <a:ext cx="1015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1" name="Freeform: Shape 4960"/>
          <p:cNvSpPr/>
          <p:nvPr/>
        </p:nvSpPr>
        <p:spPr>
          <a:xfrm>
            <a:off x="9313920" y="1418760"/>
            <a:ext cx="120960" cy="31680"/>
          </a:xfrm>
          <a:custGeom>
            <a:avLst/>
            <a:gdLst/>
            <a:ahLst/>
            <a:cxnLst/>
            <a:rect l="0" t="0" r="r" b="b"/>
            <a:pathLst>
              <a:path w="336" h="88" fill="none">
                <a:moveTo>
                  <a:pt x="0" y="0"/>
                </a:moveTo>
                <a:lnTo>
                  <a:pt x="265" y="35"/>
                </a:lnTo>
                <a:lnTo>
                  <a:pt x="33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2" name="Straight Connector 4961"/>
          <p:cNvSpPr/>
          <p:nvPr/>
        </p:nvSpPr>
        <p:spPr>
          <a:xfrm>
            <a:off x="9409320" y="143136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3" name="Freeform: Shape 4962"/>
          <p:cNvSpPr/>
          <p:nvPr/>
        </p:nvSpPr>
        <p:spPr>
          <a:xfrm>
            <a:off x="9434880" y="1450440"/>
            <a:ext cx="12600" cy="51120"/>
          </a:xfrm>
          <a:custGeom>
            <a:avLst/>
            <a:gdLst/>
            <a:ahLst/>
            <a:cxnLst/>
            <a:rect l="0" t="0" r="r" b="b"/>
            <a:pathLst>
              <a:path w="35" h="142" fill="none">
                <a:moveTo>
                  <a:pt x="0" y="0"/>
                </a:moveTo>
                <a:lnTo>
                  <a:pt x="17" y="18"/>
                </a:lnTo>
                <a:lnTo>
                  <a:pt x="35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4" name="Freeform: Shape 4963"/>
          <p:cNvSpPr/>
          <p:nvPr/>
        </p:nvSpPr>
        <p:spPr>
          <a:xfrm>
            <a:off x="9390240" y="1456920"/>
            <a:ext cx="57240" cy="88920"/>
          </a:xfrm>
          <a:custGeom>
            <a:avLst/>
            <a:gdLst/>
            <a:ahLst/>
            <a:cxnLst/>
            <a:rect l="0" t="0" r="r" b="b"/>
            <a:pathLst>
              <a:path w="159" h="247" fill="none">
                <a:moveTo>
                  <a:pt x="141" y="0"/>
                </a:moveTo>
                <a:lnTo>
                  <a:pt x="159" y="124"/>
                </a:lnTo>
                <a:lnTo>
                  <a:pt x="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5" name="Freeform: Shape 4964"/>
          <p:cNvSpPr/>
          <p:nvPr/>
        </p:nvSpPr>
        <p:spPr>
          <a:xfrm>
            <a:off x="9365040" y="1501560"/>
            <a:ext cx="82440" cy="50760"/>
          </a:xfrm>
          <a:custGeom>
            <a:avLst/>
            <a:gdLst/>
            <a:ahLst/>
            <a:cxnLst/>
            <a:rect l="0" t="0" r="r" b="b"/>
            <a:pathLst>
              <a:path w="229" h="141" fill="none">
                <a:moveTo>
                  <a:pt x="229" y="0"/>
                </a:moveTo>
                <a:lnTo>
                  <a:pt x="70" y="123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6" name="Freeform: Shape 4965"/>
          <p:cNvSpPr/>
          <p:nvPr/>
        </p:nvSpPr>
        <p:spPr>
          <a:xfrm>
            <a:off x="9320400" y="1539720"/>
            <a:ext cx="69840" cy="12600"/>
          </a:xfrm>
          <a:custGeom>
            <a:avLst/>
            <a:gdLst/>
            <a:ahLst/>
            <a:cxnLst/>
            <a:rect l="0" t="0" r="r" b="b"/>
            <a:pathLst>
              <a:path w="194" h="35" fill="none">
                <a:moveTo>
                  <a:pt x="194" y="17"/>
                </a:moveTo>
                <a:lnTo>
                  <a:pt x="124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7" name="Straight Connector 4966"/>
          <p:cNvSpPr/>
          <p:nvPr/>
        </p:nvSpPr>
        <p:spPr>
          <a:xfrm flipH="1" flipV="1">
            <a:off x="9320400" y="153972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8" name="Straight Connector 4967"/>
          <p:cNvSpPr/>
          <p:nvPr/>
        </p:nvSpPr>
        <p:spPr>
          <a:xfrm flipH="1" flipV="1">
            <a:off x="9561960" y="137412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9" name="Straight Connector 4968"/>
          <p:cNvSpPr/>
          <p:nvPr/>
        </p:nvSpPr>
        <p:spPr>
          <a:xfrm flipH="1" flipV="1">
            <a:off x="9555480" y="13741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0" name="Straight Connector 4969"/>
          <p:cNvSpPr/>
          <p:nvPr/>
        </p:nvSpPr>
        <p:spPr>
          <a:xfrm flipH="1">
            <a:off x="9536400" y="13741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1" name="Freeform: Shape 4970"/>
          <p:cNvSpPr/>
          <p:nvPr/>
        </p:nvSpPr>
        <p:spPr>
          <a:xfrm>
            <a:off x="9523800" y="137412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35" y="18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2" name="Freeform: Shape 4971"/>
          <p:cNvSpPr/>
          <p:nvPr/>
        </p:nvSpPr>
        <p:spPr>
          <a:xfrm>
            <a:off x="9523800" y="1380600"/>
            <a:ext cx="12600" cy="38160"/>
          </a:xfrm>
          <a:custGeom>
            <a:avLst/>
            <a:gdLst/>
            <a:ahLst/>
            <a:cxnLst/>
            <a:rect l="0" t="0" r="r" b="b"/>
            <a:pathLst>
              <a:path w="35" h="106" fill="none">
                <a:moveTo>
                  <a:pt x="35" y="0"/>
                </a:moveTo>
                <a:lnTo>
                  <a:pt x="0" y="70"/>
                </a:lnTo>
                <a:lnTo>
                  <a:pt x="1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3" name="Straight Connector 4972"/>
          <p:cNvSpPr/>
          <p:nvPr/>
        </p:nvSpPr>
        <p:spPr>
          <a:xfrm>
            <a:off x="9523800" y="14058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4" name="Freeform: Shape 4973"/>
          <p:cNvSpPr/>
          <p:nvPr/>
        </p:nvSpPr>
        <p:spPr>
          <a:xfrm>
            <a:off x="9529920" y="1418760"/>
            <a:ext cx="38160" cy="31680"/>
          </a:xfrm>
          <a:custGeom>
            <a:avLst/>
            <a:gdLst/>
            <a:ahLst/>
            <a:cxnLst/>
            <a:rect l="0" t="0" r="r" b="b"/>
            <a:pathLst>
              <a:path w="106" h="88" fill="none">
                <a:moveTo>
                  <a:pt x="0" y="0"/>
                </a:moveTo>
                <a:lnTo>
                  <a:pt x="0" y="17"/>
                </a:lnTo>
                <a:lnTo>
                  <a:pt x="106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5" name="Straight Connector 4974"/>
          <p:cNvSpPr/>
          <p:nvPr/>
        </p:nvSpPr>
        <p:spPr>
          <a:xfrm>
            <a:off x="9529920" y="1424880"/>
            <a:ext cx="51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6" name="Straight Connector 4975"/>
          <p:cNvSpPr/>
          <p:nvPr/>
        </p:nvSpPr>
        <p:spPr>
          <a:xfrm>
            <a:off x="9568080" y="14504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7" name="Straight Connector 4976"/>
          <p:cNvSpPr/>
          <p:nvPr/>
        </p:nvSpPr>
        <p:spPr>
          <a:xfrm>
            <a:off x="9581040" y="14630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8" name="Straight Connector 4977"/>
          <p:cNvSpPr/>
          <p:nvPr/>
        </p:nvSpPr>
        <p:spPr>
          <a:xfrm>
            <a:off x="9587160" y="14630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9" name="Straight Connector 4978"/>
          <p:cNvSpPr/>
          <p:nvPr/>
        </p:nvSpPr>
        <p:spPr>
          <a:xfrm>
            <a:off x="9606240" y="147600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0" name="Straight Connector 4979"/>
          <p:cNvSpPr/>
          <p:nvPr/>
        </p:nvSpPr>
        <p:spPr>
          <a:xfrm>
            <a:off x="9618840" y="14886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1" name="Freeform: Shape 4980"/>
          <p:cNvSpPr/>
          <p:nvPr/>
        </p:nvSpPr>
        <p:spPr>
          <a:xfrm>
            <a:off x="9612720" y="150156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35" y="0"/>
                </a:moveTo>
                <a:lnTo>
                  <a:pt x="35" y="17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2" name="Straight Connector 4981"/>
          <p:cNvSpPr/>
          <p:nvPr/>
        </p:nvSpPr>
        <p:spPr>
          <a:xfrm flipH="1">
            <a:off x="9593640" y="1507680"/>
            <a:ext cx="316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3" name="Straight Connector 4982"/>
          <p:cNvSpPr/>
          <p:nvPr/>
        </p:nvSpPr>
        <p:spPr>
          <a:xfrm flipH="1">
            <a:off x="9581040" y="151416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4" name="Straight Connector 4983"/>
          <p:cNvSpPr/>
          <p:nvPr/>
        </p:nvSpPr>
        <p:spPr>
          <a:xfrm flipH="1">
            <a:off x="9568080" y="152064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5" name="Straight Connector 4984"/>
          <p:cNvSpPr/>
          <p:nvPr/>
        </p:nvSpPr>
        <p:spPr>
          <a:xfrm flipH="1">
            <a:off x="9536400" y="152064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6" name="Freeform: Shape 4985"/>
          <p:cNvSpPr/>
          <p:nvPr/>
        </p:nvSpPr>
        <p:spPr>
          <a:xfrm>
            <a:off x="9517320" y="1507680"/>
            <a:ext cx="50760" cy="12960"/>
          </a:xfrm>
          <a:custGeom>
            <a:avLst/>
            <a:gdLst/>
            <a:ahLst/>
            <a:cxnLst/>
            <a:rect l="0" t="0" r="r" b="b"/>
            <a:pathLst>
              <a:path w="141" h="36" fill="none">
                <a:moveTo>
                  <a:pt x="141" y="36"/>
                </a:moveTo>
                <a:lnTo>
                  <a:pt x="53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7" name="Straight Connector 4986"/>
          <p:cNvSpPr/>
          <p:nvPr/>
        </p:nvSpPr>
        <p:spPr>
          <a:xfrm flipH="1" flipV="1">
            <a:off x="9517320" y="150768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8" name="Straight Connector 4987"/>
          <p:cNvSpPr/>
          <p:nvPr/>
        </p:nvSpPr>
        <p:spPr>
          <a:xfrm>
            <a:off x="9720720" y="14313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9" name="Freeform: Shape 4988"/>
          <p:cNvSpPr/>
          <p:nvPr/>
        </p:nvSpPr>
        <p:spPr>
          <a:xfrm>
            <a:off x="9720720" y="1424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0" name="Freeform: Shape 4989"/>
          <p:cNvSpPr/>
          <p:nvPr/>
        </p:nvSpPr>
        <p:spPr>
          <a:xfrm>
            <a:off x="9726840" y="1424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1" name="Freeform: Shape 4990"/>
          <p:cNvSpPr/>
          <p:nvPr/>
        </p:nvSpPr>
        <p:spPr>
          <a:xfrm>
            <a:off x="9726840" y="140580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53"/>
                </a:moveTo>
                <a:lnTo>
                  <a:pt x="18" y="53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2" name="Freeform: Shape 4991"/>
          <p:cNvSpPr/>
          <p:nvPr/>
        </p:nvSpPr>
        <p:spPr>
          <a:xfrm>
            <a:off x="9733320" y="1399680"/>
            <a:ext cx="25560" cy="25200"/>
          </a:xfrm>
          <a:custGeom>
            <a:avLst/>
            <a:gdLst/>
            <a:ahLst/>
            <a:cxnLst/>
            <a:rect l="0" t="0" r="r" b="b"/>
            <a:pathLst>
              <a:path w="71" h="70" fill="none">
                <a:moveTo>
                  <a:pt x="0" y="70"/>
                </a:moveTo>
                <a:lnTo>
                  <a:pt x="35" y="17"/>
                </a:lnTo>
                <a:lnTo>
                  <a:pt x="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3" name="Straight Connector 4992"/>
          <p:cNvSpPr/>
          <p:nvPr/>
        </p:nvSpPr>
        <p:spPr>
          <a:xfrm flipV="1">
            <a:off x="9745920" y="13932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4" name="Straight Connector 4993"/>
          <p:cNvSpPr/>
          <p:nvPr/>
        </p:nvSpPr>
        <p:spPr>
          <a:xfrm flipV="1">
            <a:off x="9758880" y="137412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5" name="Straight Connector 4994"/>
          <p:cNvSpPr/>
          <p:nvPr/>
        </p:nvSpPr>
        <p:spPr>
          <a:xfrm flipV="1">
            <a:off x="9765000" y="136764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6" name="Straight Connector 4995"/>
          <p:cNvSpPr/>
          <p:nvPr/>
        </p:nvSpPr>
        <p:spPr>
          <a:xfrm flipV="1">
            <a:off x="9784080" y="13615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7" name="Freeform: Shape 4996"/>
          <p:cNvSpPr/>
          <p:nvPr/>
        </p:nvSpPr>
        <p:spPr>
          <a:xfrm>
            <a:off x="9777960" y="136152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8" name="Straight Connector 4997"/>
          <p:cNvSpPr/>
          <p:nvPr/>
        </p:nvSpPr>
        <p:spPr>
          <a:xfrm flipH="1">
            <a:off x="9739800" y="136152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9" name="Freeform: Shape 4998"/>
          <p:cNvSpPr/>
          <p:nvPr/>
        </p:nvSpPr>
        <p:spPr>
          <a:xfrm>
            <a:off x="9708120" y="1361520"/>
            <a:ext cx="69840" cy="108000"/>
          </a:xfrm>
          <a:custGeom>
            <a:avLst/>
            <a:gdLst/>
            <a:ahLst/>
            <a:cxnLst/>
            <a:rect l="0" t="0" r="r" b="b"/>
            <a:pathLst>
              <a:path w="194" h="300" fill="none">
                <a:moveTo>
                  <a:pt x="194" y="0"/>
                </a:moveTo>
                <a:lnTo>
                  <a:pt x="88" y="17"/>
                </a:lnTo>
                <a:lnTo>
                  <a:pt x="0" y="30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0" name="Freeform: Shape 4999"/>
          <p:cNvSpPr/>
          <p:nvPr/>
        </p:nvSpPr>
        <p:spPr>
          <a:xfrm>
            <a:off x="9708120" y="1367640"/>
            <a:ext cx="37800" cy="140040"/>
          </a:xfrm>
          <a:custGeom>
            <a:avLst/>
            <a:gdLst/>
            <a:ahLst/>
            <a:cxnLst/>
            <a:rect l="0" t="0" r="r" b="b"/>
            <a:pathLst>
              <a:path w="105" h="389" fill="none">
                <a:moveTo>
                  <a:pt x="88" y="0"/>
                </a:moveTo>
                <a:lnTo>
                  <a:pt x="0" y="283"/>
                </a:lnTo>
                <a:lnTo>
                  <a:pt x="105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1" name="Straight Connector 5000"/>
          <p:cNvSpPr/>
          <p:nvPr/>
        </p:nvSpPr>
        <p:spPr>
          <a:xfrm>
            <a:off x="9708120" y="1469520"/>
            <a:ext cx="44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2" name="Straight Connector 5001"/>
          <p:cNvSpPr/>
          <p:nvPr/>
        </p:nvSpPr>
        <p:spPr>
          <a:xfrm flipV="1">
            <a:off x="9745920" y="1501560"/>
            <a:ext cx="763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3" name="Straight Connector 5002"/>
          <p:cNvSpPr/>
          <p:nvPr/>
        </p:nvSpPr>
        <p:spPr>
          <a:xfrm flipV="1">
            <a:off x="9752400" y="1501560"/>
            <a:ext cx="698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4" name="Straight Connector 5003"/>
          <p:cNvSpPr/>
          <p:nvPr/>
        </p:nvSpPr>
        <p:spPr>
          <a:xfrm>
            <a:off x="9892080" y="13806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5" name="Straight Connector 5004"/>
          <p:cNvSpPr/>
          <p:nvPr/>
        </p:nvSpPr>
        <p:spPr>
          <a:xfrm>
            <a:off x="9892080" y="1380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6" name="Straight Connector 5005"/>
          <p:cNvSpPr/>
          <p:nvPr/>
        </p:nvSpPr>
        <p:spPr>
          <a:xfrm>
            <a:off x="9892080" y="13867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7" name="Straight Connector 5006"/>
          <p:cNvSpPr/>
          <p:nvPr/>
        </p:nvSpPr>
        <p:spPr>
          <a:xfrm>
            <a:off x="9892080" y="139320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8" name="Straight Connector 5007"/>
          <p:cNvSpPr/>
          <p:nvPr/>
        </p:nvSpPr>
        <p:spPr>
          <a:xfrm>
            <a:off x="9892080" y="1424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9" name="Straight Connector 5008"/>
          <p:cNvSpPr/>
          <p:nvPr/>
        </p:nvSpPr>
        <p:spPr>
          <a:xfrm>
            <a:off x="9892080" y="1431360"/>
            <a:ext cx="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0" name="Freeform: Shape 5009"/>
          <p:cNvSpPr/>
          <p:nvPr/>
        </p:nvSpPr>
        <p:spPr>
          <a:xfrm>
            <a:off x="9892080" y="145044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0" y="0"/>
                </a:moveTo>
                <a:lnTo>
                  <a:pt x="0" y="177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1" name="Straight Connector 5010"/>
          <p:cNvSpPr/>
          <p:nvPr/>
        </p:nvSpPr>
        <p:spPr>
          <a:xfrm flipV="1">
            <a:off x="9892080" y="15076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2" name="Straight Connector 5011"/>
          <p:cNvSpPr/>
          <p:nvPr/>
        </p:nvSpPr>
        <p:spPr>
          <a:xfrm flipV="1">
            <a:off x="9898560" y="15015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3" name="Straight Connector 5012"/>
          <p:cNvSpPr/>
          <p:nvPr/>
        </p:nvSpPr>
        <p:spPr>
          <a:xfrm flipV="1">
            <a:off x="9905040" y="14950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4" name="Straight Connector 5013"/>
          <p:cNvSpPr/>
          <p:nvPr/>
        </p:nvSpPr>
        <p:spPr>
          <a:xfrm flipV="1">
            <a:off x="9905040" y="14886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5" name="Straight Connector 5014"/>
          <p:cNvSpPr/>
          <p:nvPr/>
        </p:nvSpPr>
        <p:spPr>
          <a:xfrm flipV="1">
            <a:off x="9905040" y="148212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6" name="Straight Connector 5015"/>
          <p:cNvSpPr/>
          <p:nvPr/>
        </p:nvSpPr>
        <p:spPr>
          <a:xfrm flipV="1">
            <a:off x="9905040" y="144396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7" name="Freeform: Shape 5016"/>
          <p:cNvSpPr/>
          <p:nvPr/>
        </p:nvSpPr>
        <p:spPr>
          <a:xfrm>
            <a:off x="9905040" y="1418760"/>
            <a:ext cx="19080" cy="63360"/>
          </a:xfrm>
          <a:custGeom>
            <a:avLst/>
            <a:gdLst/>
            <a:ahLst/>
            <a:cxnLst/>
            <a:rect l="0" t="0" r="r" b="b"/>
            <a:pathLst>
              <a:path w="53" h="176" fill="none">
                <a:moveTo>
                  <a:pt x="0" y="176"/>
                </a:moveTo>
                <a:lnTo>
                  <a:pt x="17" y="70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8" name="Freeform: Shape 5017"/>
          <p:cNvSpPr/>
          <p:nvPr/>
        </p:nvSpPr>
        <p:spPr>
          <a:xfrm>
            <a:off x="9911160" y="140580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36" y="36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9" name="Freeform: Shape 5018"/>
          <p:cNvSpPr/>
          <p:nvPr/>
        </p:nvSpPr>
        <p:spPr>
          <a:xfrm>
            <a:off x="9924120" y="1405800"/>
            <a:ext cx="56880" cy="12960"/>
          </a:xfrm>
          <a:custGeom>
            <a:avLst/>
            <a:gdLst/>
            <a:ahLst/>
            <a:cxnLst/>
            <a:rect l="0" t="0" r="r" b="b"/>
            <a:pathLst>
              <a:path w="158" h="36" fill="none">
                <a:moveTo>
                  <a:pt x="0" y="36"/>
                </a:moveTo>
                <a:lnTo>
                  <a:pt x="70" y="0"/>
                </a:lnTo>
                <a:lnTo>
                  <a:pt x="15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0" name="Freeform: Shape 5019"/>
          <p:cNvSpPr/>
          <p:nvPr/>
        </p:nvSpPr>
        <p:spPr>
          <a:xfrm>
            <a:off x="9949320" y="1405800"/>
            <a:ext cx="44640" cy="6480"/>
          </a:xfrm>
          <a:custGeom>
            <a:avLst/>
            <a:gdLst/>
            <a:ahLst/>
            <a:cxnLst/>
            <a:rect l="0" t="0" r="r" b="b"/>
            <a:pathLst>
              <a:path w="124" h="18" fill="none">
                <a:moveTo>
                  <a:pt x="0" y="0"/>
                </a:moveTo>
                <a:lnTo>
                  <a:pt x="88" y="0"/>
                </a:lnTo>
                <a:lnTo>
                  <a:pt x="124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1" name="Straight Connector 5020"/>
          <p:cNvSpPr/>
          <p:nvPr/>
        </p:nvSpPr>
        <p:spPr>
          <a:xfrm>
            <a:off x="9981000" y="1405800"/>
            <a:ext cx="32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2" name="Straight Connector 5021"/>
          <p:cNvSpPr/>
          <p:nvPr/>
        </p:nvSpPr>
        <p:spPr>
          <a:xfrm>
            <a:off x="9993960" y="14122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3" name="Straight Connector 5022"/>
          <p:cNvSpPr/>
          <p:nvPr/>
        </p:nvSpPr>
        <p:spPr>
          <a:xfrm>
            <a:off x="10101960" y="136152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4" name="Straight Connector 5023"/>
          <p:cNvSpPr/>
          <p:nvPr/>
        </p:nvSpPr>
        <p:spPr>
          <a:xfrm>
            <a:off x="10101960" y="13615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5" name="Straight Connector 5024"/>
          <p:cNvSpPr/>
          <p:nvPr/>
        </p:nvSpPr>
        <p:spPr>
          <a:xfrm>
            <a:off x="10108080" y="1374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6" name="Straight Connector 5025"/>
          <p:cNvSpPr/>
          <p:nvPr/>
        </p:nvSpPr>
        <p:spPr>
          <a:xfrm>
            <a:off x="10108080" y="138060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7" name="Straight Connector 5026"/>
          <p:cNvSpPr/>
          <p:nvPr/>
        </p:nvSpPr>
        <p:spPr>
          <a:xfrm>
            <a:off x="10108080" y="13867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8" name="Straight Connector 5027"/>
          <p:cNvSpPr/>
          <p:nvPr/>
        </p:nvSpPr>
        <p:spPr>
          <a:xfrm>
            <a:off x="10108080" y="143136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9" name="Freeform: Shape 5028"/>
          <p:cNvSpPr/>
          <p:nvPr/>
        </p:nvSpPr>
        <p:spPr>
          <a:xfrm>
            <a:off x="10108080" y="1443960"/>
            <a:ext cx="12960" cy="32040"/>
          </a:xfrm>
          <a:custGeom>
            <a:avLst/>
            <a:gdLst/>
            <a:ahLst/>
            <a:cxnLst/>
            <a:rect l="0" t="0" r="r" b="b"/>
            <a:pathLst>
              <a:path w="36" h="89" fill="none">
                <a:moveTo>
                  <a:pt x="0" y="0"/>
                </a:moveTo>
                <a:lnTo>
                  <a:pt x="18" y="89"/>
                </a:lnTo>
                <a:lnTo>
                  <a:pt x="36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0" name="Straight Connector 5029"/>
          <p:cNvSpPr/>
          <p:nvPr/>
        </p:nvSpPr>
        <p:spPr>
          <a:xfrm flipV="1">
            <a:off x="10114560" y="14695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1" name="Straight Connector 5030"/>
          <p:cNvSpPr/>
          <p:nvPr/>
        </p:nvSpPr>
        <p:spPr>
          <a:xfrm flipV="1">
            <a:off x="10121040" y="14630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2" name="Straight Connector 5031"/>
          <p:cNvSpPr/>
          <p:nvPr/>
        </p:nvSpPr>
        <p:spPr>
          <a:xfrm flipV="1">
            <a:off x="10140120" y="143784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3" name="Straight Connector 5032"/>
          <p:cNvSpPr/>
          <p:nvPr/>
        </p:nvSpPr>
        <p:spPr>
          <a:xfrm flipV="1">
            <a:off x="10146240" y="1399680"/>
            <a:ext cx="5076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4" name="Straight Connector 5033"/>
          <p:cNvSpPr/>
          <p:nvPr/>
        </p:nvSpPr>
        <p:spPr>
          <a:xfrm flipV="1">
            <a:off x="10165320" y="1342440"/>
            <a:ext cx="7632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5" name="Straight Connector 5034"/>
          <p:cNvSpPr/>
          <p:nvPr/>
        </p:nvSpPr>
        <p:spPr>
          <a:xfrm flipV="1">
            <a:off x="10197000" y="1335960"/>
            <a:ext cx="5112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6" name="Straight Connector 5035"/>
          <p:cNvSpPr/>
          <p:nvPr/>
        </p:nvSpPr>
        <p:spPr>
          <a:xfrm flipV="1">
            <a:off x="10241640" y="13359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7" name="Straight Connector 5036"/>
          <p:cNvSpPr/>
          <p:nvPr/>
        </p:nvSpPr>
        <p:spPr>
          <a:xfrm flipV="1">
            <a:off x="10311480" y="13806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8" name="Straight Connector 5037"/>
          <p:cNvSpPr/>
          <p:nvPr/>
        </p:nvSpPr>
        <p:spPr>
          <a:xfrm flipV="1">
            <a:off x="10311480" y="13741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9" name="Straight Connector 5038"/>
          <p:cNvSpPr/>
          <p:nvPr/>
        </p:nvSpPr>
        <p:spPr>
          <a:xfrm flipV="1">
            <a:off x="10324080" y="13676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0" name="Straight Connector 5039"/>
          <p:cNvSpPr/>
          <p:nvPr/>
        </p:nvSpPr>
        <p:spPr>
          <a:xfrm flipV="1">
            <a:off x="10330560" y="13676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1" name="Straight Connector 5040"/>
          <p:cNvSpPr/>
          <p:nvPr/>
        </p:nvSpPr>
        <p:spPr>
          <a:xfrm flipV="1">
            <a:off x="10337040" y="1361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2" name="Straight Connector 5041"/>
          <p:cNvSpPr/>
          <p:nvPr/>
        </p:nvSpPr>
        <p:spPr>
          <a:xfrm flipV="1">
            <a:off x="10343160" y="134244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3" name="Straight Connector 5042"/>
          <p:cNvSpPr/>
          <p:nvPr/>
        </p:nvSpPr>
        <p:spPr>
          <a:xfrm flipV="1">
            <a:off x="10349640" y="133596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4" name="Straight Connector 5043"/>
          <p:cNvSpPr/>
          <p:nvPr/>
        </p:nvSpPr>
        <p:spPr>
          <a:xfrm flipV="1">
            <a:off x="10368720" y="13359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5" name="Freeform: Shape 5044"/>
          <p:cNvSpPr/>
          <p:nvPr/>
        </p:nvSpPr>
        <p:spPr>
          <a:xfrm>
            <a:off x="10375200" y="132336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35"/>
                </a:moveTo>
                <a:lnTo>
                  <a:pt x="17" y="35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6" name="Straight Connector 5045"/>
          <p:cNvSpPr/>
          <p:nvPr/>
        </p:nvSpPr>
        <p:spPr>
          <a:xfrm flipV="1">
            <a:off x="10381320" y="13168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7" name="Freeform: Shape 5046"/>
          <p:cNvSpPr/>
          <p:nvPr/>
        </p:nvSpPr>
        <p:spPr>
          <a:xfrm>
            <a:off x="10362240" y="131040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53" y="36"/>
                </a:moveTo>
                <a:lnTo>
                  <a:pt x="53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8" name="Freeform: Shape 5047"/>
          <p:cNvSpPr/>
          <p:nvPr/>
        </p:nvSpPr>
        <p:spPr>
          <a:xfrm>
            <a:off x="10317960" y="1310400"/>
            <a:ext cx="63360" cy="25560"/>
          </a:xfrm>
          <a:custGeom>
            <a:avLst/>
            <a:gdLst/>
            <a:ahLst/>
            <a:cxnLst/>
            <a:rect l="0" t="0" r="r" b="b"/>
            <a:pathLst>
              <a:path w="176" h="71" fill="none">
                <a:moveTo>
                  <a:pt x="176" y="18"/>
                </a:moveTo>
                <a:lnTo>
                  <a:pt x="123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9" name="Freeform: Shape 5048"/>
          <p:cNvSpPr/>
          <p:nvPr/>
        </p:nvSpPr>
        <p:spPr>
          <a:xfrm>
            <a:off x="10305000" y="1310400"/>
            <a:ext cx="57240" cy="57240"/>
          </a:xfrm>
          <a:custGeom>
            <a:avLst/>
            <a:gdLst/>
            <a:ahLst/>
            <a:cxnLst/>
            <a:rect l="0" t="0" r="r" b="b"/>
            <a:pathLst>
              <a:path w="159" h="159" fill="none">
                <a:moveTo>
                  <a:pt x="159" y="0"/>
                </a:moveTo>
                <a:lnTo>
                  <a:pt x="36" y="71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0" name="Straight Connector 5049"/>
          <p:cNvSpPr/>
          <p:nvPr/>
        </p:nvSpPr>
        <p:spPr>
          <a:xfrm flipH="1">
            <a:off x="10298880" y="133596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1" name="Freeform: Shape 5050"/>
          <p:cNvSpPr/>
          <p:nvPr/>
        </p:nvSpPr>
        <p:spPr>
          <a:xfrm>
            <a:off x="10298880" y="1367640"/>
            <a:ext cx="6120" cy="51120"/>
          </a:xfrm>
          <a:custGeom>
            <a:avLst/>
            <a:gdLst/>
            <a:ahLst/>
            <a:cxnLst/>
            <a:rect l="0" t="0" r="r" b="b"/>
            <a:pathLst>
              <a:path w="17" h="142" fill="none">
                <a:moveTo>
                  <a:pt x="17" y="0"/>
                </a:moveTo>
                <a:lnTo>
                  <a:pt x="0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2" name="Freeform: Shape 5051"/>
          <p:cNvSpPr/>
          <p:nvPr/>
        </p:nvSpPr>
        <p:spPr>
          <a:xfrm>
            <a:off x="10298880" y="1380600"/>
            <a:ext cx="12600" cy="95400"/>
          </a:xfrm>
          <a:custGeom>
            <a:avLst/>
            <a:gdLst/>
            <a:ahLst/>
            <a:cxnLst/>
            <a:rect l="0" t="0" r="r" b="b"/>
            <a:pathLst>
              <a:path w="35" h="265" fill="none">
                <a:moveTo>
                  <a:pt x="0" y="0"/>
                </a:moveTo>
                <a:lnTo>
                  <a:pt x="0" y="106"/>
                </a:lnTo>
                <a:lnTo>
                  <a:pt x="35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3" name="Freeform: Shape 5052"/>
          <p:cNvSpPr/>
          <p:nvPr/>
        </p:nvSpPr>
        <p:spPr>
          <a:xfrm>
            <a:off x="10298880" y="1418760"/>
            <a:ext cx="31680" cy="76320"/>
          </a:xfrm>
          <a:custGeom>
            <a:avLst/>
            <a:gdLst/>
            <a:ahLst/>
            <a:cxnLst/>
            <a:rect l="0" t="0" r="r" b="b"/>
            <a:pathLst>
              <a:path w="88" h="212" fill="none">
                <a:moveTo>
                  <a:pt x="0" y="0"/>
                </a:moveTo>
                <a:lnTo>
                  <a:pt x="35" y="159"/>
                </a:lnTo>
                <a:lnTo>
                  <a:pt x="88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4" name="Straight Connector 5053"/>
          <p:cNvSpPr/>
          <p:nvPr/>
        </p:nvSpPr>
        <p:spPr>
          <a:xfrm>
            <a:off x="10311480" y="1476000"/>
            <a:ext cx="507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5" name="Straight Connector 5054"/>
          <p:cNvSpPr/>
          <p:nvPr/>
        </p:nvSpPr>
        <p:spPr>
          <a:xfrm>
            <a:off x="10330560" y="149508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6" name="Straight Connector 5055"/>
          <p:cNvSpPr/>
          <p:nvPr/>
        </p:nvSpPr>
        <p:spPr>
          <a:xfrm>
            <a:off x="10362240" y="1514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7" name="Straight Connector 5056"/>
          <p:cNvSpPr/>
          <p:nvPr/>
        </p:nvSpPr>
        <p:spPr>
          <a:xfrm>
            <a:off x="10368720" y="15206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8" name="Straight Connector 5057"/>
          <p:cNvSpPr/>
          <p:nvPr/>
        </p:nvSpPr>
        <p:spPr>
          <a:xfrm>
            <a:off x="10375200" y="152064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9" name="Straight Connector 5058"/>
          <p:cNvSpPr/>
          <p:nvPr/>
        </p:nvSpPr>
        <p:spPr>
          <a:xfrm>
            <a:off x="10508400" y="1355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0" name="Straight Connector 5059"/>
          <p:cNvSpPr/>
          <p:nvPr/>
        </p:nvSpPr>
        <p:spPr>
          <a:xfrm flipH="1">
            <a:off x="10502280" y="13550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1" name="Straight Connector 5060"/>
          <p:cNvSpPr/>
          <p:nvPr/>
        </p:nvSpPr>
        <p:spPr>
          <a:xfrm flipH="1">
            <a:off x="10495800" y="136152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2" name="Straight Connector 5061"/>
          <p:cNvSpPr/>
          <p:nvPr/>
        </p:nvSpPr>
        <p:spPr>
          <a:xfrm flipH="1">
            <a:off x="10495800" y="1367640"/>
            <a:ext cx="6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3" name="Straight Connector 5062"/>
          <p:cNvSpPr/>
          <p:nvPr/>
        </p:nvSpPr>
        <p:spPr>
          <a:xfrm>
            <a:off x="10495800" y="13932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4" name="Straight Connector 5063"/>
          <p:cNvSpPr/>
          <p:nvPr/>
        </p:nvSpPr>
        <p:spPr>
          <a:xfrm flipH="1">
            <a:off x="10489320" y="1399680"/>
            <a:ext cx="64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5" name="Straight Connector 5064"/>
          <p:cNvSpPr/>
          <p:nvPr/>
        </p:nvSpPr>
        <p:spPr>
          <a:xfrm flipH="1">
            <a:off x="10489320" y="1412280"/>
            <a:ext cx="64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6" name="Straight Connector 5065"/>
          <p:cNvSpPr/>
          <p:nvPr/>
        </p:nvSpPr>
        <p:spPr>
          <a:xfrm>
            <a:off x="10489320" y="14439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7" name="Freeform: Shape 5066"/>
          <p:cNvSpPr/>
          <p:nvPr/>
        </p:nvSpPr>
        <p:spPr>
          <a:xfrm>
            <a:off x="10489320" y="147600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8" name="Freeform: Shape 5067"/>
          <p:cNvSpPr/>
          <p:nvPr/>
        </p:nvSpPr>
        <p:spPr>
          <a:xfrm>
            <a:off x="10489320" y="146952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0" y="35"/>
                </a:moveTo>
                <a:lnTo>
                  <a:pt x="0" y="18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9" name="Freeform: Shape 5068"/>
          <p:cNvSpPr/>
          <p:nvPr/>
        </p:nvSpPr>
        <p:spPr>
          <a:xfrm>
            <a:off x="10489320" y="1443960"/>
            <a:ext cx="32040" cy="32040"/>
          </a:xfrm>
          <a:custGeom>
            <a:avLst/>
            <a:gdLst/>
            <a:ahLst/>
            <a:cxnLst/>
            <a:rect l="0" t="0" r="r" b="b"/>
            <a:pathLst>
              <a:path w="89" h="89" fill="none">
                <a:moveTo>
                  <a:pt x="0" y="89"/>
                </a:moveTo>
                <a:lnTo>
                  <a:pt x="36" y="71"/>
                </a:lnTo>
                <a:lnTo>
                  <a:pt x="8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0" name="Straight Connector 5069"/>
          <p:cNvSpPr/>
          <p:nvPr/>
        </p:nvSpPr>
        <p:spPr>
          <a:xfrm flipV="1">
            <a:off x="10502280" y="143136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1" name="Straight Connector 5070"/>
          <p:cNvSpPr/>
          <p:nvPr/>
        </p:nvSpPr>
        <p:spPr>
          <a:xfrm flipV="1">
            <a:off x="10521360" y="141228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2" name="Freeform: Shape 5071"/>
          <p:cNvSpPr/>
          <p:nvPr/>
        </p:nvSpPr>
        <p:spPr>
          <a:xfrm>
            <a:off x="10527480" y="138672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0" y="124"/>
                </a:moveTo>
                <a:lnTo>
                  <a:pt x="53" y="71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3" name="Straight Connector 5072"/>
          <p:cNvSpPr/>
          <p:nvPr/>
        </p:nvSpPr>
        <p:spPr>
          <a:xfrm flipV="1">
            <a:off x="10546560" y="1386720"/>
            <a:ext cx="828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4" name="Straight Connector 5073"/>
          <p:cNvSpPr/>
          <p:nvPr/>
        </p:nvSpPr>
        <p:spPr>
          <a:xfrm>
            <a:off x="10616400" y="138672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5" name="Straight Connector 5074"/>
          <p:cNvSpPr/>
          <p:nvPr/>
        </p:nvSpPr>
        <p:spPr>
          <a:xfrm>
            <a:off x="10629360" y="1386720"/>
            <a:ext cx="50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6" name="Straight Connector 5075"/>
          <p:cNvSpPr/>
          <p:nvPr/>
        </p:nvSpPr>
        <p:spPr>
          <a:xfrm>
            <a:off x="10635480" y="138672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7" name="Straight Connector 5076"/>
          <p:cNvSpPr/>
          <p:nvPr/>
        </p:nvSpPr>
        <p:spPr>
          <a:xfrm>
            <a:off x="10667160" y="12405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8" name="Straight Connector 5077"/>
          <p:cNvSpPr/>
          <p:nvPr/>
        </p:nvSpPr>
        <p:spPr>
          <a:xfrm>
            <a:off x="10667160" y="124056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9" name="Straight Connector 5078"/>
          <p:cNvSpPr/>
          <p:nvPr/>
        </p:nvSpPr>
        <p:spPr>
          <a:xfrm>
            <a:off x="10673640" y="124704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0" name="Straight Connector 5079"/>
          <p:cNvSpPr/>
          <p:nvPr/>
        </p:nvSpPr>
        <p:spPr>
          <a:xfrm>
            <a:off x="10699200" y="125964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1" name="Straight Connector 5080"/>
          <p:cNvSpPr/>
          <p:nvPr/>
        </p:nvSpPr>
        <p:spPr>
          <a:xfrm>
            <a:off x="10711800" y="126612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2" name="Straight Connector 5081"/>
          <p:cNvSpPr/>
          <p:nvPr/>
        </p:nvSpPr>
        <p:spPr>
          <a:xfrm>
            <a:off x="10730880" y="1278720"/>
            <a:ext cx="572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3" name="Straight Connector 5082"/>
          <p:cNvSpPr/>
          <p:nvPr/>
        </p:nvSpPr>
        <p:spPr>
          <a:xfrm>
            <a:off x="10781640" y="1304280"/>
            <a:ext cx="507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4" name="Straight Connector 5083"/>
          <p:cNvSpPr/>
          <p:nvPr/>
        </p:nvSpPr>
        <p:spPr>
          <a:xfrm>
            <a:off x="10788120" y="1310400"/>
            <a:ext cx="507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5" name="Straight Connector 5084"/>
          <p:cNvSpPr/>
          <p:nvPr/>
        </p:nvSpPr>
        <p:spPr>
          <a:xfrm>
            <a:off x="10832400" y="1329480"/>
            <a:ext cx="255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6" name="Straight Connector 5085"/>
          <p:cNvSpPr/>
          <p:nvPr/>
        </p:nvSpPr>
        <p:spPr>
          <a:xfrm>
            <a:off x="10838880" y="13359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7" name="Straight Connector 5086"/>
          <p:cNvSpPr/>
          <p:nvPr/>
        </p:nvSpPr>
        <p:spPr>
          <a:xfrm flipH="1">
            <a:off x="10851480" y="13615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8" name="Straight Connector 5087"/>
          <p:cNvSpPr/>
          <p:nvPr/>
        </p:nvSpPr>
        <p:spPr>
          <a:xfrm flipH="1">
            <a:off x="10813320" y="1367640"/>
            <a:ext cx="4464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9" name="Straight Connector 5088"/>
          <p:cNvSpPr/>
          <p:nvPr/>
        </p:nvSpPr>
        <p:spPr>
          <a:xfrm flipH="1">
            <a:off x="10807200" y="1380600"/>
            <a:ext cx="442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0" name="Freeform: Shape 5089"/>
          <p:cNvSpPr/>
          <p:nvPr/>
        </p:nvSpPr>
        <p:spPr>
          <a:xfrm>
            <a:off x="10756080" y="1418760"/>
            <a:ext cx="57240" cy="50760"/>
          </a:xfrm>
          <a:custGeom>
            <a:avLst/>
            <a:gdLst/>
            <a:ahLst/>
            <a:cxnLst/>
            <a:rect l="0" t="0" r="r" b="b"/>
            <a:pathLst>
              <a:path w="159" h="141" fill="none">
                <a:moveTo>
                  <a:pt x="159" y="0"/>
                </a:moveTo>
                <a:lnTo>
                  <a:pt x="142" y="35"/>
                </a:lnTo>
                <a:lnTo>
                  <a:pt x="0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1" name="Straight Connector 5090"/>
          <p:cNvSpPr/>
          <p:nvPr/>
        </p:nvSpPr>
        <p:spPr>
          <a:xfrm flipH="1">
            <a:off x="10743480" y="1431360"/>
            <a:ext cx="637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2" name="Straight Connector 5091"/>
          <p:cNvSpPr/>
          <p:nvPr/>
        </p:nvSpPr>
        <p:spPr>
          <a:xfrm flipH="1">
            <a:off x="10743480" y="146952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3" name="Straight Connector 5092"/>
          <p:cNvSpPr/>
          <p:nvPr/>
        </p:nvSpPr>
        <p:spPr>
          <a:xfrm>
            <a:off x="10743480" y="148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4" name="Straight Connector 5093"/>
          <p:cNvSpPr/>
          <p:nvPr/>
        </p:nvSpPr>
        <p:spPr>
          <a:xfrm>
            <a:off x="10826280" y="12150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5" name="Straight Connector 5094"/>
          <p:cNvSpPr/>
          <p:nvPr/>
        </p:nvSpPr>
        <p:spPr>
          <a:xfrm>
            <a:off x="10826280" y="1215000"/>
            <a:ext cx="252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6" name="Straight Connector 5095"/>
          <p:cNvSpPr/>
          <p:nvPr/>
        </p:nvSpPr>
        <p:spPr>
          <a:xfrm>
            <a:off x="10832400" y="1221480"/>
            <a:ext cx="572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7" name="Straight Connector 5096"/>
          <p:cNvSpPr/>
          <p:nvPr/>
        </p:nvSpPr>
        <p:spPr>
          <a:xfrm>
            <a:off x="10851480" y="12405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8" name="Straight Connector 5097"/>
          <p:cNvSpPr/>
          <p:nvPr/>
        </p:nvSpPr>
        <p:spPr>
          <a:xfrm>
            <a:off x="10889640" y="127224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9" name="Straight Connector 5098"/>
          <p:cNvSpPr/>
          <p:nvPr/>
        </p:nvSpPr>
        <p:spPr>
          <a:xfrm>
            <a:off x="10896120" y="127872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0" name="Straight Connector 5099"/>
          <p:cNvSpPr/>
          <p:nvPr/>
        </p:nvSpPr>
        <p:spPr>
          <a:xfrm>
            <a:off x="10915200" y="1297800"/>
            <a:ext cx="5076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1" name="Straight Connector 5100"/>
          <p:cNvSpPr/>
          <p:nvPr/>
        </p:nvSpPr>
        <p:spPr>
          <a:xfrm>
            <a:off x="10953360" y="13359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2" name="Freeform: Shape 5101"/>
          <p:cNvSpPr/>
          <p:nvPr/>
        </p:nvSpPr>
        <p:spPr>
          <a:xfrm>
            <a:off x="10959480" y="1348560"/>
            <a:ext cx="12960" cy="44640"/>
          </a:xfrm>
          <a:custGeom>
            <a:avLst/>
            <a:gdLst/>
            <a:ahLst/>
            <a:cxnLst/>
            <a:rect l="0" t="0" r="r" b="b"/>
            <a:pathLst>
              <a:path w="36" h="124" fill="none">
                <a:moveTo>
                  <a:pt x="18" y="0"/>
                </a:moveTo>
                <a:lnTo>
                  <a:pt x="36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3" name="Straight Connector 5102"/>
          <p:cNvSpPr/>
          <p:nvPr/>
        </p:nvSpPr>
        <p:spPr>
          <a:xfrm flipH="1">
            <a:off x="10953360" y="1361520"/>
            <a:ext cx="190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4" name="Straight Connector 5103"/>
          <p:cNvSpPr/>
          <p:nvPr/>
        </p:nvSpPr>
        <p:spPr>
          <a:xfrm flipH="1">
            <a:off x="10927800" y="139320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5" name="Freeform: Shape 5104"/>
          <p:cNvSpPr/>
          <p:nvPr/>
        </p:nvSpPr>
        <p:spPr>
          <a:xfrm>
            <a:off x="10883160" y="1399680"/>
            <a:ext cx="70200" cy="69840"/>
          </a:xfrm>
          <a:custGeom>
            <a:avLst/>
            <a:gdLst/>
            <a:ahLst/>
            <a:cxnLst/>
            <a:rect l="0" t="0" r="r" b="b"/>
            <a:pathLst>
              <a:path w="195" h="194" fill="none">
                <a:moveTo>
                  <a:pt x="195" y="0"/>
                </a:moveTo>
                <a:lnTo>
                  <a:pt x="124" y="88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6" name="Straight Connector 5105"/>
          <p:cNvSpPr/>
          <p:nvPr/>
        </p:nvSpPr>
        <p:spPr>
          <a:xfrm flipH="1">
            <a:off x="10883160" y="1431360"/>
            <a:ext cx="446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7" name="Straight Connector 5106"/>
          <p:cNvSpPr/>
          <p:nvPr/>
        </p:nvSpPr>
        <p:spPr>
          <a:xfrm>
            <a:off x="8284680" y="12470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8" name="Straight Connector 5107"/>
          <p:cNvSpPr/>
          <p:nvPr/>
        </p:nvSpPr>
        <p:spPr>
          <a:xfrm flipV="1">
            <a:off x="8284680" y="12405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9" name="Straight Connector 5108"/>
          <p:cNvSpPr/>
          <p:nvPr/>
        </p:nvSpPr>
        <p:spPr>
          <a:xfrm flipV="1">
            <a:off x="8291160" y="124056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0" name="Straight Connector 5109"/>
          <p:cNvSpPr/>
          <p:nvPr/>
        </p:nvSpPr>
        <p:spPr>
          <a:xfrm>
            <a:off x="8297640" y="12405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1" name="Straight Connector 5110"/>
          <p:cNvSpPr/>
          <p:nvPr/>
        </p:nvSpPr>
        <p:spPr>
          <a:xfrm>
            <a:off x="8303760" y="12405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2" name="Straight Connector 5111"/>
          <p:cNvSpPr/>
          <p:nvPr/>
        </p:nvSpPr>
        <p:spPr>
          <a:xfrm>
            <a:off x="8310240" y="12405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3" name="Straight Connector 5112"/>
          <p:cNvSpPr/>
          <p:nvPr/>
        </p:nvSpPr>
        <p:spPr>
          <a:xfrm>
            <a:off x="8322840" y="124056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4" name="Straight Connector 5113"/>
          <p:cNvSpPr/>
          <p:nvPr/>
        </p:nvSpPr>
        <p:spPr>
          <a:xfrm>
            <a:off x="8354520" y="124056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5" name="Straight Connector 5114"/>
          <p:cNvSpPr/>
          <p:nvPr/>
        </p:nvSpPr>
        <p:spPr>
          <a:xfrm flipV="1">
            <a:off x="8373600" y="1234080"/>
            <a:ext cx="51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6" name="Straight Connector 5115"/>
          <p:cNvSpPr/>
          <p:nvPr/>
        </p:nvSpPr>
        <p:spPr>
          <a:xfrm flipV="1">
            <a:off x="8392680" y="123408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7" name="Straight Connector 5116"/>
          <p:cNvSpPr/>
          <p:nvPr/>
        </p:nvSpPr>
        <p:spPr>
          <a:xfrm>
            <a:off x="8424720" y="123408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8" name="Straight Connector 5117"/>
          <p:cNvSpPr/>
          <p:nvPr/>
        </p:nvSpPr>
        <p:spPr>
          <a:xfrm flipV="1">
            <a:off x="8437320" y="1215000"/>
            <a:ext cx="101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9" name="Freeform: Shape 5118"/>
          <p:cNvSpPr/>
          <p:nvPr/>
        </p:nvSpPr>
        <p:spPr>
          <a:xfrm>
            <a:off x="8449920" y="1208880"/>
            <a:ext cx="158760" cy="25200"/>
          </a:xfrm>
          <a:custGeom>
            <a:avLst/>
            <a:gdLst/>
            <a:ahLst/>
            <a:cxnLst/>
            <a:rect l="0" t="0" r="r" b="b"/>
            <a:pathLst>
              <a:path w="441" h="70" fill="none">
                <a:moveTo>
                  <a:pt x="0" y="70"/>
                </a:moveTo>
                <a:lnTo>
                  <a:pt x="247" y="17"/>
                </a:lnTo>
                <a:lnTo>
                  <a:pt x="4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0" name="Straight Connector 5119"/>
          <p:cNvSpPr/>
          <p:nvPr/>
        </p:nvSpPr>
        <p:spPr>
          <a:xfrm flipV="1">
            <a:off x="8538840" y="119592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1" name="Straight Connector 5120"/>
          <p:cNvSpPr/>
          <p:nvPr/>
        </p:nvSpPr>
        <p:spPr>
          <a:xfrm flipV="1">
            <a:off x="8608680" y="1195920"/>
            <a:ext cx="127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2" name="Straight Connector 5121"/>
          <p:cNvSpPr/>
          <p:nvPr/>
        </p:nvSpPr>
        <p:spPr>
          <a:xfrm flipV="1">
            <a:off x="8697600" y="1189800"/>
            <a:ext cx="1652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3" name="Straight Connector 5122"/>
          <p:cNvSpPr/>
          <p:nvPr/>
        </p:nvSpPr>
        <p:spPr>
          <a:xfrm flipV="1">
            <a:off x="8735760" y="1183320"/>
            <a:ext cx="190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4" name="Freeform: Shape 5123"/>
          <p:cNvSpPr/>
          <p:nvPr/>
        </p:nvSpPr>
        <p:spPr>
          <a:xfrm>
            <a:off x="8862840" y="1151640"/>
            <a:ext cx="196920" cy="38160"/>
          </a:xfrm>
          <a:custGeom>
            <a:avLst/>
            <a:gdLst/>
            <a:ahLst/>
            <a:cxnLst/>
            <a:rect l="0" t="0" r="r" b="b"/>
            <a:pathLst>
              <a:path w="547" h="106" fill="none">
                <a:moveTo>
                  <a:pt x="0" y="106"/>
                </a:moveTo>
                <a:lnTo>
                  <a:pt x="177" y="88"/>
                </a:lnTo>
                <a:lnTo>
                  <a:pt x="5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5" name="Straight Connector 5124"/>
          <p:cNvSpPr/>
          <p:nvPr/>
        </p:nvSpPr>
        <p:spPr>
          <a:xfrm flipV="1">
            <a:off x="8926560" y="1138680"/>
            <a:ext cx="1778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6" name="Freeform: Shape 5125"/>
          <p:cNvSpPr/>
          <p:nvPr/>
        </p:nvSpPr>
        <p:spPr>
          <a:xfrm>
            <a:off x="9059760" y="1132560"/>
            <a:ext cx="120960" cy="19080"/>
          </a:xfrm>
          <a:custGeom>
            <a:avLst/>
            <a:gdLst/>
            <a:ahLst/>
            <a:cxnLst/>
            <a:rect l="0" t="0" r="r" b="b"/>
            <a:pathLst>
              <a:path w="336" h="53" fill="none">
                <a:moveTo>
                  <a:pt x="0" y="53"/>
                </a:moveTo>
                <a:lnTo>
                  <a:pt x="124" y="17"/>
                </a:lnTo>
                <a:lnTo>
                  <a:pt x="3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7" name="Straight Connector 5126"/>
          <p:cNvSpPr/>
          <p:nvPr/>
        </p:nvSpPr>
        <p:spPr>
          <a:xfrm flipV="1">
            <a:off x="9104400" y="112608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8" name="Straight Connector 5127"/>
          <p:cNvSpPr/>
          <p:nvPr/>
        </p:nvSpPr>
        <p:spPr>
          <a:xfrm flipV="1">
            <a:off x="9180720" y="112608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9" name="Straight Connector 5128"/>
          <p:cNvSpPr/>
          <p:nvPr/>
        </p:nvSpPr>
        <p:spPr>
          <a:xfrm flipV="1">
            <a:off x="9212400" y="111960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0" name="Straight Connector 5129"/>
          <p:cNvSpPr/>
          <p:nvPr/>
        </p:nvSpPr>
        <p:spPr>
          <a:xfrm flipV="1">
            <a:off x="9225000" y="111960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1" name="Straight Connector 5130"/>
          <p:cNvSpPr/>
          <p:nvPr/>
        </p:nvSpPr>
        <p:spPr>
          <a:xfrm flipV="1">
            <a:off x="9282240" y="110700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2" name="Straight Connector 5131"/>
          <p:cNvSpPr/>
          <p:nvPr/>
        </p:nvSpPr>
        <p:spPr>
          <a:xfrm flipV="1">
            <a:off x="9294840" y="1094400"/>
            <a:ext cx="127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3" name="Straight Connector 5132"/>
          <p:cNvSpPr/>
          <p:nvPr/>
        </p:nvSpPr>
        <p:spPr>
          <a:xfrm flipV="1">
            <a:off x="9377640" y="1081440"/>
            <a:ext cx="120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4" name="Straight Connector 5133"/>
          <p:cNvSpPr/>
          <p:nvPr/>
        </p:nvSpPr>
        <p:spPr>
          <a:xfrm flipV="1">
            <a:off x="9421920" y="1075320"/>
            <a:ext cx="1018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5" name="Straight Connector 5134"/>
          <p:cNvSpPr/>
          <p:nvPr/>
        </p:nvSpPr>
        <p:spPr>
          <a:xfrm flipV="1">
            <a:off x="9498240" y="107532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6" name="Straight Connector 5135"/>
          <p:cNvSpPr/>
          <p:nvPr/>
        </p:nvSpPr>
        <p:spPr>
          <a:xfrm flipV="1">
            <a:off x="9523800" y="10688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7" name="Straight Connector 5136"/>
          <p:cNvSpPr/>
          <p:nvPr/>
        </p:nvSpPr>
        <p:spPr>
          <a:xfrm flipV="1">
            <a:off x="9529920" y="1068840"/>
            <a:ext cx="82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8" name="Straight Connector 5137"/>
          <p:cNvSpPr/>
          <p:nvPr/>
        </p:nvSpPr>
        <p:spPr>
          <a:xfrm>
            <a:off x="9568080" y="106884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9" name="Straight Connector 5138"/>
          <p:cNvSpPr/>
          <p:nvPr/>
        </p:nvSpPr>
        <p:spPr>
          <a:xfrm>
            <a:off x="9612720" y="106884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0" name="Straight Connector 5139"/>
          <p:cNvSpPr/>
          <p:nvPr/>
        </p:nvSpPr>
        <p:spPr>
          <a:xfrm>
            <a:off x="9618840" y="106884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1" name="Straight Connector 5140"/>
          <p:cNvSpPr/>
          <p:nvPr/>
        </p:nvSpPr>
        <p:spPr>
          <a:xfrm>
            <a:off x="9644400" y="106884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2" name="Straight Connector 5141"/>
          <p:cNvSpPr/>
          <p:nvPr/>
        </p:nvSpPr>
        <p:spPr>
          <a:xfrm>
            <a:off x="9695160" y="1068840"/>
            <a:ext cx="1080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3" name="Freeform: Shape 5142"/>
          <p:cNvSpPr/>
          <p:nvPr/>
        </p:nvSpPr>
        <p:spPr>
          <a:xfrm>
            <a:off x="9739800" y="1068840"/>
            <a:ext cx="88920" cy="6480"/>
          </a:xfrm>
          <a:custGeom>
            <a:avLst/>
            <a:gdLst/>
            <a:ahLst/>
            <a:cxnLst/>
            <a:rect l="0" t="0" r="r" b="b"/>
            <a:pathLst>
              <a:path w="247" h="18" fill="none">
                <a:moveTo>
                  <a:pt x="0" y="0"/>
                </a:moveTo>
                <a:lnTo>
                  <a:pt x="176" y="0"/>
                </a:lnTo>
                <a:lnTo>
                  <a:pt x="24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4" name="Freeform: Shape 5143"/>
          <p:cNvSpPr/>
          <p:nvPr/>
        </p:nvSpPr>
        <p:spPr>
          <a:xfrm>
            <a:off x="9803160" y="1068840"/>
            <a:ext cx="88920" cy="6480"/>
          </a:xfrm>
          <a:custGeom>
            <a:avLst/>
            <a:gdLst/>
            <a:ahLst/>
            <a:cxnLst/>
            <a:rect l="0" t="0" r="r" b="b"/>
            <a:pathLst>
              <a:path w="247" h="18" fill="none">
                <a:moveTo>
                  <a:pt x="0" y="0"/>
                </a:moveTo>
                <a:lnTo>
                  <a:pt x="71" y="18"/>
                </a:lnTo>
                <a:lnTo>
                  <a:pt x="24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5" name="Straight Connector 5144"/>
          <p:cNvSpPr/>
          <p:nvPr/>
        </p:nvSpPr>
        <p:spPr>
          <a:xfrm>
            <a:off x="9828720" y="1075320"/>
            <a:ext cx="1015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6" name="Straight Connector 5145"/>
          <p:cNvSpPr/>
          <p:nvPr/>
        </p:nvSpPr>
        <p:spPr>
          <a:xfrm>
            <a:off x="9892080" y="107532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7" name="Straight Connector 5146"/>
          <p:cNvSpPr/>
          <p:nvPr/>
        </p:nvSpPr>
        <p:spPr>
          <a:xfrm flipV="1">
            <a:off x="9930240" y="1068840"/>
            <a:ext cx="507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8" name="Straight Connector 5147"/>
          <p:cNvSpPr/>
          <p:nvPr/>
        </p:nvSpPr>
        <p:spPr>
          <a:xfrm flipV="1">
            <a:off x="9949320" y="1068840"/>
            <a:ext cx="69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9" name="Straight Connector 5148"/>
          <p:cNvSpPr/>
          <p:nvPr/>
        </p:nvSpPr>
        <p:spPr>
          <a:xfrm>
            <a:off x="9981000" y="106884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0" name="Straight Connector 5149"/>
          <p:cNvSpPr/>
          <p:nvPr/>
        </p:nvSpPr>
        <p:spPr>
          <a:xfrm>
            <a:off x="10019160" y="106884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1" name="Straight Connector 5150"/>
          <p:cNvSpPr/>
          <p:nvPr/>
        </p:nvSpPr>
        <p:spPr>
          <a:xfrm>
            <a:off x="10044720" y="107532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2" name="Straight Connector 5151"/>
          <p:cNvSpPr/>
          <p:nvPr/>
        </p:nvSpPr>
        <p:spPr>
          <a:xfrm>
            <a:off x="10095480" y="107532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3" name="Straight Connector 5152"/>
          <p:cNvSpPr/>
          <p:nvPr/>
        </p:nvSpPr>
        <p:spPr>
          <a:xfrm>
            <a:off x="10101960" y="107532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4" name="Straight Connector 5153"/>
          <p:cNvSpPr/>
          <p:nvPr/>
        </p:nvSpPr>
        <p:spPr>
          <a:xfrm>
            <a:off x="10127160" y="1075320"/>
            <a:ext cx="763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5" name="Straight Connector 5154"/>
          <p:cNvSpPr/>
          <p:nvPr/>
        </p:nvSpPr>
        <p:spPr>
          <a:xfrm>
            <a:off x="10165320" y="1075320"/>
            <a:ext cx="1018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6" name="Freeform: Shape 5155"/>
          <p:cNvSpPr/>
          <p:nvPr/>
        </p:nvSpPr>
        <p:spPr>
          <a:xfrm>
            <a:off x="10203480" y="1081440"/>
            <a:ext cx="69840" cy="12960"/>
          </a:xfrm>
          <a:custGeom>
            <a:avLst/>
            <a:gdLst/>
            <a:ahLst/>
            <a:cxnLst/>
            <a:rect l="0" t="0" r="r" b="b"/>
            <a:pathLst>
              <a:path w="194" h="36" fill="none">
                <a:moveTo>
                  <a:pt x="0" y="0"/>
                </a:moveTo>
                <a:lnTo>
                  <a:pt x="177" y="18"/>
                </a:lnTo>
                <a:lnTo>
                  <a:pt x="194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7" name="Straight Connector 5156"/>
          <p:cNvSpPr/>
          <p:nvPr/>
        </p:nvSpPr>
        <p:spPr>
          <a:xfrm>
            <a:off x="10267200" y="10879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8" name="Straight Connector 5157"/>
          <p:cNvSpPr/>
          <p:nvPr/>
        </p:nvSpPr>
        <p:spPr>
          <a:xfrm>
            <a:off x="10273320" y="109440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9" name="Straight Connector 5158"/>
          <p:cNvSpPr/>
          <p:nvPr/>
        </p:nvSpPr>
        <p:spPr>
          <a:xfrm>
            <a:off x="10286280" y="109440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0" name="Straight Connector 5159"/>
          <p:cNvSpPr/>
          <p:nvPr/>
        </p:nvSpPr>
        <p:spPr>
          <a:xfrm>
            <a:off x="10317960" y="110052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1" name="Straight Connector 5160"/>
          <p:cNvSpPr/>
          <p:nvPr/>
        </p:nvSpPr>
        <p:spPr>
          <a:xfrm>
            <a:off x="10330560" y="110052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2" name="Straight Connector 5161"/>
          <p:cNvSpPr/>
          <p:nvPr/>
        </p:nvSpPr>
        <p:spPr>
          <a:xfrm>
            <a:off x="10362240" y="110700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3" name="Straight Connector 5162"/>
          <p:cNvSpPr/>
          <p:nvPr/>
        </p:nvSpPr>
        <p:spPr>
          <a:xfrm>
            <a:off x="10394280" y="1113480"/>
            <a:ext cx="507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4" name="Freeform: Shape 5163"/>
          <p:cNvSpPr/>
          <p:nvPr/>
        </p:nvSpPr>
        <p:spPr>
          <a:xfrm>
            <a:off x="10406880" y="1113480"/>
            <a:ext cx="44280" cy="12600"/>
          </a:xfrm>
          <a:custGeom>
            <a:avLst/>
            <a:gdLst/>
            <a:ahLst/>
            <a:cxnLst/>
            <a:rect l="0" t="0" r="r" b="b"/>
            <a:pathLst>
              <a:path w="123" h="35" fill="none">
                <a:moveTo>
                  <a:pt x="0" y="0"/>
                </a:moveTo>
                <a:lnTo>
                  <a:pt x="106" y="17"/>
                </a:lnTo>
                <a:lnTo>
                  <a:pt x="12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5" name="Freeform: Shape 5164"/>
          <p:cNvSpPr/>
          <p:nvPr/>
        </p:nvSpPr>
        <p:spPr>
          <a:xfrm>
            <a:off x="10445040" y="1119600"/>
            <a:ext cx="38160" cy="6480"/>
          </a:xfrm>
          <a:custGeom>
            <a:avLst/>
            <a:gdLst/>
            <a:ahLst/>
            <a:cxnLst/>
            <a:rect l="0" t="0" r="r" b="b"/>
            <a:pathLst>
              <a:path w="106" h="18" fill="none">
                <a:moveTo>
                  <a:pt x="0" y="0"/>
                </a:moveTo>
                <a:lnTo>
                  <a:pt x="17" y="18"/>
                </a:lnTo>
                <a:lnTo>
                  <a:pt x="106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6" name="Straight Connector 5165"/>
          <p:cNvSpPr/>
          <p:nvPr/>
        </p:nvSpPr>
        <p:spPr>
          <a:xfrm>
            <a:off x="10451160" y="112608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7" name="Straight Connector 5166"/>
          <p:cNvSpPr/>
          <p:nvPr/>
        </p:nvSpPr>
        <p:spPr>
          <a:xfrm>
            <a:off x="10483200" y="112608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8" name="Straight Connector 5167"/>
          <p:cNvSpPr/>
          <p:nvPr/>
        </p:nvSpPr>
        <p:spPr>
          <a:xfrm>
            <a:off x="10508400" y="112608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9" name="Straight Connector 5168"/>
          <p:cNvSpPr/>
          <p:nvPr/>
        </p:nvSpPr>
        <p:spPr>
          <a:xfrm>
            <a:off x="10559160" y="112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0" name="Straight Connector 5169"/>
          <p:cNvSpPr/>
          <p:nvPr/>
        </p:nvSpPr>
        <p:spPr>
          <a:xfrm>
            <a:off x="10578240" y="1126080"/>
            <a:ext cx="446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1" name="Straight Connector 5170"/>
          <p:cNvSpPr/>
          <p:nvPr/>
        </p:nvSpPr>
        <p:spPr>
          <a:xfrm>
            <a:off x="10597320" y="112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2" name="Straight Connector 5171"/>
          <p:cNvSpPr/>
          <p:nvPr/>
        </p:nvSpPr>
        <p:spPr>
          <a:xfrm>
            <a:off x="10622880" y="112608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3" name="Straight Connector 5172"/>
          <p:cNvSpPr/>
          <p:nvPr/>
        </p:nvSpPr>
        <p:spPr>
          <a:xfrm>
            <a:off x="10635480" y="11260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4" name="Straight Connector 5173"/>
          <p:cNvSpPr/>
          <p:nvPr/>
        </p:nvSpPr>
        <p:spPr>
          <a:xfrm>
            <a:off x="10648080" y="113256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5" name="Straight Connector 5174"/>
          <p:cNvSpPr/>
          <p:nvPr/>
        </p:nvSpPr>
        <p:spPr>
          <a:xfrm>
            <a:off x="10654560" y="113256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6" name="Straight Connector 5175"/>
          <p:cNvSpPr/>
          <p:nvPr/>
        </p:nvSpPr>
        <p:spPr>
          <a:xfrm>
            <a:off x="10711800" y="1132560"/>
            <a:ext cx="1080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7" name="Straight Connector 5176"/>
          <p:cNvSpPr/>
          <p:nvPr/>
        </p:nvSpPr>
        <p:spPr>
          <a:xfrm>
            <a:off x="10724400" y="1132560"/>
            <a:ext cx="120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8" name="Straight Connector 5177"/>
          <p:cNvSpPr/>
          <p:nvPr/>
        </p:nvSpPr>
        <p:spPr>
          <a:xfrm>
            <a:off x="10819800" y="113868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9" name="Straight Connector 5178"/>
          <p:cNvSpPr/>
          <p:nvPr/>
        </p:nvSpPr>
        <p:spPr>
          <a:xfrm>
            <a:off x="10845360" y="11451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0" name="Straight Connector 5179"/>
          <p:cNvSpPr/>
          <p:nvPr/>
        </p:nvSpPr>
        <p:spPr>
          <a:xfrm>
            <a:off x="10851480" y="11451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1" name="Straight Connector 5180"/>
          <p:cNvSpPr/>
          <p:nvPr/>
        </p:nvSpPr>
        <p:spPr>
          <a:xfrm>
            <a:off x="10877040" y="114516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2" name="Straight Connector 5181"/>
          <p:cNvSpPr/>
          <p:nvPr/>
        </p:nvSpPr>
        <p:spPr>
          <a:xfrm>
            <a:off x="10908720" y="114516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3" name="Straight Connector 5182"/>
          <p:cNvSpPr/>
          <p:nvPr/>
        </p:nvSpPr>
        <p:spPr>
          <a:xfrm>
            <a:off x="10921320" y="114516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4" name="Straight Connector 5183"/>
          <p:cNvSpPr/>
          <p:nvPr/>
        </p:nvSpPr>
        <p:spPr>
          <a:xfrm>
            <a:off x="10927800" y="1145160"/>
            <a:ext cx="1015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5" name="Straight Connector 5184"/>
          <p:cNvSpPr/>
          <p:nvPr/>
        </p:nvSpPr>
        <p:spPr>
          <a:xfrm>
            <a:off x="10946880" y="1145160"/>
            <a:ext cx="114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6" name="Freeform: Shape 5185"/>
          <p:cNvSpPr/>
          <p:nvPr/>
        </p:nvSpPr>
        <p:spPr>
          <a:xfrm>
            <a:off x="11029320" y="1145160"/>
            <a:ext cx="32040" cy="25560"/>
          </a:xfrm>
          <a:custGeom>
            <a:avLst/>
            <a:gdLst/>
            <a:ahLst/>
            <a:cxnLst/>
            <a:rect l="0" t="0" r="r" b="b"/>
            <a:pathLst>
              <a:path w="89" h="71" fill="none">
                <a:moveTo>
                  <a:pt x="0" y="0"/>
                </a:moveTo>
                <a:lnTo>
                  <a:pt x="89" y="0"/>
                </a:lnTo>
                <a:lnTo>
                  <a:pt x="36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7" name="Freeform: Shape 5186"/>
          <p:cNvSpPr/>
          <p:nvPr/>
        </p:nvSpPr>
        <p:spPr>
          <a:xfrm>
            <a:off x="11042280" y="1145160"/>
            <a:ext cx="19080" cy="82800"/>
          </a:xfrm>
          <a:custGeom>
            <a:avLst/>
            <a:gdLst/>
            <a:ahLst/>
            <a:cxnLst/>
            <a:rect l="0" t="0" r="r" b="b"/>
            <a:pathLst>
              <a:path w="53" h="230" fill="none">
                <a:moveTo>
                  <a:pt x="53" y="0"/>
                </a:moveTo>
                <a:lnTo>
                  <a:pt x="0" y="71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8" name="Freeform: Shape 5187"/>
          <p:cNvSpPr/>
          <p:nvPr/>
        </p:nvSpPr>
        <p:spPr>
          <a:xfrm>
            <a:off x="11042280" y="1170720"/>
            <a:ext cx="6120" cy="76320"/>
          </a:xfrm>
          <a:custGeom>
            <a:avLst/>
            <a:gdLst/>
            <a:ahLst/>
            <a:cxnLst/>
            <a:rect l="0" t="0" r="r" b="b"/>
            <a:pathLst>
              <a:path w="17" h="212" fill="none">
                <a:moveTo>
                  <a:pt x="0" y="0"/>
                </a:moveTo>
                <a:lnTo>
                  <a:pt x="0" y="159"/>
                </a:lnTo>
                <a:lnTo>
                  <a:pt x="17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9" name="Straight Connector 5188"/>
          <p:cNvSpPr/>
          <p:nvPr/>
        </p:nvSpPr>
        <p:spPr>
          <a:xfrm>
            <a:off x="11042280" y="1227960"/>
            <a:ext cx="12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0" name="Straight Connector 5189"/>
          <p:cNvSpPr/>
          <p:nvPr/>
        </p:nvSpPr>
        <p:spPr>
          <a:xfrm>
            <a:off x="11048400" y="124704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1" name="Straight Connector 5190"/>
          <p:cNvSpPr/>
          <p:nvPr/>
        </p:nvSpPr>
        <p:spPr>
          <a:xfrm>
            <a:off x="11054880" y="128520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2" name="Straight Connector 5191"/>
          <p:cNvSpPr/>
          <p:nvPr/>
        </p:nvSpPr>
        <p:spPr>
          <a:xfrm>
            <a:off x="11054880" y="129780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3" name="Straight Connector 5192"/>
          <p:cNvSpPr/>
          <p:nvPr/>
        </p:nvSpPr>
        <p:spPr>
          <a:xfrm>
            <a:off x="11061360" y="1342440"/>
            <a:ext cx="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4" name="Straight Connector 5193"/>
          <p:cNvSpPr/>
          <p:nvPr/>
        </p:nvSpPr>
        <p:spPr>
          <a:xfrm>
            <a:off x="11061360" y="1380600"/>
            <a:ext cx="612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5" name="Straight Connector 5194"/>
          <p:cNvSpPr/>
          <p:nvPr/>
        </p:nvSpPr>
        <p:spPr>
          <a:xfrm>
            <a:off x="11061360" y="1412280"/>
            <a:ext cx="6120" cy="127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440" rIns="117000" bIns="55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6" name="Straight Connector 5195"/>
          <p:cNvSpPr/>
          <p:nvPr/>
        </p:nvSpPr>
        <p:spPr>
          <a:xfrm>
            <a:off x="11067480" y="1450440"/>
            <a:ext cx="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7" name="Straight Connector 5196"/>
          <p:cNvSpPr/>
          <p:nvPr/>
        </p:nvSpPr>
        <p:spPr>
          <a:xfrm>
            <a:off x="11067480" y="153972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8" name="Straight Connector 5197"/>
          <p:cNvSpPr/>
          <p:nvPr/>
        </p:nvSpPr>
        <p:spPr>
          <a:xfrm>
            <a:off x="11067480" y="155232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9" name="Straight Connector 5198"/>
          <p:cNvSpPr/>
          <p:nvPr/>
        </p:nvSpPr>
        <p:spPr>
          <a:xfrm>
            <a:off x="11067480" y="1571400"/>
            <a:ext cx="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0" name="Freeform: Shape 5199"/>
          <p:cNvSpPr/>
          <p:nvPr/>
        </p:nvSpPr>
        <p:spPr>
          <a:xfrm>
            <a:off x="11054880" y="1609560"/>
            <a:ext cx="12600" cy="216360"/>
          </a:xfrm>
          <a:custGeom>
            <a:avLst/>
            <a:gdLst/>
            <a:ahLst/>
            <a:cxnLst/>
            <a:rect l="0" t="0" r="r" b="b"/>
            <a:pathLst>
              <a:path w="35" h="601" fill="none">
                <a:moveTo>
                  <a:pt x="35" y="0"/>
                </a:moveTo>
                <a:lnTo>
                  <a:pt x="35" y="283"/>
                </a:lnTo>
                <a:lnTo>
                  <a:pt x="0" y="6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1" name="Straight Connector 5200"/>
          <p:cNvSpPr/>
          <p:nvPr/>
        </p:nvSpPr>
        <p:spPr>
          <a:xfrm flipH="1">
            <a:off x="11048400" y="1711440"/>
            <a:ext cx="19080" cy="216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2" name="Freeform: Shape 5201"/>
          <p:cNvSpPr/>
          <p:nvPr/>
        </p:nvSpPr>
        <p:spPr>
          <a:xfrm>
            <a:off x="11048400" y="1825920"/>
            <a:ext cx="12960" cy="216360"/>
          </a:xfrm>
          <a:custGeom>
            <a:avLst/>
            <a:gdLst/>
            <a:ahLst/>
            <a:cxnLst/>
            <a:rect l="0" t="0" r="r" b="b"/>
            <a:pathLst>
              <a:path w="36" h="601" fill="none">
                <a:moveTo>
                  <a:pt x="18" y="0"/>
                </a:moveTo>
                <a:lnTo>
                  <a:pt x="0" y="282"/>
                </a:lnTo>
                <a:lnTo>
                  <a:pt x="36" y="6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3" name="Straight Connector 5202"/>
          <p:cNvSpPr/>
          <p:nvPr/>
        </p:nvSpPr>
        <p:spPr>
          <a:xfrm>
            <a:off x="11048400" y="1927440"/>
            <a:ext cx="25560" cy="191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4" name="Freeform: Shape 5203"/>
          <p:cNvSpPr/>
          <p:nvPr/>
        </p:nvSpPr>
        <p:spPr>
          <a:xfrm>
            <a:off x="11061360" y="2042280"/>
            <a:ext cx="12600" cy="120600"/>
          </a:xfrm>
          <a:custGeom>
            <a:avLst/>
            <a:gdLst/>
            <a:ahLst/>
            <a:cxnLst/>
            <a:rect l="0" t="0" r="r" b="b"/>
            <a:pathLst>
              <a:path w="35" h="335" fill="none">
                <a:moveTo>
                  <a:pt x="0" y="0"/>
                </a:moveTo>
                <a:lnTo>
                  <a:pt x="35" y="212"/>
                </a:lnTo>
                <a:lnTo>
                  <a:pt x="35" y="3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600" rIns="117000" bIns="486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5" name="Straight Connector 5204"/>
          <p:cNvSpPr/>
          <p:nvPr/>
        </p:nvSpPr>
        <p:spPr>
          <a:xfrm flipH="1">
            <a:off x="11067480" y="2118600"/>
            <a:ext cx="648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6" name="Straight Connector 5205"/>
          <p:cNvSpPr/>
          <p:nvPr/>
        </p:nvSpPr>
        <p:spPr>
          <a:xfrm flipH="1">
            <a:off x="11067480" y="2162880"/>
            <a:ext cx="64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7" name="Straight Connector 5206"/>
          <p:cNvSpPr/>
          <p:nvPr/>
        </p:nvSpPr>
        <p:spPr>
          <a:xfrm flipH="1">
            <a:off x="11061360" y="223308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8" name="Straight Connector 5207"/>
          <p:cNvSpPr/>
          <p:nvPr/>
        </p:nvSpPr>
        <p:spPr>
          <a:xfrm flipH="1">
            <a:off x="11048400" y="2264760"/>
            <a:ext cx="1908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9" name="Straight Connector 5208"/>
          <p:cNvSpPr/>
          <p:nvPr/>
        </p:nvSpPr>
        <p:spPr>
          <a:xfrm flipH="1">
            <a:off x="11042280" y="2290320"/>
            <a:ext cx="190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0" name="Straight Connector 5209"/>
          <p:cNvSpPr/>
          <p:nvPr/>
        </p:nvSpPr>
        <p:spPr>
          <a:xfrm flipH="1">
            <a:off x="11042280" y="2353680"/>
            <a:ext cx="612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1" name="Straight Connector 5210"/>
          <p:cNvSpPr/>
          <p:nvPr/>
        </p:nvSpPr>
        <p:spPr>
          <a:xfrm>
            <a:off x="11042280" y="2392200"/>
            <a:ext cx="6120" cy="152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2" name="Straight Connector 5211"/>
          <p:cNvSpPr/>
          <p:nvPr/>
        </p:nvSpPr>
        <p:spPr>
          <a:xfrm>
            <a:off x="11042280" y="2474640"/>
            <a:ext cx="1260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3" name="Freeform: Shape 5212"/>
          <p:cNvSpPr/>
          <p:nvPr/>
        </p:nvSpPr>
        <p:spPr>
          <a:xfrm>
            <a:off x="11048400" y="2544840"/>
            <a:ext cx="6480" cy="133560"/>
          </a:xfrm>
          <a:custGeom>
            <a:avLst/>
            <a:gdLst/>
            <a:ahLst/>
            <a:cxnLst/>
            <a:rect l="0" t="0" r="r" b="b"/>
            <a:pathLst>
              <a:path w="18" h="371" fill="none">
                <a:moveTo>
                  <a:pt x="0" y="0"/>
                </a:moveTo>
                <a:lnTo>
                  <a:pt x="18" y="106"/>
                </a:lnTo>
                <a:lnTo>
                  <a:pt x="18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4" name="Freeform: Shape 5213"/>
          <p:cNvSpPr/>
          <p:nvPr/>
        </p:nvSpPr>
        <p:spPr>
          <a:xfrm>
            <a:off x="11054880" y="2583000"/>
            <a:ext cx="6480" cy="133560"/>
          </a:xfrm>
          <a:custGeom>
            <a:avLst/>
            <a:gdLst/>
            <a:ahLst/>
            <a:cxnLst/>
            <a:rect l="0" t="0" r="r" b="b"/>
            <a:pathLst>
              <a:path w="18" h="371" fill="none">
                <a:moveTo>
                  <a:pt x="0" y="0"/>
                </a:moveTo>
                <a:lnTo>
                  <a:pt x="0" y="265"/>
                </a:lnTo>
                <a:lnTo>
                  <a:pt x="18" y="3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5" name="Straight Connector 5214"/>
          <p:cNvSpPr/>
          <p:nvPr/>
        </p:nvSpPr>
        <p:spPr>
          <a:xfrm>
            <a:off x="11054880" y="2678400"/>
            <a:ext cx="126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6" name="Straight Connector 5215"/>
          <p:cNvSpPr/>
          <p:nvPr/>
        </p:nvSpPr>
        <p:spPr>
          <a:xfrm>
            <a:off x="11061360" y="271656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7" name="Straight Connector 5216"/>
          <p:cNvSpPr/>
          <p:nvPr/>
        </p:nvSpPr>
        <p:spPr>
          <a:xfrm>
            <a:off x="11067480" y="27226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8" name="Straight Connector 5217"/>
          <p:cNvSpPr/>
          <p:nvPr/>
        </p:nvSpPr>
        <p:spPr>
          <a:xfrm flipH="1" flipV="1">
            <a:off x="11067480" y="2729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9" name="Straight Connector 5218"/>
          <p:cNvSpPr/>
          <p:nvPr/>
        </p:nvSpPr>
        <p:spPr>
          <a:xfrm flipH="1">
            <a:off x="11061360" y="2729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0" name="Straight Connector 5219"/>
          <p:cNvSpPr/>
          <p:nvPr/>
        </p:nvSpPr>
        <p:spPr>
          <a:xfrm flipH="1">
            <a:off x="11054880" y="2729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1" name="Straight Connector 5220"/>
          <p:cNvSpPr/>
          <p:nvPr/>
        </p:nvSpPr>
        <p:spPr>
          <a:xfrm flipH="1" flipV="1">
            <a:off x="11029320" y="272268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2" name="Straight Connector 5221"/>
          <p:cNvSpPr/>
          <p:nvPr/>
        </p:nvSpPr>
        <p:spPr>
          <a:xfrm flipH="1" flipV="1">
            <a:off x="11016720" y="2722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3" name="Straight Connector 5222"/>
          <p:cNvSpPr/>
          <p:nvPr/>
        </p:nvSpPr>
        <p:spPr>
          <a:xfrm flipH="1">
            <a:off x="10953360" y="2722680"/>
            <a:ext cx="75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4" name="Straight Connector 5223"/>
          <p:cNvSpPr/>
          <p:nvPr/>
        </p:nvSpPr>
        <p:spPr>
          <a:xfrm flipH="1">
            <a:off x="10934280" y="272268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5" name="Straight Connector 5224"/>
          <p:cNvSpPr/>
          <p:nvPr/>
        </p:nvSpPr>
        <p:spPr>
          <a:xfrm flipH="1">
            <a:off x="10921320" y="272268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6" name="Straight Connector 5225"/>
          <p:cNvSpPr/>
          <p:nvPr/>
        </p:nvSpPr>
        <p:spPr>
          <a:xfrm flipH="1">
            <a:off x="10896120" y="27226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7" name="Straight Connector 5226"/>
          <p:cNvSpPr/>
          <p:nvPr/>
        </p:nvSpPr>
        <p:spPr>
          <a:xfrm flipH="1">
            <a:off x="10883160" y="27226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8" name="Freeform: Shape 5227"/>
          <p:cNvSpPr/>
          <p:nvPr/>
        </p:nvSpPr>
        <p:spPr>
          <a:xfrm>
            <a:off x="10769040" y="2722680"/>
            <a:ext cx="127080" cy="19080"/>
          </a:xfrm>
          <a:custGeom>
            <a:avLst/>
            <a:gdLst/>
            <a:ahLst/>
            <a:cxnLst/>
            <a:rect l="0" t="0" r="r" b="b"/>
            <a:pathLst>
              <a:path w="353" h="53" fill="none">
                <a:moveTo>
                  <a:pt x="353" y="0"/>
                </a:moveTo>
                <a:lnTo>
                  <a:pt x="317" y="18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9" name="Straight Connector 5228"/>
          <p:cNvSpPr/>
          <p:nvPr/>
        </p:nvSpPr>
        <p:spPr>
          <a:xfrm flipH="1">
            <a:off x="10610280" y="2729160"/>
            <a:ext cx="2728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0" name="Straight Connector 5229"/>
          <p:cNvSpPr/>
          <p:nvPr/>
        </p:nvSpPr>
        <p:spPr>
          <a:xfrm flipH="1">
            <a:off x="10591200" y="2741760"/>
            <a:ext cx="1778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1" name="Straight Connector 5230"/>
          <p:cNvSpPr/>
          <p:nvPr/>
        </p:nvSpPr>
        <p:spPr>
          <a:xfrm flipH="1">
            <a:off x="10445040" y="2760840"/>
            <a:ext cx="1652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2" name="Straight Connector 5231"/>
          <p:cNvSpPr/>
          <p:nvPr/>
        </p:nvSpPr>
        <p:spPr>
          <a:xfrm flipH="1">
            <a:off x="10368720" y="2767320"/>
            <a:ext cx="222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3" name="Straight Connector 5232"/>
          <p:cNvSpPr/>
          <p:nvPr/>
        </p:nvSpPr>
        <p:spPr>
          <a:xfrm flipH="1">
            <a:off x="10279800" y="278640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4" name="Straight Connector 5233"/>
          <p:cNvSpPr/>
          <p:nvPr/>
        </p:nvSpPr>
        <p:spPr>
          <a:xfrm flipH="1">
            <a:off x="10260720" y="279288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5" name="Straight Connector 5234"/>
          <p:cNvSpPr/>
          <p:nvPr/>
        </p:nvSpPr>
        <p:spPr>
          <a:xfrm flipH="1">
            <a:off x="10216080" y="2805480"/>
            <a:ext cx="637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6" name="Straight Connector 5235"/>
          <p:cNvSpPr/>
          <p:nvPr/>
        </p:nvSpPr>
        <p:spPr>
          <a:xfrm flipH="1">
            <a:off x="10133640" y="2805480"/>
            <a:ext cx="127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7" name="Straight Connector 5236"/>
          <p:cNvSpPr/>
          <p:nvPr/>
        </p:nvSpPr>
        <p:spPr>
          <a:xfrm flipH="1">
            <a:off x="10063800" y="2811960"/>
            <a:ext cx="1522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8" name="Straight Connector 5237"/>
          <p:cNvSpPr/>
          <p:nvPr/>
        </p:nvSpPr>
        <p:spPr>
          <a:xfrm flipH="1">
            <a:off x="10044720" y="2818440"/>
            <a:ext cx="889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9" name="Straight Connector 5238"/>
          <p:cNvSpPr/>
          <p:nvPr/>
        </p:nvSpPr>
        <p:spPr>
          <a:xfrm flipH="1">
            <a:off x="9961920" y="2824560"/>
            <a:ext cx="1018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0" name="Straight Connector 5239"/>
          <p:cNvSpPr/>
          <p:nvPr/>
        </p:nvSpPr>
        <p:spPr>
          <a:xfrm flipH="1">
            <a:off x="9943200" y="2824560"/>
            <a:ext cx="1015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1" name="Straight Connector 5240"/>
          <p:cNvSpPr/>
          <p:nvPr/>
        </p:nvSpPr>
        <p:spPr>
          <a:xfrm flipH="1">
            <a:off x="9828720" y="2837520"/>
            <a:ext cx="133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2" name="Straight Connector 5241"/>
          <p:cNvSpPr/>
          <p:nvPr/>
        </p:nvSpPr>
        <p:spPr>
          <a:xfrm flipH="1">
            <a:off x="9765000" y="2837520"/>
            <a:ext cx="178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3" name="Straight Connector 5242"/>
          <p:cNvSpPr/>
          <p:nvPr/>
        </p:nvSpPr>
        <p:spPr>
          <a:xfrm flipH="1">
            <a:off x="9708120" y="285012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4" name="Straight Connector 5243"/>
          <p:cNvSpPr/>
          <p:nvPr/>
        </p:nvSpPr>
        <p:spPr>
          <a:xfrm flipH="1">
            <a:off x="9689040" y="2856600"/>
            <a:ext cx="75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5" name="Straight Connector 5244"/>
          <p:cNvSpPr/>
          <p:nvPr/>
        </p:nvSpPr>
        <p:spPr>
          <a:xfrm flipH="1">
            <a:off x="9650880" y="286272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6" name="Straight Connector 5245"/>
          <p:cNvSpPr/>
          <p:nvPr/>
        </p:nvSpPr>
        <p:spPr>
          <a:xfrm flipH="1">
            <a:off x="9606240" y="2862720"/>
            <a:ext cx="82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7" name="Straight Connector 5246"/>
          <p:cNvSpPr/>
          <p:nvPr/>
        </p:nvSpPr>
        <p:spPr>
          <a:xfrm flipH="1">
            <a:off x="9593640" y="286920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8" name="Straight Connector 5247"/>
          <p:cNvSpPr/>
          <p:nvPr/>
        </p:nvSpPr>
        <p:spPr>
          <a:xfrm flipH="1">
            <a:off x="9542880" y="286920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9" name="Freeform: Shape 5248"/>
          <p:cNvSpPr/>
          <p:nvPr/>
        </p:nvSpPr>
        <p:spPr>
          <a:xfrm>
            <a:off x="9421920" y="2869200"/>
            <a:ext cx="171720" cy="6480"/>
          </a:xfrm>
          <a:custGeom>
            <a:avLst/>
            <a:gdLst/>
            <a:ahLst/>
            <a:cxnLst/>
            <a:rect l="0" t="0" r="r" b="b"/>
            <a:pathLst>
              <a:path w="477" h="18" fill="none">
                <a:moveTo>
                  <a:pt x="477" y="0"/>
                </a:moveTo>
                <a:lnTo>
                  <a:pt x="336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0" name="Straight Connector 5249"/>
          <p:cNvSpPr/>
          <p:nvPr/>
        </p:nvSpPr>
        <p:spPr>
          <a:xfrm flipH="1" flipV="1">
            <a:off x="9333000" y="2869200"/>
            <a:ext cx="209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1" name="Straight Connector 5250"/>
          <p:cNvSpPr/>
          <p:nvPr/>
        </p:nvSpPr>
        <p:spPr>
          <a:xfrm flipH="1" flipV="1">
            <a:off x="9269640" y="2862720"/>
            <a:ext cx="152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2" name="Straight Connector 5251"/>
          <p:cNvSpPr/>
          <p:nvPr/>
        </p:nvSpPr>
        <p:spPr>
          <a:xfrm flipH="1" flipV="1">
            <a:off x="9161640" y="2850120"/>
            <a:ext cx="1713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3" name="Straight Connector 5252"/>
          <p:cNvSpPr/>
          <p:nvPr/>
        </p:nvSpPr>
        <p:spPr>
          <a:xfrm flipH="1" flipV="1">
            <a:off x="9110880" y="2843640"/>
            <a:ext cx="158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4" name="Straight Connector 5253"/>
          <p:cNvSpPr/>
          <p:nvPr/>
        </p:nvSpPr>
        <p:spPr>
          <a:xfrm flipH="1" flipV="1">
            <a:off x="9015480" y="2831040"/>
            <a:ext cx="146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5" name="Freeform: Shape 5254"/>
          <p:cNvSpPr/>
          <p:nvPr/>
        </p:nvSpPr>
        <p:spPr>
          <a:xfrm>
            <a:off x="8964720" y="2831040"/>
            <a:ext cx="146160" cy="12600"/>
          </a:xfrm>
          <a:custGeom>
            <a:avLst/>
            <a:gdLst/>
            <a:ahLst/>
            <a:cxnLst/>
            <a:rect l="0" t="0" r="r" b="b"/>
            <a:pathLst>
              <a:path w="406" h="35" fill="none">
                <a:moveTo>
                  <a:pt x="406" y="35"/>
                </a:moveTo>
                <a:lnTo>
                  <a:pt x="141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6" name="Straight Connector 5255"/>
          <p:cNvSpPr/>
          <p:nvPr/>
        </p:nvSpPr>
        <p:spPr>
          <a:xfrm flipH="1" flipV="1">
            <a:off x="8837640" y="2818440"/>
            <a:ext cx="1778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7" name="Straight Connector 5256"/>
          <p:cNvSpPr/>
          <p:nvPr/>
        </p:nvSpPr>
        <p:spPr>
          <a:xfrm flipH="1" flipV="1">
            <a:off x="8799480" y="2811960"/>
            <a:ext cx="165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8" name="Straight Connector 5257"/>
          <p:cNvSpPr/>
          <p:nvPr/>
        </p:nvSpPr>
        <p:spPr>
          <a:xfrm flipH="1" flipV="1">
            <a:off x="8691480" y="2792880"/>
            <a:ext cx="146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9" name="Freeform: Shape 5258"/>
          <p:cNvSpPr/>
          <p:nvPr/>
        </p:nvSpPr>
        <p:spPr>
          <a:xfrm>
            <a:off x="8653320" y="2779920"/>
            <a:ext cx="146160" cy="32040"/>
          </a:xfrm>
          <a:custGeom>
            <a:avLst/>
            <a:gdLst/>
            <a:ahLst/>
            <a:cxnLst/>
            <a:rect l="0" t="0" r="r" b="b"/>
            <a:pathLst>
              <a:path w="406" h="89" fill="none">
                <a:moveTo>
                  <a:pt x="406" y="89"/>
                </a:moveTo>
                <a:lnTo>
                  <a:pt x="106" y="3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0" name="Straight Connector 5259"/>
          <p:cNvSpPr/>
          <p:nvPr/>
        </p:nvSpPr>
        <p:spPr>
          <a:xfrm flipH="1" flipV="1">
            <a:off x="8545320" y="2754720"/>
            <a:ext cx="1461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1" name="Straight Connector 5260"/>
          <p:cNvSpPr/>
          <p:nvPr/>
        </p:nvSpPr>
        <p:spPr>
          <a:xfrm flipH="1" flipV="1">
            <a:off x="8532720" y="2748240"/>
            <a:ext cx="120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2" name="Straight Connector 5261"/>
          <p:cNvSpPr/>
          <p:nvPr/>
        </p:nvSpPr>
        <p:spPr>
          <a:xfrm flipH="1" flipV="1">
            <a:off x="8481600" y="2741760"/>
            <a:ext cx="637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3" name="Straight Connector 5262"/>
          <p:cNvSpPr/>
          <p:nvPr/>
        </p:nvSpPr>
        <p:spPr>
          <a:xfrm flipH="1" flipV="1">
            <a:off x="8399160" y="2729160"/>
            <a:ext cx="133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4" name="Straight Connector 5263"/>
          <p:cNvSpPr/>
          <p:nvPr/>
        </p:nvSpPr>
        <p:spPr>
          <a:xfrm flipH="1" flipV="1">
            <a:off x="8386560" y="2729160"/>
            <a:ext cx="95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5" name="Straight Connector 5264"/>
          <p:cNvSpPr/>
          <p:nvPr/>
        </p:nvSpPr>
        <p:spPr>
          <a:xfrm flipH="1">
            <a:off x="8303760" y="272916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6" name="Straight Connector 5265"/>
          <p:cNvSpPr/>
          <p:nvPr/>
        </p:nvSpPr>
        <p:spPr>
          <a:xfrm flipH="1">
            <a:off x="8259480" y="2729160"/>
            <a:ext cx="127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7" name="Freeform: Shape 5266"/>
          <p:cNvSpPr/>
          <p:nvPr/>
        </p:nvSpPr>
        <p:spPr>
          <a:xfrm>
            <a:off x="8183160" y="2741760"/>
            <a:ext cx="120600" cy="51120"/>
          </a:xfrm>
          <a:custGeom>
            <a:avLst/>
            <a:gdLst/>
            <a:ahLst/>
            <a:cxnLst/>
            <a:rect l="0" t="0" r="r" b="b"/>
            <a:pathLst>
              <a:path w="335" h="142" fill="none">
                <a:moveTo>
                  <a:pt x="335" y="0"/>
                </a:moveTo>
                <a:lnTo>
                  <a:pt x="212" y="36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8" name="Freeform: Shape 5267"/>
          <p:cNvSpPr/>
          <p:nvPr/>
        </p:nvSpPr>
        <p:spPr>
          <a:xfrm>
            <a:off x="8125920" y="2754720"/>
            <a:ext cx="133560" cy="57240"/>
          </a:xfrm>
          <a:custGeom>
            <a:avLst/>
            <a:gdLst/>
            <a:ahLst/>
            <a:cxnLst/>
            <a:rect l="0" t="0" r="r" b="b"/>
            <a:pathLst>
              <a:path w="371" h="159" fill="none">
                <a:moveTo>
                  <a:pt x="371" y="0"/>
                </a:moveTo>
                <a:lnTo>
                  <a:pt x="159" y="10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9" name="Straight Connector 5268"/>
          <p:cNvSpPr/>
          <p:nvPr/>
        </p:nvSpPr>
        <p:spPr>
          <a:xfrm flipH="1">
            <a:off x="8106840" y="2792880"/>
            <a:ext cx="763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0" name="Straight Connector 5269"/>
          <p:cNvSpPr/>
          <p:nvPr/>
        </p:nvSpPr>
        <p:spPr>
          <a:xfrm flipH="1">
            <a:off x="8100720" y="281196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1" name="Freeform: Shape 5270"/>
          <p:cNvSpPr/>
          <p:nvPr/>
        </p:nvSpPr>
        <p:spPr>
          <a:xfrm>
            <a:off x="8100720" y="281196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2" name="Straight Connector 5271"/>
          <p:cNvSpPr/>
          <p:nvPr/>
        </p:nvSpPr>
        <p:spPr>
          <a:xfrm flipH="1" flipV="1">
            <a:off x="8094240" y="2767320"/>
            <a:ext cx="64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3" name="Freeform: Shape 5272"/>
          <p:cNvSpPr/>
          <p:nvPr/>
        </p:nvSpPr>
        <p:spPr>
          <a:xfrm>
            <a:off x="8068680" y="2697480"/>
            <a:ext cx="32040" cy="114480"/>
          </a:xfrm>
          <a:custGeom>
            <a:avLst/>
            <a:gdLst/>
            <a:ahLst/>
            <a:cxnLst/>
            <a:rect l="0" t="0" r="r" b="b"/>
            <a:pathLst>
              <a:path w="89" h="318" fill="none">
                <a:moveTo>
                  <a:pt x="89" y="318"/>
                </a:moveTo>
                <a:lnTo>
                  <a:pt x="71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4" name="Freeform: Shape 5273"/>
          <p:cNvSpPr/>
          <p:nvPr/>
        </p:nvSpPr>
        <p:spPr>
          <a:xfrm>
            <a:off x="8049600" y="2557440"/>
            <a:ext cx="44640" cy="209880"/>
          </a:xfrm>
          <a:custGeom>
            <a:avLst/>
            <a:gdLst/>
            <a:ahLst/>
            <a:cxnLst/>
            <a:rect l="0" t="0" r="r" b="b"/>
            <a:pathLst>
              <a:path w="124" h="583" fill="none">
                <a:moveTo>
                  <a:pt x="124" y="583"/>
                </a:moveTo>
                <a:lnTo>
                  <a:pt x="53" y="38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5" name="Straight Connector 5274"/>
          <p:cNvSpPr/>
          <p:nvPr/>
        </p:nvSpPr>
        <p:spPr>
          <a:xfrm flipH="1" flipV="1">
            <a:off x="8024400" y="2411280"/>
            <a:ext cx="44280" cy="286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6" name="Straight Connector 5275"/>
          <p:cNvSpPr/>
          <p:nvPr/>
        </p:nvSpPr>
        <p:spPr>
          <a:xfrm flipH="1" flipV="1">
            <a:off x="8005320" y="2334600"/>
            <a:ext cx="44280" cy="222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7" name="Freeform: Shape 5276"/>
          <p:cNvSpPr/>
          <p:nvPr/>
        </p:nvSpPr>
        <p:spPr>
          <a:xfrm>
            <a:off x="7954560" y="2207520"/>
            <a:ext cx="69840" cy="203760"/>
          </a:xfrm>
          <a:custGeom>
            <a:avLst/>
            <a:gdLst/>
            <a:ahLst/>
            <a:cxnLst/>
            <a:rect l="0" t="0" r="r" b="b"/>
            <a:pathLst>
              <a:path w="194" h="566" fill="none">
                <a:moveTo>
                  <a:pt x="194" y="566"/>
                </a:moveTo>
                <a:lnTo>
                  <a:pt x="141" y="3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8" name="Freeform: Shape 5277"/>
          <p:cNvSpPr/>
          <p:nvPr/>
        </p:nvSpPr>
        <p:spPr>
          <a:xfrm>
            <a:off x="7935480" y="2137680"/>
            <a:ext cx="69840" cy="196920"/>
          </a:xfrm>
          <a:custGeom>
            <a:avLst/>
            <a:gdLst/>
            <a:ahLst/>
            <a:cxnLst/>
            <a:rect l="0" t="0" r="r" b="b"/>
            <a:pathLst>
              <a:path w="194" h="547" fill="none">
                <a:moveTo>
                  <a:pt x="194" y="547"/>
                </a:moveTo>
                <a:lnTo>
                  <a:pt x="53" y="19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9" name="Freeform: Shape 5278"/>
          <p:cNvSpPr/>
          <p:nvPr/>
        </p:nvSpPr>
        <p:spPr>
          <a:xfrm>
            <a:off x="7929000" y="2042280"/>
            <a:ext cx="25560" cy="165240"/>
          </a:xfrm>
          <a:custGeom>
            <a:avLst/>
            <a:gdLst/>
            <a:ahLst/>
            <a:cxnLst/>
            <a:rect l="0" t="0" r="r" b="b"/>
            <a:pathLst>
              <a:path w="71" h="459" fill="none">
                <a:moveTo>
                  <a:pt x="71" y="459"/>
                </a:moveTo>
                <a:lnTo>
                  <a:pt x="18" y="26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0" name="Freeform: Shape 5279"/>
          <p:cNvSpPr/>
          <p:nvPr/>
        </p:nvSpPr>
        <p:spPr>
          <a:xfrm>
            <a:off x="7929000" y="1953000"/>
            <a:ext cx="12600" cy="184680"/>
          </a:xfrm>
          <a:custGeom>
            <a:avLst/>
            <a:gdLst/>
            <a:ahLst/>
            <a:cxnLst/>
            <a:rect l="0" t="0" r="r" b="b"/>
            <a:pathLst>
              <a:path w="35" h="513" fill="none">
                <a:moveTo>
                  <a:pt x="18" y="513"/>
                </a:moveTo>
                <a:lnTo>
                  <a:pt x="0" y="248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1" name="Freeform: Shape 5280"/>
          <p:cNvSpPr/>
          <p:nvPr/>
        </p:nvSpPr>
        <p:spPr>
          <a:xfrm>
            <a:off x="7929000" y="188316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0" y="442"/>
                </a:moveTo>
                <a:lnTo>
                  <a:pt x="35" y="194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2" name="Freeform: Shape 5281"/>
          <p:cNvSpPr/>
          <p:nvPr/>
        </p:nvSpPr>
        <p:spPr>
          <a:xfrm>
            <a:off x="7929000" y="1793880"/>
            <a:ext cx="12600" cy="159120"/>
          </a:xfrm>
          <a:custGeom>
            <a:avLst/>
            <a:gdLst/>
            <a:ahLst/>
            <a:cxnLst/>
            <a:rect l="0" t="0" r="r" b="b"/>
            <a:pathLst>
              <a:path w="35" h="442" fill="none">
                <a:moveTo>
                  <a:pt x="35" y="442"/>
                </a:moveTo>
                <a:lnTo>
                  <a:pt x="35" y="24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3" name="Freeform: Shape 5282"/>
          <p:cNvSpPr/>
          <p:nvPr/>
        </p:nvSpPr>
        <p:spPr>
          <a:xfrm>
            <a:off x="7929000" y="1743120"/>
            <a:ext cx="12600" cy="140040"/>
          </a:xfrm>
          <a:custGeom>
            <a:avLst/>
            <a:gdLst/>
            <a:ahLst/>
            <a:cxnLst/>
            <a:rect l="0" t="0" r="r" b="b"/>
            <a:pathLst>
              <a:path w="35" h="389" fill="none">
                <a:moveTo>
                  <a:pt x="35" y="389"/>
                </a:moveTo>
                <a:lnTo>
                  <a:pt x="0" y="141"/>
                </a:lnTo>
                <a:lnTo>
                  <a:pt x="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4" name="Freeform: Shape 5283"/>
          <p:cNvSpPr/>
          <p:nvPr/>
        </p:nvSpPr>
        <p:spPr>
          <a:xfrm>
            <a:off x="7929000" y="1673280"/>
            <a:ext cx="44640" cy="120600"/>
          </a:xfrm>
          <a:custGeom>
            <a:avLst/>
            <a:gdLst/>
            <a:ahLst/>
            <a:cxnLst/>
            <a:rect l="0" t="0" r="r" b="b"/>
            <a:pathLst>
              <a:path w="124" h="335" fill="none">
                <a:moveTo>
                  <a:pt x="0" y="335"/>
                </a:moveTo>
                <a:lnTo>
                  <a:pt x="35" y="194"/>
                </a:lnTo>
                <a:lnTo>
                  <a:pt x="12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600" rIns="117000" bIns="486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5" name="Freeform: Shape 5284"/>
          <p:cNvSpPr/>
          <p:nvPr/>
        </p:nvSpPr>
        <p:spPr>
          <a:xfrm>
            <a:off x="7941600" y="1628640"/>
            <a:ext cx="38160" cy="114480"/>
          </a:xfrm>
          <a:custGeom>
            <a:avLst/>
            <a:gdLst/>
            <a:ahLst/>
            <a:cxnLst/>
            <a:rect l="0" t="0" r="r" b="b"/>
            <a:pathLst>
              <a:path w="106" h="318" fill="none">
                <a:moveTo>
                  <a:pt x="0" y="318"/>
                </a:moveTo>
                <a:lnTo>
                  <a:pt x="89" y="124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6" name="Straight Connector 5285"/>
          <p:cNvSpPr/>
          <p:nvPr/>
        </p:nvSpPr>
        <p:spPr>
          <a:xfrm flipV="1">
            <a:off x="7973640" y="1603080"/>
            <a:ext cx="126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7" name="Straight Connector 5286"/>
          <p:cNvSpPr/>
          <p:nvPr/>
        </p:nvSpPr>
        <p:spPr>
          <a:xfrm flipV="1">
            <a:off x="7979760" y="157140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8" name="Straight Connector 5287"/>
          <p:cNvSpPr/>
          <p:nvPr/>
        </p:nvSpPr>
        <p:spPr>
          <a:xfrm flipV="1">
            <a:off x="7986240" y="1539720"/>
            <a:ext cx="6480" cy="63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9" name="Freeform: Shape 5288"/>
          <p:cNvSpPr/>
          <p:nvPr/>
        </p:nvSpPr>
        <p:spPr>
          <a:xfrm>
            <a:off x="7979760" y="1501560"/>
            <a:ext cx="12960" cy="69840"/>
          </a:xfrm>
          <a:custGeom>
            <a:avLst/>
            <a:gdLst/>
            <a:ahLst/>
            <a:cxnLst/>
            <a:rect l="0" t="0" r="r" b="b"/>
            <a:pathLst>
              <a:path w="36" h="194" fill="none">
                <a:moveTo>
                  <a:pt x="36" y="194"/>
                </a:moveTo>
                <a:lnTo>
                  <a:pt x="36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0" name="Straight Connector 5289"/>
          <p:cNvSpPr/>
          <p:nvPr/>
        </p:nvSpPr>
        <p:spPr>
          <a:xfrm flipH="1" flipV="1">
            <a:off x="7973640" y="147600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1" name="Straight Connector 5290"/>
          <p:cNvSpPr/>
          <p:nvPr/>
        </p:nvSpPr>
        <p:spPr>
          <a:xfrm flipH="1" flipV="1">
            <a:off x="7960680" y="1431360"/>
            <a:ext cx="1908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2" name="Straight Connector 5291"/>
          <p:cNvSpPr/>
          <p:nvPr/>
        </p:nvSpPr>
        <p:spPr>
          <a:xfrm flipH="1" flipV="1">
            <a:off x="7954560" y="14122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3" name="Straight Connector 5292"/>
          <p:cNvSpPr/>
          <p:nvPr/>
        </p:nvSpPr>
        <p:spPr>
          <a:xfrm flipH="1" flipV="1">
            <a:off x="7941600" y="138060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4" name="Straight Connector 5293"/>
          <p:cNvSpPr/>
          <p:nvPr/>
        </p:nvSpPr>
        <p:spPr>
          <a:xfrm flipH="1" flipV="1">
            <a:off x="7922520" y="1342440"/>
            <a:ext cx="3204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5" name="Straight Connector 5294"/>
          <p:cNvSpPr/>
          <p:nvPr/>
        </p:nvSpPr>
        <p:spPr>
          <a:xfrm flipH="1" flipV="1">
            <a:off x="7916400" y="1323360"/>
            <a:ext cx="252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6" name="Straight Connector 5295"/>
          <p:cNvSpPr/>
          <p:nvPr/>
        </p:nvSpPr>
        <p:spPr>
          <a:xfrm flipH="1" flipV="1">
            <a:off x="7909920" y="13168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7" name="Freeform: Shape 5296"/>
          <p:cNvSpPr/>
          <p:nvPr/>
        </p:nvSpPr>
        <p:spPr>
          <a:xfrm>
            <a:off x="7909920" y="130428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53"/>
                </a:moveTo>
                <a:lnTo>
                  <a:pt x="0" y="35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8" name="Freeform: Shape 5297"/>
          <p:cNvSpPr/>
          <p:nvPr/>
        </p:nvSpPr>
        <p:spPr>
          <a:xfrm>
            <a:off x="7909920" y="1304280"/>
            <a:ext cx="38160" cy="12600"/>
          </a:xfrm>
          <a:custGeom>
            <a:avLst/>
            <a:gdLst/>
            <a:ahLst/>
            <a:cxnLst/>
            <a:rect l="0" t="0" r="r" b="b"/>
            <a:pathLst>
              <a:path w="106" h="35" fill="none">
                <a:moveTo>
                  <a:pt x="0" y="35"/>
                </a:moveTo>
                <a:lnTo>
                  <a:pt x="18" y="0"/>
                </a:lnTo>
                <a:lnTo>
                  <a:pt x="10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9" name="Straight Connector 5298"/>
          <p:cNvSpPr/>
          <p:nvPr/>
        </p:nvSpPr>
        <p:spPr>
          <a:xfrm>
            <a:off x="7916400" y="1304280"/>
            <a:ext cx="950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0" name="Freeform: Shape 5299"/>
          <p:cNvSpPr/>
          <p:nvPr/>
        </p:nvSpPr>
        <p:spPr>
          <a:xfrm>
            <a:off x="7948080" y="1297800"/>
            <a:ext cx="203400" cy="19080"/>
          </a:xfrm>
          <a:custGeom>
            <a:avLst/>
            <a:gdLst/>
            <a:ahLst/>
            <a:cxnLst/>
            <a:rect l="0" t="0" r="r" b="b"/>
            <a:pathLst>
              <a:path w="565" h="53" fill="none">
                <a:moveTo>
                  <a:pt x="0" y="35"/>
                </a:moveTo>
                <a:lnTo>
                  <a:pt x="176" y="53"/>
                </a:lnTo>
                <a:lnTo>
                  <a:pt x="5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1" name="Straight Connector 5300"/>
          <p:cNvSpPr/>
          <p:nvPr/>
        </p:nvSpPr>
        <p:spPr>
          <a:xfrm flipV="1">
            <a:off x="8011440" y="1285200"/>
            <a:ext cx="1908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2" name="Freeform: Shape 5301"/>
          <p:cNvSpPr/>
          <p:nvPr/>
        </p:nvSpPr>
        <p:spPr>
          <a:xfrm>
            <a:off x="8151480" y="1285200"/>
            <a:ext cx="63360" cy="12600"/>
          </a:xfrm>
          <a:custGeom>
            <a:avLst/>
            <a:gdLst/>
            <a:ahLst/>
            <a:cxnLst/>
            <a:rect l="0" t="0" r="r" b="b"/>
            <a:pathLst>
              <a:path w="176" h="35" fill="none">
                <a:moveTo>
                  <a:pt x="0" y="35"/>
                </a:moveTo>
                <a:lnTo>
                  <a:pt x="141" y="0"/>
                </a:lnTo>
                <a:lnTo>
                  <a:pt x="17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3" name="Straight Connector 5302"/>
          <p:cNvSpPr/>
          <p:nvPr/>
        </p:nvSpPr>
        <p:spPr>
          <a:xfrm>
            <a:off x="8202240" y="128520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4" name="Straight Connector 5303"/>
          <p:cNvSpPr/>
          <p:nvPr/>
        </p:nvSpPr>
        <p:spPr>
          <a:xfrm flipV="1">
            <a:off x="8087760" y="19339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5" name="Freeform: Shape 5304"/>
          <p:cNvSpPr/>
          <p:nvPr/>
        </p:nvSpPr>
        <p:spPr>
          <a:xfrm>
            <a:off x="8087760" y="19339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6" name="Straight Connector 5305"/>
          <p:cNvSpPr/>
          <p:nvPr/>
        </p:nvSpPr>
        <p:spPr>
          <a:xfrm>
            <a:off x="8087760" y="193392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7" name="Straight Connector 5306"/>
          <p:cNvSpPr/>
          <p:nvPr/>
        </p:nvSpPr>
        <p:spPr>
          <a:xfrm flipV="1">
            <a:off x="8094240" y="1927440"/>
            <a:ext cx="442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8" name="Straight Connector 5307"/>
          <p:cNvSpPr/>
          <p:nvPr/>
        </p:nvSpPr>
        <p:spPr>
          <a:xfrm flipV="1">
            <a:off x="8100720" y="1927440"/>
            <a:ext cx="568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9" name="Straight Connector 5308"/>
          <p:cNvSpPr/>
          <p:nvPr/>
        </p:nvSpPr>
        <p:spPr>
          <a:xfrm flipV="1">
            <a:off x="8138520" y="1921320"/>
            <a:ext cx="320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0" name="Straight Connector 5309"/>
          <p:cNvSpPr/>
          <p:nvPr/>
        </p:nvSpPr>
        <p:spPr>
          <a:xfrm flipV="1">
            <a:off x="8157600" y="19213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1" name="Straight Connector 5310"/>
          <p:cNvSpPr/>
          <p:nvPr/>
        </p:nvSpPr>
        <p:spPr>
          <a:xfrm flipV="1">
            <a:off x="8170560" y="1914840"/>
            <a:ext cx="824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2" name="Straight Connector 5311"/>
          <p:cNvSpPr/>
          <p:nvPr/>
        </p:nvSpPr>
        <p:spPr>
          <a:xfrm flipV="1">
            <a:off x="8195760" y="1908360"/>
            <a:ext cx="698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3" name="Straight Connector 5312"/>
          <p:cNvSpPr/>
          <p:nvPr/>
        </p:nvSpPr>
        <p:spPr>
          <a:xfrm flipV="1">
            <a:off x="8253000" y="190224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4" name="Straight Connector 5313"/>
          <p:cNvSpPr/>
          <p:nvPr/>
        </p:nvSpPr>
        <p:spPr>
          <a:xfrm flipV="1">
            <a:off x="8265600" y="1864080"/>
            <a:ext cx="21600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5" name="Straight Connector 5314"/>
          <p:cNvSpPr/>
          <p:nvPr/>
        </p:nvSpPr>
        <p:spPr>
          <a:xfrm flipV="1">
            <a:off x="8316720" y="1845000"/>
            <a:ext cx="266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6" name="Freeform: Shape 5315"/>
          <p:cNvSpPr/>
          <p:nvPr/>
        </p:nvSpPr>
        <p:spPr>
          <a:xfrm>
            <a:off x="8481600" y="1806840"/>
            <a:ext cx="241560" cy="57240"/>
          </a:xfrm>
          <a:custGeom>
            <a:avLst/>
            <a:gdLst/>
            <a:ahLst/>
            <a:cxnLst/>
            <a:rect l="0" t="0" r="r" b="b"/>
            <a:pathLst>
              <a:path w="671" h="159" fill="none">
                <a:moveTo>
                  <a:pt x="0" y="159"/>
                </a:moveTo>
                <a:lnTo>
                  <a:pt x="283" y="106"/>
                </a:lnTo>
                <a:lnTo>
                  <a:pt x="67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7" name="Straight Connector 5316"/>
          <p:cNvSpPr/>
          <p:nvPr/>
        </p:nvSpPr>
        <p:spPr>
          <a:xfrm flipV="1">
            <a:off x="8583480" y="1787760"/>
            <a:ext cx="2286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8" name="Straight Connector 5317"/>
          <p:cNvSpPr/>
          <p:nvPr/>
        </p:nvSpPr>
        <p:spPr>
          <a:xfrm flipV="1">
            <a:off x="8723160" y="1755720"/>
            <a:ext cx="20952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9" name="Straight Connector 5318"/>
          <p:cNvSpPr/>
          <p:nvPr/>
        </p:nvSpPr>
        <p:spPr>
          <a:xfrm flipV="1">
            <a:off x="8812080" y="1743120"/>
            <a:ext cx="1526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0" name="Straight Connector 5319"/>
          <p:cNvSpPr/>
          <p:nvPr/>
        </p:nvSpPr>
        <p:spPr>
          <a:xfrm flipV="1">
            <a:off x="8932680" y="1724040"/>
            <a:ext cx="1209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1" name="Straight Connector 5320"/>
          <p:cNvSpPr/>
          <p:nvPr/>
        </p:nvSpPr>
        <p:spPr>
          <a:xfrm flipV="1">
            <a:off x="8964720" y="1711440"/>
            <a:ext cx="120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2" name="Straight Connector 5321"/>
          <p:cNvSpPr/>
          <p:nvPr/>
        </p:nvSpPr>
        <p:spPr>
          <a:xfrm flipV="1">
            <a:off x="9053640" y="1685880"/>
            <a:ext cx="1461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3" name="Straight Connector 5322"/>
          <p:cNvSpPr/>
          <p:nvPr/>
        </p:nvSpPr>
        <p:spPr>
          <a:xfrm flipV="1">
            <a:off x="9085320" y="1679400"/>
            <a:ext cx="146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4" name="Straight Connector 5323"/>
          <p:cNvSpPr/>
          <p:nvPr/>
        </p:nvSpPr>
        <p:spPr>
          <a:xfrm flipV="1">
            <a:off x="9199800" y="1660320"/>
            <a:ext cx="114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5" name="Straight Connector 5324"/>
          <p:cNvSpPr/>
          <p:nvPr/>
        </p:nvSpPr>
        <p:spPr>
          <a:xfrm flipV="1">
            <a:off x="9231480" y="1654200"/>
            <a:ext cx="114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6" name="Straight Connector 5325"/>
          <p:cNvSpPr/>
          <p:nvPr/>
        </p:nvSpPr>
        <p:spPr>
          <a:xfrm flipV="1">
            <a:off x="9313920" y="1641240"/>
            <a:ext cx="889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7" name="Freeform: Shape 5326"/>
          <p:cNvSpPr/>
          <p:nvPr/>
        </p:nvSpPr>
        <p:spPr>
          <a:xfrm>
            <a:off x="9345960" y="1616040"/>
            <a:ext cx="285840" cy="38160"/>
          </a:xfrm>
          <a:custGeom>
            <a:avLst/>
            <a:gdLst/>
            <a:ahLst/>
            <a:cxnLst/>
            <a:rect l="0" t="0" r="r" b="b"/>
            <a:pathLst>
              <a:path w="794" h="106" fill="none">
                <a:moveTo>
                  <a:pt x="0" y="106"/>
                </a:moveTo>
                <a:lnTo>
                  <a:pt x="158" y="70"/>
                </a:lnTo>
                <a:lnTo>
                  <a:pt x="7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8" name="Straight Connector 5327"/>
          <p:cNvSpPr/>
          <p:nvPr/>
        </p:nvSpPr>
        <p:spPr>
          <a:xfrm flipV="1">
            <a:off x="9402840" y="1584000"/>
            <a:ext cx="483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9" name="Freeform: Shape 5328"/>
          <p:cNvSpPr/>
          <p:nvPr/>
        </p:nvSpPr>
        <p:spPr>
          <a:xfrm>
            <a:off x="9631800" y="1571400"/>
            <a:ext cx="533520" cy="44640"/>
          </a:xfrm>
          <a:custGeom>
            <a:avLst/>
            <a:gdLst/>
            <a:ahLst/>
            <a:cxnLst/>
            <a:rect l="0" t="0" r="r" b="b"/>
            <a:pathLst>
              <a:path w="1482" h="124" fill="none">
                <a:moveTo>
                  <a:pt x="0" y="124"/>
                </a:moveTo>
                <a:lnTo>
                  <a:pt x="706" y="35"/>
                </a:lnTo>
                <a:lnTo>
                  <a:pt x="14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0" name="Straight Connector 5329"/>
          <p:cNvSpPr/>
          <p:nvPr/>
        </p:nvSpPr>
        <p:spPr>
          <a:xfrm flipV="1">
            <a:off x="9885960" y="1564920"/>
            <a:ext cx="406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1" name="Freeform: Shape 5330"/>
          <p:cNvSpPr/>
          <p:nvPr/>
        </p:nvSpPr>
        <p:spPr>
          <a:xfrm>
            <a:off x="10165320" y="1564920"/>
            <a:ext cx="356040" cy="12960"/>
          </a:xfrm>
          <a:custGeom>
            <a:avLst/>
            <a:gdLst/>
            <a:ahLst/>
            <a:cxnLst/>
            <a:rect l="0" t="0" r="r" b="b"/>
            <a:pathLst>
              <a:path w="989" h="36" fill="none">
                <a:moveTo>
                  <a:pt x="0" y="18"/>
                </a:moveTo>
                <a:lnTo>
                  <a:pt x="353" y="0"/>
                </a:lnTo>
                <a:lnTo>
                  <a:pt x="98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2" name="Freeform: Shape 5331"/>
          <p:cNvSpPr/>
          <p:nvPr/>
        </p:nvSpPr>
        <p:spPr>
          <a:xfrm>
            <a:off x="10292400" y="1564920"/>
            <a:ext cx="343080" cy="51120"/>
          </a:xfrm>
          <a:custGeom>
            <a:avLst/>
            <a:gdLst/>
            <a:ahLst/>
            <a:cxnLst/>
            <a:rect l="0" t="0" r="r" b="b"/>
            <a:pathLst>
              <a:path w="953" h="142" fill="none">
                <a:moveTo>
                  <a:pt x="0" y="0"/>
                </a:moveTo>
                <a:lnTo>
                  <a:pt x="636" y="36"/>
                </a:lnTo>
                <a:lnTo>
                  <a:pt x="953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3" name="Freeform: Shape 5332"/>
          <p:cNvSpPr/>
          <p:nvPr/>
        </p:nvSpPr>
        <p:spPr>
          <a:xfrm>
            <a:off x="10521360" y="1577880"/>
            <a:ext cx="216000" cy="88920"/>
          </a:xfrm>
          <a:custGeom>
            <a:avLst/>
            <a:gdLst/>
            <a:ahLst/>
            <a:cxnLst/>
            <a:rect l="0" t="0" r="r" b="b"/>
            <a:pathLst>
              <a:path w="600" h="247" fill="none">
                <a:moveTo>
                  <a:pt x="0" y="0"/>
                </a:moveTo>
                <a:lnTo>
                  <a:pt x="317" y="106"/>
                </a:lnTo>
                <a:lnTo>
                  <a:pt x="600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4" name="Straight Connector 5333"/>
          <p:cNvSpPr/>
          <p:nvPr/>
        </p:nvSpPr>
        <p:spPr>
          <a:xfrm>
            <a:off x="10635480" y="1616040"/>
            <a:ext cx="1018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5" name="Straight Connector 5334"/>
          <p:cNvSpPr/>
          <p:nvPr/>
        </p:nvSpPr>
        <p:spPr>
          <a:xfrm flipV="1">
            <a:off x="8443800" y="22903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6" name="Freeform: Shape 5335"/>
          <p:cNvSpPr/>
          <p:nvPr/>
        </p:nvSpPr>
        <p:spPr>
          <a:xfrm>
            <a:off x="8437320" y="22903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7" name="Freeform: Shape 5336"/>
          <p:cNvSpPr/>
          <p:nvPr/>
        </p:nvSpPr>
        <p:spPr>
          <a:xfrm>
            <a:off x="8437320" y="22838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8" name="Straight Connector 5337"/>
          <p:cNvSpPr/>
          <p:nvPr/>
        </p:nvSpPr>
        <p:spPr>
          <a:xfrm flipH="1" flipV="1">
            <a:off x="843084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9" name="Straight Connector 5338"/>
          <p:cNvSpPr/>
          <p:nvPr/>
        </p:nvSpPr>
        <p:spPr>
          <a:xfrm flipH="1" flipV="1">
            <a:off x="843084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0" name="Freeform: Shape 5339"/>
          <p:cNvSpPr/>
          <p:nvPr/>
        </p:nvSpPr>
        <p:spPr>
          <a:xfrm>
            <a:off x="8430840" y="22712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1" name="Straight Connector 5340"/>
          <p:cNvSpPr/>
          <p:nvPr/>
        </p:nvSpPr>
        <p:spPr>
          <a:xfrm flipV="1">
            <a:off x="8430840" y="22647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2" name="Straight Connector 5341"/>
          <p:cNvSpPr/>
          <p:nvPr/>
        </p:nvSpPr>
        <p:spPr>
          <a:xfrm flipV="1">
            <a:off x="8437320" y="22647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3" name="Straight Connector 5342"/>
          <p:cNvSpPr/>
          <p:nvPr/>
        </p:nvSpPr>
        <p:spPr>
          <a:xfrm flipV="1">
            <a:off x="8469000" y="2252160"/>
            <a:ext cx="82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4" name="Straight Connector 5343"/>
          <p:cNvSpPr/>
          <p:nvPr/>
        </p:nvSpPr>
        <p:spPr>
          <a:xfrm flipV="1">
            <a:off x="8475480" y="2252160"/>
            <a:ext cx="1080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5" name="Straight Connector 5344"/>
          <p:cNvSpPr/>
          <p:nvPr/>
        </p:nvSpPr>
        <p:spPr>
          <a:xfrm flipV="1">
            <a:off x="8551800" y="2245680"/>
            <a:ext cx="1015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6" name="Straight Connector 5345"/>
          <p:cNvSpPr/>
          <p:nvPr/>
        </p:nvSpPr>
        <p:spPr>
          <a:xfrm flipV="1">
            <a:off x="8583480" y="2239200"/>
            <a:ext cx="120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7" name="Straight Connector 5346"/>
          <p:cNvSpPr/>
          <p:nvPr/>
        </p:nvSpPr>
        <p:spPr>
          <a:xfrm flipV="1">
            <a:off x="8653320" y="223920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8" name="Straight Connector 5347"/>
          <p:cNvSpPr/>
          <p:nvPr/>
        </p:nvSpPr>
        <p:spPr>
          <a:xfrm>
            <a:off x="8704080" y="22392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9" name="Freeform: Shape 5348"/>
          <p:cNvSpPr/>
          <p:nvPr/>
        </p:nvSpPr>
        <p:spPr>
          <a:xfrm>
            <a:off x="8710560" y="22330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17"/>
                </a:moveTo>
                <a:lnTo>
                  <a:pt x="17" y="17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0" name="Straight Connector 5349"/>
          <p:cNvSpPr/>
          <p:nvPr/>
        </p:nvSpPr>
        <p:spPr>
          <a:xfrm flipV="1">
            <a:off x="8716680" y="223308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1" name="Straight Connector 5350"/>
          <p:cNvSpPr/>
          <p:nvPr/>
        </p:nvSpPr>
        <p:spPr>
          <a:xfrm>
            <a:off x="8570520" y="21949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2" name="Straight Connector 5351"/>
          <p:cNvSpPr/>
          <p:nvPr/>
        </p:nvSpPr>
        <p:spPr>
          <a:xfrm>
            <a:off x="8570520" y="21949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3" name="Straight Connector 5352"/>
          <p:cNvSpPr/>
          <p:nvPr/>
        </p:nvSpPr>
        <p:spPr>
          <a:xfrm>
            <a:off x="8570520" y="2201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4" name="Straight Connector 5353"/>
          <p:cNvSpPr/>
          <p:nvPr/>
        </p:nvSpPr>
        <p:spPr>
          <a:xfrm>
            <a:off x="8570520" y="221400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5" name="Straight Connector 5354"/>
          <p:cNvSpPr/>
          <p:nvPr/>
        </p:nvSpPr>
        <p:spPr>
          <a:xfrm>
            <a:off x="8570520" y="2220120"/>
            <a:ext cx="129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6" name="Freeform: Shape 5355"/>
          <p:cNvSpPr/>
          <p:nvPr/>
        </p:nvSpPr>
        <p:spPr>
          <a:xfrm>
            <a:off x="8583480" y="2252160"/>
            <a:ext cx="25200" cy="63360"/>
          </a:xfrm>
          <a:custGeom>
            <a:avLst/>
            <a:gdLst/>
            <a:ahLst/>
            <a:cxnLst/>
            <a:rect l="0" t="0" r="r" b="b"/>
            <a:pathLst>
              <a:path w="70" h="176" fill="none">
                <a:moveTo>
                  <a:pt x="0" y="0"/>
                </a:moveTo>
                <a:lnTo>
                  <a:pt x="0" y="35"/>
                </a:lnTo>
                <a:lnTo>
                  <a:pt x="7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7" name="Straight Connector 5356"/>
          <p:cNvSpPr/>
          <p:nvPr/>
        </p:nvSpPr>
        <p:spPr>
          <a:xfrm>
            <a:off x="8583480" y="2264760"/>
            <a:ext cx="381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8" name="Straight Connector 5357"/>
          <p:cNvSpPr/>
          <p:nvPr/>
        </p:nvSpPr>
        <p:spPr>
          <a:xfrm>
            <a:off x="8608680" y="231552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9" name="Straight Connector 5358"/>
          <p:cNvSpPr/>
          <p:nvPr/>
        </p:nvSpPr>
        <p:spPr>
          <a:xfrm>
            <a:off x="8621640" y="233460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0" name="Straight Connector 5359"/>
          <p:cNvSpPr/>
          <p:nvPr/>
        </p:nvSpPr>
        <p:spPr>
          <a:xfrm>
            <a:off x="8627760" y="23475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1" name="Straight Connector 5360"/>
          <p:cNvSpPr/>
          <p:nvPr/>
        </p:nvSpPr>
        <p:spPr>
          <a:xfrm flipV="1">
            <a:off x="894564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2" name="Straight Connector 5361"/>
          <p:cNvSpPr/>
          <p:nvPr/>
        </p:nvSpPr>
        <p:spPr>
          <a:xfrm flipV="1">
            <a:off x="894564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3" name="Straight Connector 5362"/>
          <p:cNvSpPr/>
          <p:nvPr/>
        </p:nvSpPr>
        <p:spPr>
          <a:xfrm flipH="1" flipV="1">
            <a:off x="8939160" y="2112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4" name="Freeform: Shape 5363"/>
          <p:cNvSpPr/>
          <p:nvPr/>
        </p:nvSpPr>
        <p:spPr>
          <a:xfrm>
            <a:off x="8939160" y="2112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5" name="Straight Connector 5364"/>
          <p:cNvSpPr/>
          <p:nvPr/>
        </p:nvSpPr>
        <p:spPr>
          <a:xfrm>
            <a:off x="8939160" y="2112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6" name="Straight Connector 5365"/>
          <p:cNvSpPr/>
          <p:nvPr/>
        </p:nvSpPr>
        <p:spPr>
          <a:xfrm>
            <a:off x="8939160" y="211860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7" name="Straight Connector 5366"/>
          <p:cNvSpPr/>
          <p:nvPr/>
        </p:nvSpPr>
        <p:spPr>
          <a:xfrm>
            <a:off x="8939160" y="2131200"/>
            <a:ext cx="64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8" name="Straight Connector 5367"/>
          <p:cNvSpPr/>
          <p:nvPr/>
        </p:nvSpPr>
        <p:spPr>
          <a:xfrm>
            <a:off x="8939160" y="2143800"/>
            <a:ext cx="1260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9" name="Straight Connector 5368"/>
          <p:cNvSpPr/>
          <p:nvPr/>
        </p:nvSpPr>
        <p:spPr>
          <a:xfrm>
            <a:off x="8945640" y="2207520"/>
            <a:ext cx="61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0" name="Freeform: Shape 5369"/>
          <p:cNvSpPr/>
          <p:nvPr/>
        </p:nvSpPr>
        <p:spPr>
          <a:xfrm>
            <a:off x="8951760" y="2233080"/>
            <a:ext cx="6480" cy="31680"/>
          </a:xfrm>
          <a:custGeom>
            <a:avLst/>
            <a:gdLst/>
            <a:ahLst/>
            <a:cxnLst/>
            <a:rect l="0" t="0" r="r" b="b"/>
            <a:pathLst>
              <a:path w="18" h="88" fill="none">
                <a:moveTo>
                  <a:pt x="0" y="0"/>
                </a:moveTo>
                <a:lnTo>
                  <a:pt x="0" y="70"/>
                </a:lnTo>
                <a:lnTo>
                  <a:pt x="18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1" name="Freeform: Shape 5370"/>
          <p:cNvSpPr/>
          <p:nvPr/>
        </p:nvSpPr>
        <p:spPr>
          <a:xfrm>
            <a:off x="8951760" y="22582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2" name="Straight Connector 5371"/>
          <p:cNvSpPr/>
          <p:nvPr/>
        </p:nvSpPr>
        <p:spPr>
          <a:xfrm flipV="1">
            <a:off x="8958240" y="22392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3" name="Freeform: Shape 5372"/>
          <p:cNvSpPr/>
          <p:nvPr/>
        </p:nvSpPr>
        <p:spPr>
          <a:xfrm>
            <a:off x="8958240" y="2233080"/>
            <a:ext cx="6480" cy="25200"/>
          </a:xfrm>
          <a:custGeom>
            <a:avLst/>
            <a:gdLst/>
            <a:ahLst/>
            <a:cxnLst/>
            <a:rect l="0" t="0" r="r" b="b"/>
            <a:pathLst>
              <a:path w="18" h="70" fill="none">
                <a:moveTo>
                  <a:pt x="0" y="70"/>
                </a:moveTo>
                <a:lnTo>
                  <a:pt x="0" y="17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4" name="Straight Connector 5373"/>
          <p:cNvSpPr/>
          <p:nvPr/>
        </p:nvSpPr>
        <p:spPr>
          <a:xfrm flipV="1">
            <a:off x="8958240" y="2194920"/>
            <a:ext cx="381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5" name="Straight Connector 5374"/>
          <p:cNvSpPr/>
          <p:nvPr/>
        </p:nvSpPr>
        <p:spPr>
          <a:xfrm flipV="1">
            <a:off x="8964720" y="2175840"/>
            <a:ext cx="507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6" name="Freeform: Shape 5375"/>
          <p:cNvSpPr/>
          <p:nvPr/>
        </p:nvSpPr>
        <p:spPr>
          <a:xfrm>
            <a:off x="8996400" y="217584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53"/>
                </a:moveTo>
                <a:lnTo>
                  <a:pt x="53" y="0"/>
                </a:lnTo>
                <a:lnTo>
                  <a:pt x="106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7" name="Freeform: Shape 5376"/>
          <p:cNvSpPr/>
          <p:nvPr/>
        </p:nvSpPr>
        <p:spPr>
          <a:xfrm>
            <a:off x="9015480" y="2175840"/>
            <a:ext cx="25200" cy="38160"/>
          </a:xfrm>
          <a:custGeom>
            <a:avLst/>
            <a:gdLst/>
            <a:ahLst/>
            <a:cxnLst/>
            <a:rect l="0" t="0" r="r" b="b"/>
            <a:pathLst>
              <a:path w="70" h="106" fill="none">
                <a:moveTo>
                  <a:pt x="0" y="0"/>
                </a:moveTo>
                <a:lnTo>
                  <a:pt x="53" y="17"/>
                </a:lnTo>
                <a:lnTo>
                  <a:pt x="7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8" name="Straight Connector 5377"/>
          <p:cNvSpPr/>
          <p:nvPr/>
        </p:nvSpPr>
        <p:spPr>
          <a:xfrm>
            <a:off x="9034560" y="2181960"/>
            <a:ext cx="61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9" name="Straight Connector 5378"/>
          <p:cNvSpPr/>
          <p:nvPr/>
        </p:nvSpPr>
        <p:spPr>
          <a:xfrm>
            <a:off x="9040680" y="2214000"/>
            <a:ext cx="64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0" name="Straight Connector 5379"/>
          <p:cNvSpPr/>
          <p:nvPr/>
        </p:nvSpPr>
        <p:spPr>
          <a:xfrm>
            <a:off x="9040680" y="2226600"/>
            <a:ext cx="64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1" name="Straight Connector 5380"/>
          <p:cNvSpPr/>
          <p:nvPr/>
        </p:nvSpPr>
        <p:spPr>
          <a:xfrm>
            <a:off x="9047160" y="22582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2" name="Straight Connector 5381"/>
          <p:cNvSpPr/>
          <p:nvPr/>
        </p:nvSpPr>
        <p:spPr>
          <a:xfrm>
            <a:off x="9047160" y="22712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3" name="Straight Connector 5382"/>
          <p:cNvSpPr/>
          <p:nvPr/>
        </p:nvSpPr>
        <p:spPr>
          <a:xfrm>
            <a:off x="9047160" y="22773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4" name="Freeform: Shape 5383"/>
          <p:cNvSpPr/>
          <p:nvPr/>
        </p:nvSpPr>
        <p:spPr>
          <a:xfrm>
            <a:off x="9053640" y="228384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0"/>
                </a:moveTo>
                <a:lnTo>
                  <a:pt x="0" y="18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5" name="Straight Connector 5384"/>
          <p:cNvSpPr/>
          <p:nvPr/>
        </p:nvSpPr>
        <p:spPr>
          <a:xfrm>
            <a:off x="9053640" y="22903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6" name="Straight Connector 5385"/>
          <p:cNvSpPr/>
          <p:nvPr/>
        </p:nvSpPr>
        <p:spPr>
          <a:xfrm flipV="1">
            <a:off x="9193320" y="21758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7" name="Freeform: Shape 5386"/>
          <p:cNvSpPr/>
          <p:nvPr/>
        </p:nvSpPr>
        <p:spPr>
          <a:xfrm>
            <a:off x="9186840" y="217584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8" name="Straight Connector 5387"/>
          <p:cNvSpPr/>
          <p:nvPr/>
        </p:nvSpPr>
        <p:spPr>
          <a:xfrm flipH="1">
            <a:off x="9180720" y="21758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9" name="Straight Connector 5388"/>
          <p:cNvSpPr/>
          <p:nvPr/>
        </p:nvSpPr>
        <p:spPr>
          <a:xfrm flipH="1">
            <a:off x="9167760" y="217584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0" name="Freeform: Shape 5389"/>
          <p:cNvSpPr/>
          <p:nvPr/>
        </p:nvSpPr>
        <p:spPr>
          <a:xfrm>
            <a:off x="9148680" y="217584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53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1" name="Straight Connector 5390"/>
          <p:cNvSpPr/>
          <p:nvPr/>
        </p:nvSpPr>
        <p:spPr>
          <a:xfrm flipH="1">
            <a:off x="9142560" y="218196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2" name="Straight Connector 5391"/>
          <p:cNvSpPr/>
          <p:nvPr/>
        </p:nvSpPr>
        <p:spPr>
          <a:xfrm flipH="1">
            <a:off x="9136080" y="220752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3" name="Freeform: Shape 5392"/>
          <p:cNvSpPr/>
          <p:nvPr/>
        </p:nvSpPr>
        <p:spPr>
          <a:xfrm>
            <a:off x="9136080" y="2226600"/>
            <a:ext cx="6480" cy="63720"/>
          </a:xfrm>
          <a:custGeom>
            <a:avLst/>
            <a:gdLst/>
            <a:ahLst/>
            <a:cxnLst/>
            <a:rect l="0" t="0" r="r" b="b"/>
            <a:pathLst>
              <a:path w="18" h="177" fill="none">
                <a:moveTo>
                  <a:pt x="18" y="0"/>
                </a:moveTo>
                <a:lnTo>
                  <a:pt x="0" y="159"/>
                </a:lnTo>
                <a:lnTo>
                  <a:pt x="18" y="17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4" name="Straight Connector 5393"/>
          <p:cNvSpPr/>
          <p:nvPr/>
        </p:nvSpPr>
        <p:spPr>
          <a:xfrm>
            <a:off x="9136080" y="22838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5" name="Freeform: Shape 5394"/>
          <p:cNvSpPr/>
          <p:nvPr/>
        </p:nvSpPr>
        <p:spPr>
          <a:xfrm>
            <a:off x="9142560" y="2290320"/>
            <a:ext cx="25200" cy="25200"/>
          </a:xfrm>
          <a:custGeom>
            <a:avLst/>
            <a:gdLst/>
            <a:ahLst/>
            <a:cxnLst/>
            <a:rect l="0" t="0" r="r" b="b"/>
            <a:pathLst>
              <a:path w="70" h="70" fill="none">
                <a:moveTo>
                  <a:pt x="0" y="0"/>
                </a:moveTo>
                <a:lnTo>
                  <a:pt x="0" y="35"/>
                </a:lnTo>
                <a:lnTo>
                  <a:pt x="7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6" name="Freeform: Shape 5395"/>
          <p:cNvSpPr/>
          <p:nvPr/>
        </p:nvSpPr>
        <p:spPr>
          <a:xfrm>
            <a:off x="9142560" y="2302920"/>
            <a:ext cx="57240" cy="12600"/>
          </a:xfrm>
          <a:custGeom>
            <a:avLst/>
            <a:gdLst/>
            <a:ahLst/>
            <a:cxnLst/>
            <a:rect l="0" t="0" r="r" b="b"/>
            <a:pathLst>
              <a:path w="159" h="35" fill="none">
                <a:moveTo>
                  <a:pt x="0" y="0"/>
                </a:moveTo>
                <a:lnTo>
                  <a:pt x="70" y="35"/>
                </a:lnTo>
                <a:lnTo>
                  <a:pt x="159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7" name="Freeform: Shape 5396"/>
          <p:cNvSpPr/>
          <p:nvPr/>
        </p:nvSpPr>
        <p:spPr>
          <a:xfrm>
            <a:off x="9167760" y="2283840"/>
            <a:ext cx="101880" cy="31680"/>
          </a:xfrm>
          <a:custGeom>
            <a:avLst/>
            <a:gdLst/>
            <a:ahLst/>
            <a:cxnLst/>
            <a:rect l="0" t="0" r="r" b="b"/>
            <a:pathLst>
              <a:path w="283" h="88" fill="none">
                <a:moveTo>
                  <a:pt x="0" y="88"/>
                </a:moveTo>
                <a:lnTo>
                  <a:pt x="89" y="88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8" name="Freeform: Shape 5397"/>
          <p:cNvSpPr/>
          <p:nvPr/>
        </p:nvSpPr>
        <p:spPr>
          <a:xfrm>
            <a:off x="9199800" y="2239200"/>
            <a:ext cx="108000" cy="76320"/>
          </a:xfrm>
          <a:custGeom>
            <a:avLst/>
            <a:gdLst/>
            <a:ahLst/>
            <a:cxnLst/>
            <a:rect l="0" t="0" r="r" b="b"/>
            <a:pathLst>
              <a:path w="300" h="212" fill="none">
                <a:moveTo>
                  <a:pt x="0" y="212"/>
                </a:moveTo>
                <a:lnTo>
                  <a:pt x="194" y="124"/>
                </a:lnTo>
                <a:lnTo>
                  <a:pt x="30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9" name="Freeform: Shape 5398"/>
          <p:cNvSpPr/>
          <p:nvPr/>
        </p:nvSpPr>
        <p:spPr>
          <a:xfrm>
            <a:off x="9269640" y="2207520"/>
            <a:ext cx="44280" cy="76320"/>
          </a:xfrm>
          <a:custGeom>
            <a:avLst/>
            <a:gdLst/>
            <a:ahLst/>
            <a:cxnLst/>
            <a:rect l="0" t="0" r="r" b="b"/>
            <a:pathLst>
              <a:path w="123" h="212" fill="none">
                <a:moveTo>
                  <a:pt x="0" y="212"/>
                </a:moveTo>
                <a:lnTo>
                  <a:pt x="106" y="88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0" name="Freeform: Shape 5399"/>
          <p:cNvSpPr/>
          <p:nvPr/>
        </p:nvSpPr>
        <p:spPr>
          <a:xfrm>
            <a:off x="9307800" y="2188440"/>
            <a:ext cx="6120" cy="50760"/>
          </a:xfrm>
          <a:custGeom>
            <a:avLst/>
            <a:gdLst/>
            <a:ahLst/>
            <a:cxnLst/>
            <a:rect l="0" t="0" r="r" b="b"/>
            <a:pathLst>
              <a:path w="17" h="141" fill="none">
                <a:moveTo>
                  <a:pt x="0" y="141"/>
                </a:moveTo>
                <a:lnTo>
                  <a:pt x="17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1" name="Freeform: Shape 5400"/>
          <p:cNvSpPr/>
          <p:nvPr/>
        </p:nvSpPr>
        <p:spPr>
          <a:xfrm>
            <a:off x="9269640" y="2169360"/>
            <a:ext cx="44280" cy="38160"/>
          </a:xfrm>
          <a:custGeom>
            <a:avLst/>
            <a:gdLst/>
            <a:ahLst/>
            <a:cxnLst/>
            <a:rect l="0" t="0" r="r" b="b"/>
            <a:pathLst>
              <a:path w="123" h="106" fill="none">
                <a:moveTo>
                  <a:pt x="123" y="106"/>
                </a:moveTo>
                <a:lnTo>
                  <a:pt x="106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2" name="Freeform: Shape 5401"/>
          <p:cNvSpPr/>
          <p:nvPr/>
        </p:nvSpPr>
        <p:spPr>
          <a:xfrm>
            <a:off x="9237960" y="2162880"/>
            <a:ext cx="69840" cy="25560"/>
          </a:xfrm>
          <a:custGeom>
            <a:avLst/>
            <a:gdLst/>
            <a:ahLst/>
            <a:cxnLst/>
            <a:rect l="0" t="0" r="r" b="b"/>
            <a:pathLst>
              <a:path w="194" h="71" fill="none">
                <a:moveTo>
                  <a:pt x="194" y="71"/>
                </a:moveTo>
                <a:lnTo>
                  <a:pt x="88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3" name="Straight Connector 5402"/>
          <p:cNvSpPr/>
          <p:nvPr/>
        </p:nvSpPr>
        <p:spPr>
          <a:xfrm flipH="1" flipV="1">
            <a:off x="9231480" y="216288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4" name="Straight Connector 5403"/>
          <p:cNvSpPr/>
          <p:nvPr/>
        </p:nvSpPr>
        <p:spPr>
          <a:xfrm flipH="1">
            <a:off x="9231480" y="21628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5" name="Straight Connector 5404"/>
          <p:cNvSpPr/>
          <p:nvPr/>
        </p:nvSpPr>
        <p:spPr>
          <a:xfrm flipV="1">
            <a:off x="9460080" y="19785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6" name="Freeform: Shape 5405"/>
          <p:cNvSpPr/>
          <p:nvPr/>
        </p:nvSpPr>
        <p:spPr>
          <a:xfrm>
            <a:off x="9460080" y="198504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7" name="Straight Connector 5406"/>
          <p:cNvSpPr/>
          <p:nvPr/>
        </p:nvSpPr>
        <p:spPr>
          <a:xfrm>
            <a:off x="9460080" y="19785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8" name="Straight Connector 5407"/>
          <p:cNvSpPr/>
          <p:nvPr/>
        </p:nvSpPr>
        <p:spPr>
          <a:xfrm>
            <a:off x="9460080" y="198504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9" name="Straight Connector 5408"/>
          <p:cNvSpPr/>
          <p:nvPr/>
        </p:nvSpPr>
        <p:spPr>
          <a:xfrm flipH="1">
            <a:off x="9453960" y="2016720"/>
            <a:ext cx="6120" cy="88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0" name="Straight Connector 5409"/>
          <p:cNvSpPr/>
          <p:nvPr/>
        </p:nvSpPr>
        <p:spPr>
          <a:xfrm flipH="1">
            <a:off x="9453960" y="2023200"/>
            <a:ext cx="6120" cy="1080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000" rIns="117000" bIns="36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1" name="Straight Connector 5410"/>
          <p:cNvSpPr/>
          <p:nvPr/>
        </p:nvSpPr>
        <p:spPr>
          <a:xfrm>
            <a:off x="9453960" y="2105640"/>
            <a:ext cx="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2" name="Straight Connector 5411"/>
          <p:cNvSpPr/>
          <p:nvPr/>
        </p:nvSpPr>
        <p:spPr>
          <a:xfrm>
            <a:off x="9453960" y="2131200"/>
            <a:ext cx="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3" name="Straight Connector 5412"/>
          <p:cNvSpPr/>
          <p:nvPr/>
        </p:nvSpPr>
        <p:spPr>
          <a:xfrm>
            <a:off x="9453960" y="2162880"/>
            <a:ext cx="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4" name="Straight Connector 5413"/>
          <p:cNvSpPr/>
          <p:nvPr/>
        </p:nvSpPr>
        <p:spPr>
          <a:xfrm>
            <a:off x="9453960" y="220752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5" name="Straight Connector 5414"/>
          <p:cNvSpPr/>
          <p:nvPr/>
        </p:nvSpPr>
        <p:spPr>
          <a:xfrm>
            <a:off x="9453960" y="221400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6" name="Freeform: Shape 5415"/>
          <p:cNvSpPr/>
          <p:nvPr/>
        </p:nvSpPr>
        <p:spPr>
          <a:xfrm>
            <a:off x="9453960" y="2233080"/>
            <a:ext cx="12600" cy="19080"/>
          </a:xfrm>
          <a:custGeom>
            <a:avLst/>
            <a:gdLst/>
            <a:ahLst/>
            <a:cxnLst/>
            <a:rect l="0" t="0" r="r" b="b"/>
            <a:pathLst>
              <a:path w="35" h="53" fill="none">
                <a:moveTo>
                  <a:pt x="0" y="0"/>
                </a:moveTo>
                <a:lnTo>
                  <a:pt x="17" y="53"/>
                </a:lnTo>
                <a:lnTo>
                  <a:pt x="35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7" name="Straight Connector 5416"/>
          <p:cNvSpPr/>
          <p:nvPr/>
        </p:nvSpPr>
        <p:spPr>
          <a:xfrm>
            <a:off x="9460080" y="225216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8" name="Straight Connector 5417"/>
          <p:cNvSpPr/>
          <p:nvPr/>
        </p:nvSpPr>
        <p:spPr>
          <a:xfrm>
            <a:off x="9466560" y="22521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9" name="Straight Connector 5418"/>
          <p:cNvSpPr/>
          <p:nvPr/>
        </p:nvSpPr>
        <p:spPr>
          <a:xfrm>
            <a:off x="9473040" y="2258280"/>
            <a:ext cx="37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0" name="Straight Connector 5419"/>
          <p:cNvSpPr/>
          <p:nvPr/>
        </p:nvSpPr>
        <p:spPr>
          <a:xfrm>
            <a:off x="9504720" y="22647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1" name="Straight Connector 5420"/>
          <p:cNvSpPr/>
          <p:nvPr/>
        </p:nvSpPr>
        <p:spPr>
          <a:xfrm flipV="1">
            <a:off x="9510840" y="225828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2" name="Straight Connector 5421"/>
          <p:cNvSpPr/>
          <p:nvPr/>
        </p:nvSpPr>
        <p:spPr>
          <a:xfrm flipV="1">
            <a:off x="9517320" y="2258280"/>
            <a:ext cx="572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3" name="Straight Connector 5422"/>
          <p:cNvSpPr/>
          <p:nvPr/>
        </p:nvSpPr>
        <p:spPr>
          <a:xfrm>
            <a:off x="9555480" y="225828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4" name="Straight Connector 5423"/>
          <p:cNvSpPr/>
          <p:nvPr/>
        </p:nvSpPr>
        <p:spPr>
          <a:xfrm flipV="1">
            <a:off x="9574560" y="22521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5" name="Straight Connector 5424"/>
          <p:cNvSpPr/>
          <p:nvPr/>
        </p:nvSpPr>
        <p:spPr>
          <a:xfrm flipV="1">
            <a:off x="9581040" y="225216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6" name="Freeform: Shape 5425"/>
          <p:cNvSpPr/>
          <p:nvPr/>
        </p:nvSpPr>
        <p:spPr>
          <a:xfrm>
            <a:off x="9618840" y="22456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7" name="Straight Connector 5426"/>
          <p:cNvSpPr/>
          <p:nvPr/>
        </p:nvSpPr>
        <p:spPr>
          <a:xfrm flipV="1">
            <a:off x="9625320" y="2245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8" name="Straight Connector 5427"/>
          <p:cNvSpPr/>
          <p:nvPr/>
        </p:nvSpPr>
        <p:spPr>
          <a:xfrm>
            <a:off x="9415800" y="21312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9" name="Straight Connector 5428"/>
          <p:cNvSpPr/>
          <p:nvPr/>
        </p:nvSpPr>
        <p:spPr>
          <a:xfrm>
            <a:off x="9415800" y="213120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0" name="Straight Connector 5429"/>
          <p:cNvSpPr/>
          <p:nvPr/>
        </p:nvSpPr>
        <p:spPr>
          <a:xfrm>
            <a:off x="9415800" y="213768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1" name="Straight Connector 5430"/>
          <p:cNvSpPr/>
          <p:nvPr/>
        </p:nvSpPr>
        <p:spPr>
          <a:xfrm>
            <a:off x="9421920" y="214380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2" name="Straight Connector 5431"/>
          <p:cNvSpPr/>
          <p:nvPr/>
        </p:nvSpPr>
        <p:spPr>
          <a:xfrm>
            <a:off x="9428400" y="214380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3" name="Straight Connector 5432"/>
          <p:cNvSpPr/>
          <p:nvPr/>
        </p:nvSpPr>
        <p:spPr>
          <a:xfrm>
            <a:off x="9434880" y="2143800"/>
            <a:ext cx="698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4" name="Straight Connector 5433"/>
          <p:cNvSpPr/>
          <p:nvPr/>
        </p:nvSpPr>
        <p:spPr>
          <a:xfrm>
            <a:off x="9695160" y="2112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5" name="Straight Connector 5434"/>
          <p:cNvSpPr/>
          <p:nvPr/>
        </p:nvSpPr>
        <p:spPr>
          <a:xfrm>
            <a:off x="9695160" y="2112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6" name="Straight Connector 5435"/>
          <p:cNvSpPr/>
          <p:nvPr/>
        </p:nvSpPr>
        <p:spPr>
          <a:xfrm>
            <a:off x="9695160" y="211860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7" name="Straight Connector 5436"/>
          <p:cNvSpPr/>
          <p:nvPr/>
        </p:nvSpPr>
        <p:spPr>
          <a:xfrm>
            <a:off x="9695160" y="2124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8" name="Straight Connector 5437"/>
          <p:cNvSpPr/>
          <p:nvPr/>
        </p:nvSpPr>
        <p:spPr>
          <a:xfrm>
            <a:off x="9695160" y="21312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9" name="Straight Connector 5438"/>
          <p:cNvSpPr/>
          <p:nvPr/>
        </p:nvSpPr>
        <p:spPr>
          <a:xfrm>
            <a:off x="9695160" y="2143800"/>
            <a:ext cx="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0" name="Straight Connector 5439"/>
          <p:cNvSpPr/>
          <p:nvPr/>
        </p:nvSpPr>
        <p:spPr>
          <a:xfrm>
            <a:off x="9695160" y="21758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1" name="Straight Connector 5440"/>
          <p:cNvSpPr/>
          <p:nvPr/>
        </p:nvSpPr>
        <p:spPr>
          <a:xfrm>
            <a:off x="9695160" y="218844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2" name="Straight Connector 5441"/>
          <p:cNvSpPr/>
          <p:nvPr/>
        </p:nvSpPr>
        <p:spPr>
          <a:xfrm>
            <a:off x="9695160" y="21949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3" name="Straight Connector 5442"/>
          <p:cNvSpPr/>
          <p:nvPr/>
        </p:nvSpPr>
        <p:spPr>
          <a:xfrm>
            <a:off x="9682560" y="204228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4" name="Straight Connector 5443"/>
          <p:cNvSpPr/>
          <p:nvPr/>
        </p:nvSpPr>
        <p:spPr>
          <a:xfrm>
            <a:off x="9682560" y="20422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5" name="Straight Connector 5444"/>
          <p:cNvSpPr/>
          <p:nvPr/>
        </p:nvSpPr>
        <p:spPr>
          <a:xfrm>
            <a:off x="9695160" y="20548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6" name="Straight Connector 5445"/>
          <p:cNvSpPr/>
          <p:nvPr/>
        </p:nvSpPr>
        <p:spPr>
          <a:xfrm>
            <a:off x="9701640" y="205488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7" name="Straight Connector 5446"/>
          <p:cNvSpPr/>
          <p:nvPr/>
        </p:nvSpPr>
        <p:spPr>
          <a:xfrm flipH="1" flipV="1">
            <a:off x="9917640" y="19213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8" name="Straight Connector 5447"/>
          <p:cNvSpPr/>
          <p:nvPr/>
        </p:nvSpPr>
        <p:spPr>
          <a:xfrm flipH="1" flipV="1">
            <a:off x="9905040" y="189576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9" name="Straight Connector 5448"/>
          <p:cNvSpPr/>
          <p:nvPr/>
        </p:nvSpPr>
        <p:spPr>
          <a:xfrm flipH="1" flipV="1">
            <a:off x="9905040" y="1889280"/>
            <a:ext cx="1260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0" name="Straight Connector 5449"/>
          <p:cNvSpPr/>
          <p:nvPr/>
        </p:nvSpPr>
        <p:spPr>
          <a:xfrm flipH="1" flipV="1">
            <a:off x="9898560" y="18766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1" name="Straight Connector 5450"/>
          <p:cNvSpPr/>
          <p:nvPr/>
        </p:nvSpPr>
        <p:spPr>
          <a:xfrm flipH="1" flipV="1">
            <a:off x="9885960" y="186408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2" name="Straight Connector 5451"/>
          <p:cNvSpPr/>
          <p:nvPr/>
        </p:nvSpPr>
        <p:spPr>
          <a:xfrm flipH="1" flipV="1">
            <a:off x="9879480" y="18576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3" name="Freeform: Shape 5452"/>
          <p:cNvSpPr/>
          <p:nvPr/>
        </p:nvSpPr>
        <p:spPr>
          <a:xfrm>
            <a:off x="9853920" y="1857600"/>
            <a:ext cx="32040" cy="57240"/>
          </a:xfrm>
          <a:custGeom>
            <a:avLst/>
            <a:gdLst/>
            <a:ahLst/>
            <a:cxnLst/>
            <a:rect l="0" t="0" r="r" b="b"/>
            <a:pathLst>
              <a:path w="89" h="159" fill="none">
                <a:moveTo>
                  <a:pt x="89" y="18"/>
                </a:moveTo>
                <a:lnTo>
                  <a:pt x="71" y="0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4" name="Straight Connector 5453"/>
          <p:cNvSpPr/>
          <p:nvPr/>
        </p:nvSpPr>
        <p:spPr>
          <a:xfrm flipH="1">
            <a:off x="9847800" y="1857600"/>
            <a:ext cx="316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5" name="Freeform: Shape 5454"/>
          <p:cNvSpPr/>
          <p:nvPr/>
        </p:nvSpPr>
        <p:spPr>
          <a:xfrm>
            <a:off x="9841320" y="1914840"/>
            <a:ext cx="12600" cy="152640"/>
          </a:xfrm>
          <a:custGeom>
            <a:avLst/>
            <a:gdLst/>
            <a:ahLst/>
            <a:cxnLst/>
            <a:rect l="0" t="0" r="r" b="b"/>
            <a:pathLst>
              <a:path w="35" h="424" fill="none">
                <a:moveTo>
                  <a:pt x="35" y="0"/>
                </a:moveTo>
                <a:lnTo>
                  <a:pt x="18" y="53"/>
                </a:lnTo>
                <a:lnTo>
                  <a:pt x="0" y="4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6" name="Freeform: Shape 5455"/>
          <p:cNvSpPr/>
          <p:nvPr/>
        </p:nvSpPr>
        <p:spPr>
          <a:xfrm>
            <a:off x="9841320" y="1933920"/>
            <a:ext cx="12600" cy="197280"/>
          </a:xfrm>
          <a:custGeom>
            <a:avLst/>
            <a:gdLst/>
            <a:ahLst/>
            <a:cxnLst/>
            <a:rect l="0" t="0" r="r" b="b"/>
            <a:pathLst>
              <a:path w="35" h="548" fill="none">
                <a:moveTo>
                  <a:pt x="18" y="0"/>
                </a:moveTo>
                <a:lnTo>
                  <a:pt x="0" y="371"/>
                </a:lnTo>
                <a:lnTo>
                  <a:pt x="35" y="5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7" name="Straight Connector 5456"/>
          <p:cNvSpPr/>
          <p:nvPr/>
        </p:nvSpPr>
        <p:spPr>
          <a:xfrm>
            <a:off x="9841320" y="2067480"/>
            <a:ext cx="38160" cy="216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8" name="Freeform: Shape 5457"/>
          <p:cNvSpPr/>
          <p:nvPr/>
        </p:nvSpPr>
        <p:spPr>
          <a:xfrm>
            <a:off x="9853920" y="2131200"/>
            <a:ext cx="38160" cy="190800"/>
          </a:xfrm>
          <a:custGeom>
            <a:avLst/>
            <a:gdLst/>
            <a:ahLst/>
            <a:cxnLst/>
            <a:rect l="0" t="0" r="r" b="b"/>
            <a:pathLst>
              <a:path w="106" h="530" fill="none">
                <a:moveTo>
                  <a:pt x="0" y="0"/>
                </a:moveTo>
                <a:lnTo>
                  <a:pt x="71" y="424"/>
                </a:lnTo>
                <a:lnTo>
                  <a:pt x="106" y="5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9" name="Straight Connector 5458"/>
          <p:cNvSpPr/>
          <p:nvPr/>
        </p:nvSpPr>
        <p:spPr>
          <a:xfrm>
            <a:off x="9879480" y="2283840"/>
            <a:ext cx="25560" cy="89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0" name="Straight Connector 5459"/>
          <p:cNvSpPr/>
          <p:nvPr/>
        </p:nvSpPr>
        <p:spPr>
          <a:xfrm>
            <a:off x="9892080" y="232200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1" name="Straight Connector 5460"/>
          <p:cNvSpPr/>
          <p:nvPr/>
        </p:nvSpPr>
        <p:spPr>
          <a:xfrm>
            <a:off x="9905040" y="23731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2" name="Straight Connector 5461"/>
          <p:cNvSpPr/>
          <p:nvPr/>
        </p:nvSpPr>
        <p:spPr>
          <a:xfrm>
            <a:off x="9905040" y="23792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3" name="Straight Connector 5462"/>
          <p:cNvSpPr/>
          <p:nvPr/>
        </p:nvSpPr>
        <p:spPr>
          <a:xfrm>
            <a:off x="9803160" y="22010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4" name="Straight Connector 5463"/>
          <p:cNvSpPr/>
          <p:nvPr/>
        </p:nvSpPr>
        <p:spPr>
          <a:xfrm>
            <a:off x="9803160" y="2201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5" name="Straight Connector 5464"/>
          <p:cNvSpPr/>
          <p:nvPr/>
        </p:nvSpPr>
        <p:spPr>
          <a:xfrm>
            <a:off x="9809640" y="220104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6" name="Straight Connector 5465"/>
          <p:cNvSpPr/>
          <p:nvPr/>
        </p:nvSpPr>
        <p:spPr>
          <a:xfrm flipV="1">
            <a:off x="9822240" y="21949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7" name="Straight Connector 5466"/>
          <p:cNvSpPr/>
          <p:nvPr/>
        </p:nvSpPr>
        <p:spPr>
          <a:xfrm flipV="1">
            <a:off x="9828720" y="219492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8" name="Straight Connector 5467"/>
          <p:cNvSpPr/>
          <p:nvPr/>
        </p:nvSpPr>
        <p:spPr>
          <a:xfrm flipV="1">
            <a:off x="9834840" y="2181960"/>
            <a:ext cx="446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9" name="Straight Connector 5468"/>
          <p:cNvSpPr/>
          <p:nvPr/>
        </p:nvSpPr>
        <p:spPr>
          <a:xfrm flipV="1">
            <a:off x="9847800" y="2175840"/>
            <a:ext cx="572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0" name="Straight Connector 5469"/>
          <p:cNvSpPr/>
          <p:nvPr/>
        </p:nvSpPr>
        <p:spPr>
          <a:xfrm flipV="1">
            <a:off x="9879480" y="217584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1" name="Straight Connector 5470"/>
          <p:cNvSpPr/>
          <p:nvPr/>
        </p:nvSpPr>
        <p:spPr>
          <a:xfrm flipV="1">
            <a:off x="10000080" y="20358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2" name="Freeform: Shape 5471"/>
          <p:cNvSpPr/>
          <p:nvPr/>
        </p:nvSpPr>
        <p:spPr>
          <a:xfrm>
            <a:off x="9993960" y="20358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3" name="Freeform: Shape 5472"/>
          <p:cNvSpPr/>
          <p:nvPr/>
        </p:nvSpPr>
        <p:spPr>
          <a:xfrm>
            <a:off x="9993960" y="203580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0"/>
                </a:moveTo>
                <a:lnTo>
                  <a:pt x="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4" name="Straight Connector 5473"/>
          <p:cNvSpPr/>
          <p:nvPr/>
        </p:nvSpPr>
        <p:spPr>
          <a:xfrm flipH="1">
            <a:off x="9987480" y="2035800"/>
            <a:ext cx="64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5" name="Straight Connector 5474"/>
          <p:cNvSpPr/>
          <p:nvPr/>
        </p:nvSpPr>
        <p:spPr>
          <a:xfrm flipH="1">
            <a:off x="9987480" y="204228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6" name="Straight Connector 5475"/>
          <p:cNvSpPr/>
          <p:nvPr/>
        </p:nvSpPr>
        <p:spPr>
          <a:xfrm>
            <a:off x="9987480" y="206136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7" name="Straight Connector 5476"/>
          <p:cNvSpPr/>
          <p:nvPr/>
        </p:nvSpPr>
        <p:spPr>
          <a:xfrm>
            <a:off x="9987480" y="20930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8" name="Straight Connector 5477"/>
          <p:cNvSpPr/>
          <p:nvPr/>
        </p:nvSpPr>
        <p:spPr>
          <a:xfrm>
            <a:off x="9987480" y="2099520"/>
            <a:ext cx="64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9" name="Freeform: Shape 5478"/>
          <p:cNvSpPr/>
          <p:nvPr/>
        </p:nvSpPr>
        <p:spPr>
          <a:xfrm>
            <a:off x="9987480" y="211212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0" y="0"/>
                </a:moveTo>
                <a:lnTo>
                  <a:pt x="18" y="106"/>
                </a:lnTo>
                <a:lnTo>
                  <a:pt x="53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0" name="Straight Connector 5479"/>
          <p:cNvSpPr/>
          <p:nvPr/>
        </p:nvSpPr>
        <p:spPr>
          <a:xfrm>
            <a:off x="9993960" y="21502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1" name="Freeform: Shape 5480"/>
          <p:cNvSpPr/>
          <p:nvPr/>
        </p:nvSpPr>
        <p:spPr>
          <a:xfrm>
            <a:off x="10006560" y="216936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0"/>
                </a:moveTo>
                <a:lnTo>
                  <a:pt x="0" y="18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2" name="Straight Connector 5481"/>
          <p:cNvSpPr/>
          <p:nvPr/>
        </p:nvSpPr>
        <p:spPr>
          <a:xfrm flipV="1">
            <a:off x="10006560" y="216936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3" name="Straight Connector 5482"/>
          <p:cNvSpPr/>
          <p:nvPr/>
        </p:nvSpPr>
        <p:spPr>
          <a:xfrm flipV="1">
            <a:off x="10019160" y="2162880"/>
            <a:ext cx="32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4" name="Straight Connector 5483"/>
          <p:cNvSpPr/>
          <p:nvPr/>
        </p:nvSpPr>
        <p:spPr>
          <a:xfrm flipV="1">
            <a:off x="10044720" y="213768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5" name="Straight Connector 5484"/>
          <p:cNvSpPr/>
          <p:nvPr/>
        </p:nvSpPr>
        <p:spPr>
          <a:xfrm flipV="1">
            <a:off x="10051200" y="213120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6" name="Straight Connector 5485"/>
          <p:cNvSpPr/>
          <p:nvPr/>
        </p:nvSpPr>
        <p:spPr>
          <a:xfrm flipV="1">
            <a:off x="10076400" y="212472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7" name="Straight Connector 5486"/>
          <p:cNvSpPr/>
          <p:nvPr/>
        </p:nvSpPr>
        <p:spPr>
          <a:xfrm flipV="1">
            <a:off x="10082880" y="21121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8" name="Freeform: Shape 5487"/>
          <p:cNvSpPr/>
          <p:nvPr/>
        </p:nvSpPr>
        <p:spPr>
          <a:xfrm>
            <a:off x="10082880" y="211212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35"/>
                </a:moveTo>
                <a:lnTo>
                  <a:pt x="0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9" name="Straight Connector 5488"/>
          <p:cNvSpPr/>
          <p:nvPr/>
        </p:nvSpPr>
        <p:spPr>
          <a:xfrm>
            <a:off x="10082880" y="211212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0" name="Freeform: Shape 5489"/>
          <p:cNvSpPr/>
          <p:nvPr/>
        </p:nvSpPr>
        <p:spPr>
          <a:xfrm>
            <a:off x="10089000" y="2118600"/>
            <a:ext cx="25560" cy="82440"/>
          </a:xfrm>
          <a:custGeom>
            <a:avLst/>
            <a:gdLst/>
            <a:ahLst/>
            <a:cxnLst/>
            <a:rect l="0" t="0" r="r" b="b"/>
            <a:pathLst>
              <a:path w="71" h="229" fill="none">
                <a:moveTo>
                  <a:pt x="0" y="0"/>
                </a:moveTo>
                <a:lnTo>
                  <a:pt x="36" y="70"/>
                </a:lnTo>
                <a:lnTo>
                  <a:pt x="71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1" name="Straight Connector 5490"/>
          <p:cNvSpPr/>
          <p:nvPr/>
        </p:nvSpPr>
        <p:spPr>
          <a:xfrm>
            <a:off x="10101960" y="2143800"/>
            <a:ext cx="3816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2" name="Straight Connector 5491"/>
          <p:cNvSpPr/>
          <p:nvPr/>
        </p:nvSpPr>
        <p:spPr>
          <a:xfrm>
            <a:off x="10114560" y="2201040"/>
            <a:ext cx="50760" cy="184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3" name="Straight Connector 5492"/>
          <p:cNvSpPr/>
          <p:nvPr/>
        </p:nvSpPr>
        <p:spPr>
          <a:xfrm>
            <a:off x="10140120" y="2309400"/>
            <a:ext cx="38160" cy="140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4" name="Freeform: Shape 5493"/>
          <p:cNvSpPr/>
          <p:nvPr/>
        </p:nvSpPr>
        <p:spPr>
          <a:xfrm>
            <a:off x="10146240" y="2385720"/>
            <a:ext cx="32040" cy="82800"/>
          </a:xfrm>
          <a:custGeom>
            <a:avLst/>
            <a:gdLst/>
            <a:ahLst/>
            <a:cxnLst/>
            <a:rect l="0" t="0" r="r" b="b"/>
            <a:pathLst>
              <a:path w="89" h="230" fill="none">
                <a:moveTo>
                  <a:pt x="53" y="0"/>
                </a:moveTo>
                <a:lnTo>
                  <a:pt x="89" y="177"/>
                </a:lnTo>
                <a:lnTo>
                  <a:pt x="0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5" name="Freeform: Shape 5494"/>
          <p:cNvSpPr/>
          <p:nvPr/>
        </p:nvSpPr>
        <p:spPr>
          <a:xfrm>
            <a:off x="10089000" y="2430360"/>
            <a:ext cx="89280" cy="38160"/>
          </a:xfrm>
          <a:custGeom>
            <a:avLst/>
            <a:gdLst/>
            <a:ahLst/>
            <a:cxnLst/>
            <a:rect l="0" t="0" r="r" b="b"/>
            <a:pathLst>
              <a:path w="248" h="106" fill="none">
                <a:moveTo>
                  <a:pt x="248" y="53"/>
                </a:moveTo>
                <a:lnTo>
                  <a:pt x="159" y="106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6" name="Freeform: Shape 5495"/>
          <p:cNvSpPr/>
          <p:nvPr/>
        </p:nvSpPr>
        <p:spPr>
          <a:xfrm>
            <a:off x="10051200" y="2360160"/>
            <a:ext cx="95040" cy="108360"/>
          </a:xfrm>
          <a:custGeom>
            <a:avLst/>
            <a:gdLst/>
            <a:ahLst/>
            <a:cxnLst/>
            <a:rect l="0" t="0" r="r" b="b"/>
            <a:pathLst>
              <a:path w="264" h="301" fill="none">
                <a:moveTo>
                  <a:pt x="264" y="301"/>
                </a:moveTo>
                <a:lnTo>
                  <a:pt x="105" y="19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7" name="Straight Connector 5496"/>
          <p:cNvSpPr/>
          <p:nvPr/>
        </p:nvSpPr>
        <p:spPr>
          <a:xfrm flipH="1" flipV="1">
            <a:off x="10051200" y="2360160"/>
            <a:ext cx="378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8" name="Straight Connector 5497"/>
          <p:cNvSpPr/>
          <p:nvPr/>
        </p:nvSpPr>
        <p:spPr>
          <a:xfrm flipH="1">
            <a:off x="10229040" y="195300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9" name="Straight Connector 5498"/>
          <p:cNvSpPr/>
          <p:nvPr/>
        </p:nvSpPr>
        <p:spPr>
          <a:xfrm flipH="1">
            <a:off x="10222560" y="195300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0" name="Straight Connector 5499"/>
          <p:cNvSpPr/>
          <p:nvPr/>
        </p:nvSpPr>
        <p:spPr>
          <a:xfrm flipH="1">
            <a:off x="10209960" y="195300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1" name="Freeform: Shape 5500"/>
          <p:cNvSpPr/>
          <p:nvPr/>
        </p:nvSpPr>
        <p:spPr>
          <a:xfrm>
            <a:off x="10203480" y="19530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53" y="0"/>
                </a:moveTo>
                <a:lnTo>
                  <a:pt x="18" y="36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2" name="Straight Connector 5501"/>
          <p:cNvSpPr/>
          <p:nvPr/>
        </p:nvSpPr>
        <p:spPr>
          <a:xfrm flipH="1">
            <a:off x="10197000" y="1965960"/>
            <a:ext cx="129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3" name="Straight Connector 5502"/>
          <p:cNvSpPr/>
          <p:nvPr/>
        </p:nvSpPr>
        <p:spPr>
          <a:xfrm flipH="1">
            <a:off x="10197000" y="19976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4" name="Straight Connector 5503"/>
          <p:cNvSpPr/>
          <p:nvPr/>
        </p:nvSpPr>
        <p:spPr>
          <a:xfrm>
            <a:off x="10197000" y="2004120"/>
            <a:ext cx="255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5" name="Freeform: Shape 5504"/>
          <p:cNvSpPr/>
          <p:nvPr/>
        </p:nvSpPr>
        <p:spPr>
          <a:xfrm>
            <a:off x="10197000" y="2016720"/>
            <a:ext cx="70200" cy="184320"/>
          </a:xfrm>
          <a:custGeom>
            <a:avLst/>
            <a:gdLst/>
            <a:ahLst/>
            <a:cxnLst/>
            <a:rect l="0" t="0" r="r" b="b"/>
            <a:pathLst>
              <a:path w="195" h="512" fill="none">
                <a:moveTo>
                  <a:pt x="0" y="0"/>
                </a:moveTo>
                <a:lnTo>
                  <a:pt x="71" y="371"/>
                </a:lnTo>
                <a:lnTo>
                  <a:pt x="195" y="5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6" name="Straight Connector 5505"/>
          <p:cNvSpPr/>
          <p:nvPr/>
        </p:nvSpPr>
        <p:spPr>
          <a:xfrm>
            <a:off x="10222560" y="2150280"/>
            <a:ext cx="4464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7" name="Straight Connector 5506"/>
          <p:cNvSpPr/>
          <p:nvPr/>
        </p:nvSpPr>
        <p:spPr>
          <a:xfrm flipV="1">
            <a:off x="1043208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8" name="Straight Connector 5507"/>
          <p:cNvSpPr/>
          <p:nvPr/>
        </p:nvSpPr>
        <p:spPr>
          <a:xfrm flipV="1">
            <a:off x="10432080" y="21247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9" name="Straight Connector 5508"/>
          <p:cNvSpPr/>
          <p:nvPr/>
        </p:nvSpPr>
        <p:spPr>
          <a:xfrm>
            <a:off x="10489320" y="2105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0" name="Straight Connector 5509"/>
          <p:cNvSpPr/>
          <p:nvPr/>
        </p:nvSpPr>
        <p:spPr>
          <a:xfrm>
            <a:off x="10489320" y="210564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1" name="Straight Connector 5510"/>
          <p:cNvSpPr/>
          <p:nvPr/>
        </p:nvSpPr>
        <p:spPr>
          <a:xfrm flipH="1" flipV="1">
            <a:off x="10597320" y="209952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2" name="Freeform: Shape 5511"/>
          <p:cNvSpPr/>
          <p:nvPr/>
        </p:nvSpPr>
        <p:spPr>
          <a:xfrm>
            <a:off x="10597320" y="20995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3" name="Straight Connector 5512"/>
          <p:cNvSpPr/>
          <p:nvPr/>
        </p:nvSpPr>
        <p:spPr>
          <a:xfrm>
            <a:off x="10597320" y="20995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4" name="Straight Connector 5513"/>
          <p:cNvSpPr/>
          <p:nvPr/>
        </p:nvSpPr>
        <p:spPr>
          <a:xfrm>
            <a:off x="10597320" y="18892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5" name="Straight Connector 5514"/>
          <p:cNvSpPr/>
          <p:nvPr/>
        </p:nvSpPr>
        <p:spPr>
          <a:xfrm>
            <a:off x="10597320" y="1889280"/>
            <a:ext cx="129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6" name="Straight Connector 5515"/>
          <p:cNvSpPr/>
          <p:nvPr/>
        </p:nvSpPr>
        <p:spPr>
          <a:xfrm>
            <a:off x="10603800" y="18892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7" name="Straight Connector 5516"/>
          <p:cNvSpPr/>
          <p:nvPr/>
        </p:nvSpPr>
        <p:spPr>
          <a:xfrm>
            <a:off x="10610280" y="188928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8" name="Straight Connector 5517"/>
          <p:cNvSpPr/>
          <p:nvPr/>
        </p:nvSpPr>
        <p:spPr>
          <a:xfrm>
            <a:off x="10616400" y="18957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9" name="Freeform: Shape 5518"/>
          <p:cNvSpPr/>
          <p:nvPr/>
        </p:nvSpPr>
        <p:spPr>
          <a:xfrm>
            <a:off x="10622880" y="1902240"/>
            <a:ext cx="44280" cy="25200"/>
          </a:xfrm>
          <a:custGeom>
            <a:avLst/>
            <a:gdLst/>
            <a:ahLst/>
            <a:cxnLst/>
            <a:rect l="0" t="0" r="r" b="b"/>
            <a:pathLst>
              <a:path w="123" h="70" fill="none">
                <a:moveTo>
                  <a:pt x="0" y="0"/>
                </a:moveTo>
                <a:lnTo>
                  <a:pt x="35" y="0"/>
                </a:lnTo>
                <a:lnTo>
                  <a:pt x="123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0" name="Straight Connector 5519"/>
          <p:cNvSpPr/>
          <p:nvPr/>
        </p:nvSpPr>
        <p:spPr>
          <a:xfrm>
            <a:off x="10635480" y="1902240"/>
            <a:ext cx="5724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1" name="Straight Connector 5520"/>
          <p:cNvSpPr/>
          <p:nvPr/>
        </p:nvSpPr>
        <p:spPr>
          <a:xfrm>
            <a:off x="10667160" y="192744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2" name="Straight Connector 5521"/>
          <p:cNvSpPr/>
          <p:nvPr/>
        </p:nvSpPr>
        <p:spPr>
          <a:xfrm>
            <a:off x="10692720" y="194688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3" name="Straight Connector 5522"/>
          <p:cNvSpPr/>
          <p:nvPr/>
        </p:nvSpPr>
        <p:spPr>
          <a:xfrm>
            <a:off x="10705320" y="195948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4" name="Straight Connector 5523"/>
          <p:cNvSpPr/>
          <p:nvPr/>
        </p:nvSpPr>
        <p:spPr>
          <a:xfrm>
            <a:off x="10718280" y="1978560"/>
            <a:ext cx="1260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5" name="Freeform: Shape 5524"/>
          <p:cNvSpPr/>
          <p:nvPr/>
        </p:nvSpPr>
        <p:spPr>
          <a:xfrm>
            <a:off x="10718280" y="1985040"/>
            <a:ext cx="12600" cy="101520"/>
          </a:xfrm>
          <a:custGeom>
            <a:avLst/>
            <a:gdLst/>
            <a:ahLst/>
            <a:cxnLst/>
            <a:rect l="0" t="0" r="r" b="b"/>
            <a:pathLst>
              <a:path w="35" h="282" fill="none">
                <a:moveTo>
                  <a:pt x="0" y="0"/>
                </a:moveTo>
                <a:lnTo>
                  <a:pt x="35" y="247"/>
                </a:lnTo>
                <a:lnTo>
                  <a:pt x="17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6" name="Straight Connector 5525"/>
          <p:cNvSpPr/>
          <p:nvPr/>
        </p:nvSpPr>
        <p:spPr>
          <a:xfrm flipH="1">
            <a:off x="10680120" y="2073960"/>
            <a:ext cx="507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7" name="Straight Connector 5526"/>
          <p:cNvSpPr/>
          <p:nvPr/>
        </p:nvSpPr>
        <p:spPr>
          <a:xfrm flipH="1">
            <a:off x="10680120" y="2086560"/>
            <a:ext cx="4428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8" name="Straight Connector 5527"/>
          <p:cNvSpPr/>
          <p:nvPr/>
        </p:nvSpPr>
        <p:spPr>
          <a:xfrm flipV="1">
            <a:off x="8634240" y="1450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9" name="Straight Connector 5528"/>
          <p:cNvSpPr/>
          <p:nvPr/>
        </p:nvSpPr>
        <p:spPr>
          <a:xfrm flipV="1">
            <a:off x="8634240" y="14439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0" name="Straight Connector 5529"/>
          <p:cNvSpPr/>
          <p:nvPr/>
        </p:nvSpPr>
        <p:spPr>
          <a:xfrm flipV="1">
            <a:off x="8640720" y="1437840"/>
            <a:ext cx="12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1" name="Straight Connector 5530"/>
          <p:cNvSpPr/>
          <p:nvPr/>
        </p:nvSpPr>
        <p:spPr>
          <a:xfrm flipV="1">
            <a:off x="8646840" y="1399680"/>
            <a:ext cx="57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2" name="Straight Connector 5531"/>
          <p:cNvSpPr/>
          <p:nvPr/>
        </p:nvSpPr>
        <p:spPr>
          <a:xfrm flipV="1">
            <a:off x="8653320" y="1393200"/>
            <a:ext cx="633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3" name="Freeform: Shape 5532"/>
          <p:cNvSpPr/>
          <p:nvPr/>
        </p:nvSpPr>
        <p:spPr>
          <a:xfrm>
            <a:off x="8704080" y="139320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18"/>
                </a:moveTo>
                <a:lnTo>
                  <a:pt x="35" y="0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4" name="Freeform: Shape 5533"/>
          <p:cNvSpPr/>
          <p:nvPr/>
        </p:nvSpPr>
        <p:spPr>
          <a:xfrm>
            <a:off x="8691480" y="1393200"/>
            <a:ext cx="25200" cy="44640"/>
          </a:xfrm>
          <a:custGeom>
            <a:avLst/>
            <a:gdLst/>
            <a:ahLst/>
            <a:cxnLst/>
            <a:rect l="0" t="0" r="r" b="b"/>
            <a:pathLst>
              <a:path w="70" h="124" fill="none">
                <a:moveTo>
                  <a:pt x="70" y="0"/>
                </a:moveTo>
                <a:lnTo>
                  <a:pt x="70" y="35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5" name="Straight Connector 5534"/>
          <p:cNvSpPr/>
          <p:nvPr/>
        </p:nvSpPr>
        <p:spPr>
          <a:xfrm flipH="1">
            <a:off x="8659800" y="1405800"/>
            <a:ext cx="5688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6" name="Straight Connector 5535"/>
          <p:cNvSpPr/>
          <p:nvPr/>
        </p:nvSpPr>
        <p:spPr>
          <a:xfrm flipH="1">
            <a:off x="8653320" y="1437840"/>
            <a:ext cx="381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7" name="Straight Connector 5536"/>
          <p:cNvSpPr/>
          <p:nvPr/>
        </p:nvSpPr>
        <p:spPr>
          <a:xfrm flipH="1">
            <a:off x="8627760" y="1476000"/>
            <a:ext cx="320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8" name="Straight Connector 5537"/>
          <p:cNvSpPr/>
          <p:nvPr/>
        </p:nvSpPr>
        <p:spPr>
          <a:xfrm flipH="1">
            <a:off x="8621640" y="1482120"/>
            <a:ext cx="31680" cy="385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480" rIns="117000" bIns="-33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9" name="Freeform: Shape 5538"/>
          <p:cNvSpPr/>
          <p:nvPr/>
        </p:nvSpPr>
        <p:spPr>
          <a:xfrm>
            <a:off x="8621640" y="1507680"/>
            <a:ext cx="6120" cy="12960"/>
          </a:xfrm>
          <a:custGeom>
            <a:avLst/>
            <a:gdLst/>
            <a:ahLst/>
            <a:cxnLst/>
            <a:rect l="0" t="0" r="r" b="b"/>
            <a:pathLst>
              <a:path w="17" h="36" fill="none">
                <a:moveTo>
                  <a:pt x="17" y="0"/>
                </a:moveTo>
                <a:lnTo>
                  <a:pt x="0" y="36"/>
                </a:lnTo>
                <a:lnTo>
                  <a:pt x="17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0" name="Straight Connector 5539"/>
          <p:cNvSpPr/>
          <p:nvPr/>
        </p:nvSpPr>
        <p:spPr>
          <a:xfrm flipV="1">
            <a:off x="8621640" y="150156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1" name="Straight Connector 5540"/>
          <p:cNvSpPr/>
          <p:nvPr/>
        </p:nvSpPr>
        <p:spPr>
          <a:xfrm flipV="1">
            <a:off x="8627760" y="1488600"/>
            <a:ext cx="572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2" name="Straight Connector 5541"/>
          <p:cNvSpPr/>
          <p:nvPr/>
        </p:nvSpPr>
        <p:spPr>
          <a:xfrm flipV="1">
            <a:off x="8659800" y="1476000"/>
            <a:ext cx="633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3" name="Straight Connector 5542"/>
          <p:cNvSpPr/>
          <p:nvPr/>
        </p:nvSpPr>
        <p:spPr>
          <a:xfrm flipV="1">
            <a:off x="8685000" y="14695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4" name="Freeform: Shape 5543"/>
          <p:cNvSpPr/>
          <p:nvPr/>
        </p:nvSpPr>
        <p:spPr>
          <a:xfrm>
            <a:off x="8723160" y="146952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0" y="18"/>
                </a:moveTo>
                <a:lnTo>
                  <a:pt x="88" y="0"/>
                </a:lnTo>
                <a:lnTo>
                  <a:pt x="10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5" name="Freeform: Shape 5544"/>
          <p:cNvSpPr/>
          <p:nvPr/>
        </p:nvSpPr>
        <p:spPr>
          <a:xfrm>
            <a:off x="8729640" y="1469520"/>
            <a:ext cx="31680" cy="57240"/>
          </a:xfrm>
          <a:custGeom>
            <a:avLst/>
            <a:gdLst/>
            <a:ahLst/>
            <a:cxnLst/>
            <a:rect l="0" t="0" r="r" b="b"/>
            <a:pathLst>
              <a:path w="88" h="159" fill="none">
                <a:moveTo>
                  <a:pt x="70" y="0"/>
                </a:moveTo>
                <a:lnTo>
                  <a:pt x="88" y="53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6" name="Straight Connector 5545"/>
          <p:cNvSpPr/>
          <p:nvPr/>
        </p:nvSpPr>
        <p:spPr>
          <a:xfrm flipH="1">
            <a:off x="8723160" y="1488600"/>
            <a:ext cx="3816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7" name="Straight Connector 5546"/>
          <p:cNvSpPr/>
          <p:nvPr/>
        </p:nvSpPr>
        <p:spPr>
          <a:xfrm flipH="1">
            <a:off x="8678880" y="1526760"/>
            <a:ext cx="5076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8" name="Straight Connector 5547"/>
          <p:cNvSpPr/>
          <p:nvPr/>
        </p:nvSpPr>
        <p:spPr>
          <a:xfrm flipH="1">
            <a:off x="8678880" y="1539720"/>
            <a:ext cx="442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9" name="Freeform: Shape 5548"/>
          <p:cNvSpPr/>
          <p:nvPr/>
        </p:nvSpPr>
        <p:spPr>
          <a:xfrm>
            <a:off x="8678880" y="1552320"/>
            <a:ext cx="88920" cy="44640"/>
          </a:xfrm>
          <a:custGeom>
            <a:avLst/>
            <a:gdLst/>
            <a:ahLst/>
            <a:cxnLst/>
            <a:rect l="0" t="0" r="r" b="b"/>
            <a:pathLst>
              <a:path w="247" h="124" fill="none">
                <a:moveTo>
                  <a:pt x="0" y="106"/>
                </a:moveTo>
                <a:lnTo>
                  <a:pt x="0" y="124"/>
                </a:lnTo>
                <a:lnTo>
                  <a:pt x="24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0" name="Straight Connector 5549"/>
          <p:cNvSpPr/>
          <p:nvPr/>
        </p:nvSpPr>
        <p:spPr>
          <a:xfrm flipV="1">
            <a:off x="8678880" y="1482120"/>
            <a:ext cx="216000" cy="114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840" rIns="117000" bIns="42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1" name="Freeform: Shape 5550"/>
          <p:cNvSpPr/>
          <p:nvPr/>
        </p:nvSpPr>
        <p:spPr>
          <a:xfrm>
            <a:off x="8767800" y="1482120"/>
            <a:ext cx="127080" cy="70200"/>
          </a:xfrm>
          <a:custGeom>
            <a:avLst/>
            <a:gdLst/>
            <a:ahLst/>
            <a:cxnLst/>
            <a:rect l="0" t="0" r="r" b="b"/>
            <a:pathLst>
              <a:path w="353" h="195" fill="none">
                <a:moveTo>
                  <a:pt x="0" y="195"/>
                </a:moveTo>
                <a:lnTo>
                  <a:pt x="353" y="0"/>
                </a:lnTo>
                <a:lnTo>
                  <a:pt x="353" y="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2" name="Freeform: Shape 5551"/>
          <p:cNvSpPr/>
          <p:nvPr/>
        </p:nvSpPr>
        <p:spPr>
          <a:xfrm>
            <a:off x="8824680" y="1482120"/>
            <a:ext cx="70200" cy="108360"/>
          </a:xfrm>
          <a:custGeom>
            <a:avLst/>
            <a:gdLst/>
            <a:ahLst/>
            <a:cxnLst/>
            <a:rect l="0" t="0" r="r" b="b"/>
            <a:pathLst>
              <a:path w="195" h="301" fill="none">
                <a:moveTo>
                  <a:pt x="195" y="0"/>
                </a:moveTo>
                <a:lnTo>
                  <a:pt x="195" y="54"/>
                </a:lnTo>
                <a:lnTo>
                  <a:pt x="0" y="30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3" name="Freeform: Shape 5552"/>
          <p:cNvSpPr/>
          <p:nvPr/>
        </p:nvSpPr>
        <p:spPr>
          <a:xfrm>
            <a:off x="8824680" y="1501560"/>
            <a:ext cx="70200" cy="101520"/>
          </a:xfrm>
          <a:custGeom>
            <a:avLst/>
            <a:gdLst/>
            <a:ahLst/>
            <a:cxnLst/>
            <a:rect l="0" t="0" r="r" b="b"/>
            <a:pathLst>
              <a:path w="195" h="282" fill="none">
                <a:moveTo>
                  <a:pt x="195" y="0"/>
                </a:moveTo>
                <a:lnTo>
                  <a:pt x="0" y="247"/>
                </a:lnTo>
                <a:lnTo>
                  <a:pt x="0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4" name="Freeform: Shape 5553"/>
          <p:cNvSpPr/>
          <p:nvPr/>
        </p:nvSpPr>
        <p:spPr>
          <a:xfrm>
            <a:off x="8824680" y="158400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0" y="18"/>
                </a:moveTo>
                <a:lnTo>
                  <a:pt x="0" y="53"/>
                </a:lnTo>
                <a:lnTo>
                  <a:pt x="1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5" name="Freeform: Shape 5554"/>
          <p:cNvSpPr/>
          <p:nvPr/>
        </p:nvSpPr>
        <p:spPr>
          <a:xfrm>
            <a:off x="8824680" y="1584000"/>
            <a:ext cx="57240" cy="25560"/>
          </a:xfrm>
          <a:custGeom>
            <a:avLst/>
            <a:gdLst/>
            <a:ahLst/>
            <a:cxnLst/>
            <a:rect l="0" t="0" r="r" b="b"/>
            <a:pathLst>
              <a:path w="159" h="71" fill="none">
                <a:moveTo>
                  <a:pt x="0" y="53"/>
                </a:moveTo>
                <a:lnTo>
                  <a:pt x="159" y="0"/>
                </a:lnTo>
                <a:lnTo>
                  <a:pt x="142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6" name="Freeform: Shape 5555"/>
          <p:cNvSpPr/>
          <p:nvPr/>
        </p:nvSpPr>
        <p:spPr>
          <a:xfrm>
            <a:off x="8862840" y="158400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53" y="0"/>
                </a:moveTo>
                <a:lnTo>
                  <a:pt x="36" y="71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7" name="Straight Connector 5556"/>
          <p:cNvSpPr/>
          <p:nvPr/>
        </p:nvSpPr>
        <p:spPr>
          <a:xfrm flipH="1">
            <a:off x="8862840" y="160956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8" name="Straight Connector 5557"/>
          <p:cNvSpPr/>
          <p:nvPr/>
        </p:nvSpPr>
        <p:spPr>
          <a:xfrm flipH="1" flipV="1">
            <a:off x="10718280" y="13104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9" name="Straight Connector 5558"/>
          <p:cNvSpPr/>
          <p:nvPr/>
        </p:nvSpPr>
        <p:spPr>
          <a:xfrm flipH="1" flipV="1">
            <a:off x="10711800" y="12978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0" name="Freeform: Shape 5559"/>
          <p:cNvSpPr/>
          <p:nvPr/>
        </p:nvSpPr>
        <p:spPr>
          <a:xfrm>
            <a:off x="10705320" y="1297800"/>
            <a:ext cx="12960" cy="12600"/>
          </a:xfrm>
          <a:custGeom>
            <a:avLst/>
            <a:gdLst/>
            <a:ahLst/>
            <a:cxnLst/>
            <a:rect l="0" t="0" r="r" b="b"/>
            <a:pathLst>
              <a:path w="36" h="35" fill="none">
                <a:moveTo>
                  <a:pt x="36" y="35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1" name="Straight Connector 5560"/>
          <p:cNvSpPr/>
          <p:nvPr/>
        </p:nvSpPr>
        <p:spPr>
          <a:xfrm flipV="1">
            <a:off x="10711800" y="127224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2" name="Straight Connector 5561"/>
          <p:cNvSpPr/>
          <p:nvPr/>
        </p:nvSpPr>
        <p:spPr>
          <a:xfrm flipV="1">
            <a:off x="10705320" y="1272240"/>
            <a:ext cx="446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3" name="Straight Connector 5562"/>
          <p:cNvSpPr/>
          <p:nvPr/>
        </p:nvSpPr>
        <p:spPr>
          <a:xfrm flipV="1">
            <a:off x="10743480" y="126612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4" name="Straight Connector 5563"/>
          <p:cNvSpPr/>
          <p:nvPr/>
        </p:nvSpPr>
        <p:spPr>
          <a:xfrm flipV="1">
            <a:off x="10749960" y="1266120"/>
            <a:ext cx="442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5" name="Freeform: Shape 5564"/>
          <p:cNvSpPr/>
          <p:nvPr/>
        </p:nvSpPr>
        <p:spPr>
          <a:xfrm>
            <a:off x="10781640" y="1266120"/>
            <a:ext cx="31680" cy="12600"/>
          </a:xfrm>
          <a:custGeom>
            <a:avLst/>
            <a:gdLst/>
            <a:ahLst/>
            <a:cxnLst/>
            <a:rect l="0" t="0" r="r" b="b"/>
            <a:pathLst>
              <a:path w="88" h="35" fill="none">
                <a:moveTo>
                  <a:pt x="0" y="0"/>
                </a:moveTo>
                <a:lnTo>
                  <a:pt x="35" y="0"/>
                </a:lnTo>
                <a:lnTo>
                  <a:pt x="88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6" name="Freeform: Shape 5565"/>
          <p:cNvSpPr/>
          <p:nvPr/>
        </p:nvSpPr>
        <p:spPr>
          <a:xfrm>
            <a:off x="10794240" y="12661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53" y="35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7" name="Straight Connector 5566"/>
          <p:cNvSpPr/>
          <p:nvPr/>
        </p:nvSpPr>
        <p:spPr>
          <a:xfrm>
            <a:off x="10813320" y="127872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8" name="Straight Connector 5567"/>
          <p:cNvSpPr/>
          <p:nvPr/>
        </p:nvSpPr>
        <p:spPr>
          <a:xfrm flipH="1">
            <a:off x="10800720" y="128520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9" name="Straight Connector 5568"/>
          <p:cNvSpPr/>
          <p:nvPr/>
        </p:nvSpPr>
        <p:spPr>
          <a:xfrm flipH="1">
            <a:off x="10762560" y="1291320"/>
            <a:ext cx="507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0" name="Straight Connector 5569"/>
          <p:cNvSpPr/>
          <p:nvPr/>
        </p:nvSpPr>
        <p:spPr>
          <a:xfrm flipH="1">
            <a:off x="10749960" y="1310400"/>
            <a:ext cx="5076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1" name="Straight Connector 5570"/>
          <p:cNvSpPr/>
          <p:nvPr/>
        </p:nvSpPr>
        <p:spPr>
          <a:xfrm flipH="1">
            <a:off x="10743480" y="1361520"/>
            <a:ext cx="190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2" name="Freeform: Shape 5571"/>
          <p:cNvSpPr/>
          <p:nvPr/>
        </p:nvSpPr>
        <p:spPr>
          <a:xfrm>
            <a:off x="10743480" y="138060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8" y="0"/>
                </a:moveTo>
                <a:lnTo>
                  <a:pt x="0" y="17"/>
                </a:lnTo>
                <a:lnTo>
                  <a:pt x="141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3" name="Freeform: Shape 5572"/>
          <p:cNvSpPr/>
          <p:nvPr/>
        </p:nvSpPr>
        <p:spPr>
          <a:xfrm>
            <a:off x="10743480" y="1380600"/>
            <a:ext cx="127080" cy="12600"/>
          </a:xfrm>
          <a:custGeom>
            <a:avLst/>
            <a:gdLst/>
            <a:ahLst/>
            <a:cxnLst/>
            <a:rect l="0" t="0" r="r" b="b"/>
            <a:pathLst>
              <a:path w="353" h="35" fill="none">
                <a:moveTo>
                  <a:pt x="0" y="17"/>
                </a:moveTo>
                <a:lnTo>
                  <a:pt x="141" y="35"/>
                </a:lnTo>
                <a:lnTo>
                  <a:pt x="3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4" name="Freeform: Shape 5573"/>
          <p:cNvSpPr/>
          <p:nvPr/>
        </p:nvSpPr>
        <p:spPr>
          <a:xfrm>
            <a:off x="10794240" y="1380600"/>
            <a:ext cx="76320" cy="38160"/>
          </a:xfrm>
          <a:custGeom>
            <a:avLst/>
            <a:gdLst/>
            <a:ahLst/>
            <a:cxnLst/>
            <a:rect l="0" t="0" r="r" b="b"/>
            <a:pathLst>
              <a:path w="212" h="106" fill="none">
                <a:moveTo>
                  <a:pt x="0" y="35"/>
                </a:moveTo>
                <a:lnTo>
                  <a:pt x="212" y="0"/>
                </a:lnTo>
                <a:lnTo>
                  <a:pt x="17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5" name="Freeform: Shape 5574"/>
          <p:cNvSpPr/>
          <p:nvPr/>
        </p:nvSpPr>
        <p:spPr>
          <a:xfrm>
            <a:off x="10775160" y="1380600"/>
            <a:ext cx="95400" cy="140040"/>
          </a:xfrm>
          <a:custGeom>
            <a:avLst/>
            <a:gdLst/>
            <a:ahLst/>
            <a:cxnLst/>
            <a:rect l="0" t="0" r="r" b="b"/>
            <a:pathLst>
              <a:path w="265" h="389" fill="none">
                <a:moveTo>
                  <a:pt x="265" y="0"/>
                </a:moveTo>
                <a:lnTo>
                  <a:pt x="230" y="106"/>
                </a:lnTo>
                <a:lnTo>
                  <a:pt x="0" y="3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6" name="Freeform: Shape 5575"/>
          <p:cNvSpPr/>
          <p:nvPr/>
        </p:nvSpPr>
        <p:spPr>
          <a:xfrm>
            <a:off x="10775160" y="1418760"/>
            <a:ext cx="82800" cy="127080"/>
          </a:xfrm>
          <a:custGeom>
            <a:avLst/>
            <a:gdLst/>
            <a:ahLst/>
            <a:cxnLst/>
            <a:rect l="0" t="0" r="r" b="b"/>
            <a:pathLst>
              <a:path w="230" h="353" fill="none">
                <a:moveTo>
                  <a:pt x="230" y="0"/>
                </a:moveTo>
                <a:lnTo>
                  <a:pt x="0" y="283"/>
                </a:lnTo>
                <a:lnTo>
                  <a:pt x="195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7" name="Straight Connector 5576"/>
          <p:cNvSpPr/>
          <p:nvPr/>
        </p:nvSpPr>
        <p:spPr>
          <a:xfrm>
            <a:off x="10775160" y="1520640"/>
            <a:ext cx="702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8" name="Straight Connector 5577"/>
          <p:cNvSpPr/>
          <p:nvPr/>
        </p:nvSpPr>
        <p:spPr>
          <a:xfrm flipV="1">
            <a:off x="8812080" y="8715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9" name="Straight Connector 5578"/>
          <p:cNvSpPr/>
          <p:nvPr/>
        </p:nvSpPr>
        <p:spPr>
          <a:xfrm flipV="1">
            <a:off x="8812080" y="86508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0" name="Straight Connector 5579"/>
          <p:cNvSpPr/>
          <p:nvPr/>
        </p:nvSpPr>
        <p:spPr>
          <a:xfrm flipV="1">
            <a:off x="8812080" y="8589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1" name="Freeform: Shape 5580"/>
          <p:cNvSpPr/>
          <p:nvPr/>
        </p:nvSpPr>
        <p:spPr>
          <a:xfrm>
            <a:off x="8793000" y="85896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17"/>
                </a:moveTo>
                <a:lnTo>
                  <a:pt x="53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2" name="Straight Connector 5581"/>
          <p:cNvSpPr/>
          <p:nvPr/>
        </p:nvSpPr>
        <p:spPr>
          <a:xfrm flipH="1">
            <a:off x="8786880" y="858960"/>
            <a:ext cx="252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3" name="Freeform: Shape 5582"/>
          <p:cNvSpPr/>
          <p:nvPr/>
        </p:nvSpPr>
        <p:spPr>
          <a:xfrm>
            <a:off x="8723160" y="878040"/>
            <a:ext cx="69840" cy="63360"/>
          </a:xfrm>
          <a:custGeom>
            <a:avLst/>
            <a:gdLst/>
            <a:ahLst/>
            <a:cxnLst/>
            <a:rect l="0" t="0" r="r" b="b"/>
            <a:pathLst>
              <a:path w="194" h="176" fill="none">
                <a:moveTo>
                  <a:pt x="194" y="0"/>
                </a:moveTo>
                <a:lnTo>
                  <a:pt x="177" y="35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4" name="Straight Connector 5583"/>
          <p:cNvSpPr/>
          <p:nvPr/>
        </p:nvSpPr>
        <p:spPr>
          <a:xfrm flipH="1">
            <a:off x="8691480" y="890640"/>
            <a:ext cx="954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5" name="Straight Connector 5584"/>
          <p:cNvSpPr/>
          <p:nvPr/>
        </p:nvSpPr>
        <p:spPr>
          <a:xfrm flipH="1">
            <a:off x="8685000" y="94140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6" name="Straight Connector 5585"/>
          <p:cNvSpPr/>
          <p:nvPr/>
        </p:nvSpPr>
        <p:spPr>
          <a:xfrm flipH="1">
            <a:off x="8659800" y="96696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7" name="Freeform: Shape 5586"/>
          <p:cNvSpPr/>
          <p:nvPr/>
        </p:nvSpPr>
        <p:spPr>
          <a:xfrm>
            <a:off x="8653320" y="973440"/>
            <a:ext cx="31680" cy="31680"/>
          </a:xfrm>
          <a:custGeom>
            <a:avLst/>
            <a:gdLst/>
            <a:ahLst/>
            <a:cxnLst/>
            <a:rect l="0" t="0" r="r" b="b"/>
            <a:pathLst>
              <a:path w="88" h="88" fill="none">
                <a:moveTo>
                  <a:pt x="88" y="0"/>
                </a:moveTo>
                <a:lnTo>
                  <a:pt x="18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8" name="Straight Connector 5587"/>
          <p:cNvSpPr/>
          <p:nvPr/>
        </p:nvSpPr>
        <p:spPr>
          <a:xfrm flipH="1">
            <a:off x="8646840" y="99252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9" name="Freeform: Shape 5588"/>
          <p:cNvSpPr/>
          <p:nvPr/>
        </p:nvSpPr>
        <p:spPr>
          <a:xfrm>
            <a:off x="8646840" y="100512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18" y="0"/>
                </a:moveTo>
                <a:lnTo>
                  <a:pt x="0" y="18"/>
                </a:lnTo>
                <a:lnTo>
                  <a:pt x="36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0" name="Straight Connector 5589"/>
          <p:cNvSpPr/>
          <p:nvPr/>
        </p:nvSpPr>
        <p:spPr>
          <a:xfrm>
            <a:off x="8646840" y="101160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1" name="Straight Connector 5590"/>
          <p:cNvSpPr/>
          <p:nvPr/>
        </p:nvSpPr>
        <p:spPr>
          <a:xfrm>
            <a:off x="8659800" y="1024200"/>
            <a:ext cx="252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2" name="Straight Connector 5591"/>
          <p:cNvSpPr/>
          <p:nvPr/>
        </p:nvSpPr>
        <p:spPr>
          <a:xfrm>
            <a:off x="8665920" y="102420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3" name="Straight Connector 5592"/>
          <p:cNvSpPr/>
          <p:nvPr/>
        </p:nvSpPr>
        <p:spPr>
          <a:xfrm>
            <a:off x="8685000" y="1030680"/>
            <a:ext cx="4464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4" name="Straight Connector 5593"/>
          <p:cNvSpPr/>
          <p:nvPr/>
        </p:nvSpPr>
        <p:spPr>
          <a:xfrm>
            <a:off x="8710560" y="1036800"/>
            <a:ext cx="381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5" name="Straight Connector 5594"/>
          <p:cNvSpPr/>
          <p:nvPr/>
        </p:nvSpPr>
        <p:spPr>
          <a:xfrm>
            <a:off x="8729640" y="10432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6" name="Freeform: Shape 5595"/>
          <p:cNvSpPr/>
          <p:nvPr/>
        </p:nvSpPr>
        <p:spPr>
          <a:xfrm>
            <a:off x="8748720" y="105588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17" y="0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7" name="Freeform: Shape 5596"/>
          <p:cNvSpPr/>
          <p:nvPr/>
        </p:nvSpPr>
        <p:spPr>
          <a:xfrm>
            <a:off x="8754840" y="10558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8" name="Freeform: Shape 5597"/>
          <p:cNvSpPr/>
          <p:nvPr/>
        </p:nvSpPr>
        <p:spPr>
          <a:xfrm>
            <a:off x="8754840" y="1062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9" name="Straight Connector 5598"/>
          <p:cNvSpPr/>
          <p:nvPr/>
        </p:nvSpPr>
        <p:spPr>
          <a:xfrm>
            <a:off x="8761320" y="106236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0" name="Straight Connector 5599"/>
          <p:cNvSpPr/>
          <p:nvPr/>
        </p:nvSpPr>
        <p:spPr>
          <a:xfrm flipH="1">
            <a:off x="8964720" y="88416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1" name="Straight Connector 5600"/>
          <p:cNvSpPr/>
          <p:nvPr/>
        </p:nvSpPr>
        <p:spPr>
          <a:xfrm flipH="1">
            <a:off x="8958240" y="88416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2" name="Straight Connector 5601"/>
          <p:cNvSpPr/>
          <p:nvPr/>
        </p:nvSpPr>
        <p:spPr>
          <a:xfrm flipH="1">
            <a:off x="8932680" y="890640"/>
            <a:ext cx="3204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3" name="Straight Connector 5602"/>
          <p:cNvSpPr/>
          <p:nvPr/>
        </p:nvSpPr>
        <p:spPr>
          <a:xfrm flipH="1">
            <a:off x="8926560" y="897120"/>
            <a:ext cx="316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4" name="Straight Connector 5603"/>
          <p:cNvSpPr/>
          <p:nvPr/>
        </p:nvSpPr>
        <p:spPr>
          <a:xfrm flipH="1">
            <a:off x="8894880" y="922320"/>
            <a:ext cx="378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5" name="Freeform: Shape 5604"/>
          <p:cNvSpPr/>
          <p:nvPr/>
        </p:nvSpPr>
        <p:spPr>
          <a:xfrm>
            <a:off x="8856720" y="928800"/>
            <a:ext cx="69840" cy="57240"/>
          </a:xfrm>
          <a:custGeom>
            <a:avLst/>
            <a:gdLst/>
            <a:ahLst/>
            <a:cxnLst/>
            <a:rect l="0" t="0" r="r" b="b"/>
            <a:pathLst>
              <a:path w="194" h="159" fill="none">
                <a:moveTo>
                  <a:pt x="194" y="0"/>
                </a:moveTo>
                <a:lnTo>
                  <a:pt x="106" y="88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6" name="Freeform: Shape 5605"/>
          <p:cNvSpPr/>
          <p:nvPr/>
        </p:nvSpPr>
        <p:spPr>
          <a:xfrm>
            <a:off x="8850240" y="960480"/>
            <a:ext cx="44640" cy="38160"/>
          </a:xfrm>
          <a:custGeom>
            <a:avLst/>
            <a:gdLst/>
            <a:ahLst/>
            <a:cxnLst/>
            <a:rect l="0" t="0" r="r" b="b"/>
            <a:pathLst>
              <a:path w="124" h="106" fill="none">
                <a:moveTo>
                  <a:pt x="124" y="0"/>
                </a:moveTo>
                <a:lnTo>
                  <a:pt x="18" y="71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7" name="Freeform: Shape 5606"/>
          <p:cNvSpPr/>
          <p:nvPr/>
        </p:nvSpPr>
        <p:spPr>
          <a:xfrm>
            <a:off x="8850240" y="986040"/>
            <a:ext cx="12600" cy="31680"/>
          </a:xfrm>
          <a:custGeom>
            <a:avLst/>
            <a:gdLst/>
            <a:ahLst/>
            <a:cxnLst/>
            <a:rect l="0" t="0" r="r" b="b"/>
            <a:pathLst>
              <a:path w="35" h="88" fill="none">
                <a:moveTo>
                  <a:pt x="18" y="0"/>
                </a:moveTo>
                <a:lnTo>
                  <a:pt x="0" y="35"/>
                </a:lnTo>
                <a:lnTo>
                  <a:pt x="35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8" name="Freeform: Shape 5607"/>
          <p:cNvSpPr/>
          <p:nvPr/>
        </p:nvSpPr>
        <p:spPr>
          <a:xfrm>
            <a:off x="8850240" y="998640"/>
            <a:ext cx="57240" cy="51120"/>
          </a:xfrm>
          <a:custGeom>
            <a:avLst/>
            <a:gdLst/>
            <a:ahLst/>
            <a:cxnLst/>
            <a:rect l="0" t="0" r="r" b="b"/>
            <a:pathLst>
              <a:path w="159" h="142" fill="none">
                <a:moveTo>
                  <a:pt x="0" y="0"/>
                </a:moveTo>
                <a:lnTo>
                  <a:pt x="35" y="53"/>
                </a:lnTo>
                <a:lnTo>
                  <a:pt x="159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9" name="Freeform: Shape 5608"/>
          <p:cNvSpPr/>
          <p:nvPr/>
        </p:nvSpPr>
        <p:spPr>
          <a:xfrm>
            <a:off x="8862840" y="1017720"/>
            <a:ext cx="63720" cy="38160"/>
          </a:xfrm>
          <a:custGeom>
            <a:avLst/>
            <a:gdLst/>
            <a:ahLst/>
            <a:cxnLst/>
            <a:rect l="0" t="0" r="r" b="b"/>
            <a:pathLst>
              <a:path w="177" h="106" fill="none">
                <a:moveTo>
                  <a:pt x="0" y="0"/>
                </a:moveTo>
                <a:lnTo>
                  <a:pt x="124" y="89"/>
                </a:lnTo>
                <a:lnTo>
                  <a:pt x="17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0" name="Straight Connector 5609"/>
          <p:cNvSpPr/>
          <p:nvPr/>
        </p:nvSpPr>
        <p:spPr>
          <a:xfrm>
            <a:off x="8907480" y="104976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1" name="Straight Connector 5610"/>
          <p:cNvSpPr/>
          <p:nvPr/>
        </p:nvSpPr>
        <p:spPr>
          <a:xfrm>
            <a:off x="9123480" y="9734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2" name="Straight Connector 5611"/>
          <p:cNvSpPr/>
          <p:nvPr/>
        </p:nvSpPr>
        <p:spPr>
          <a:xfrm flipH="1">
            <a:off x="9110880" y="9734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3" name="Straight Connector 5612"/>
          <p:cNvSpPr/>
          <p:nvPr/>
        </p:nvSpPr>
        <p:spPr>
          <a:xfrm flipH="1">
            <a:off x="9097920" y="97956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4" name="Straight Connector 5613"/>
          <p:cNvSpPr/>
          <p:nvPr/>
        </p:nvSpPr>
        <p:spPr>
          <a:xfrm flipH="1">
            <a:off x="9097920" y="998640"/>
            <a:ext cx="129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5" name="Straight Connector 5614"/>
          <p:cNvSpPr/>
          <p:nvPr/>
        </p:nvSpPr>
        <p:spPr>
          <a:xfrm>
            <a:off x="9097920" y="10368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6" name="Freeform: Shape 5615"/>
          <p:cNvSpPr/>
          <p:nvPr/>
        </p:nvSpPr>
        <p:spPr>
          <a:xfrm>
            <a:off x="9097920" y="1055880"/>
            <a:ext cx="19080" cy="12960"/>
          </a:xfrm>
          <a:custGeom>
            <a:avLst/>
            <a:gdLst/>
            <a:ahLst/>
            <a:cxnLst/>
            <a:rect l="0" t="0" r="r" b="b"/>
            <a:pathLst>
              <a:path w="53" h="36" fill="none">
                <a:moveTo>
                  <a:pt x="0" y="0"/>
                </a:moveTo>
                <a:lnTo>
                  <a:pt x="0" y="18"/>
                </a:lnTo>
                <a:lnTo>
                  <a:pt x="53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7" name="Straight Connector 5616"/>
          <p:cNvSpPr/>
          <p:nvPr/>
        </p:nvSpPr>
        <p:spPr>
          <a:xfrm>
            <a:off x="9097920" y="10623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8" name="Straight Connector 5617"/>
          <p:cNvSpPr/>
          <p:nvPr/>
        </p:nvSpPr>
        <p:spPr>
          <a:xfrm flipV="1">
            <a:off x="9174240" y="846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9" name="Straight Connector 5618"/>
          <p:cNvSpPr/>
          <p:nvPr/>
        </p:nvSpPr>
        <p:spPr>
          <a:xfrm flipH="1" flipV="1">
            <a:off x="9167760" y="8398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0" name="Freeform: Shape 5619"/>
          <p:cNvSpPr/>
          <p:nvPr/>
        </p:nvSpPr>
        <p:spPr>
          <a:xfrm>
            <a:off x="9161640" y="839880"/>
            <a:ext cx="12600" cy="6120"/>
          </a:xfrm>
          <a:custGeom>
            <a:avLst/>
            <a:gdLst/>
            <a:ahLst/>
            <a:cxnLst/>
            <a:rect l="0" t="0" r="r" b="b"/>
            <a:pathLst>
              <a:path w="35" h="17" fill="none">
                <a:moveTo>
                  <a:pt x="35" y="17"/>
                </a:moveTo>
                <a:lnTo>
                  <a:pt x="17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1" name="Freeform: Shape 5620"/>
          <p:cNvSpPr/>
          <p:nvPr/>
        </p:nvSpPr>
        <p:spPr>
          <a:xfrm>
            <a:off x="9161640" y="839880"/>
            <a:ext cx="12600" cy="25200"/>
          </a:xfrm>
          <a:custGeom>
            <a:avLst/>
            <a:gdLst/>
            <a:ahLst/>
            <a:cxnLst/>
            <a:rect l="0" t="0" r="r" b="b"/>
            <a:pathLst>
              <a:path w="35" h="70" fill="none">
                <a:moveTo>
                  <a:pt x="17" y="0"/>
                </a:moveTo>
                <a:lnTo>
                  <a:pt x="0" y="17"/>
                </a:lnTo>
                <a:lnTo>
                  <a:pt x="35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2" name="Straight Connector 5621"/>
          <p:cNvSpPr/>
          <p:nvPr/>
        </p:nvSpPr>
        <p:spPr>
          <a:xfrm>
            <a:off x="9161640" y="84600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3" name="Straight Connector 5622"/>
          <p:cNvSpPr/>
          <p:nvPr/>
        </p:nvSpPr>
        <p:spPr>
          <a:xfrm flipH="1">
            <a:off x="9282240" y="8906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4" name="Straight Connector 5623"/>
          <p:cNvSpPr/>
          <p:nvPr/>
        </p:nvSpPr>
        <p:spPr>
          <a:xfrm flipH="1">
            <a:off x="9269640" y="89064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5" name="Straight Connector 5624"/>
          <p:cNvSpPr/>
          <p:nvPr/>
        </p:nvSpPr>
        <p:spPr>
          <a:xfrm flipH="1">
            <a:off x="9257040" y="903240"/>
            <a:ext cx="25200" cy="70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6" name="Freeform: Shape 5625"/>
          <p:cNvSpPr/>
          <p:nvPr/>
        </p:nvSpPr>
        <p:spPr>
          <a:xfrm>
            <a:off x="9257040" y="935280"/>
            <a:ext cx="12600" cy="63360"/>
          </a:xfrm>
          <a:custGeom>
            <a:avLst/>
            <a:gdLst/>
            <a:ahLst/>
            <a:cxnLst/>
            <a:rect l="0" t="0" r="r" b="b"/>
            <a:pathLst>
              <a:path w="35" h="176" fill="none">
                <a:moveTo>
                  <a:pt x="35" y="0"/>
                </a:moveTo>
                <a:lnTo>
                  <a:pt x="0" y="106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7" name="Straight Connector 5626"/>
          <p:cNvSpPr/>
          <p:nvPr/>
        </p:nvSpPr>
        <p:spPr>
          <a:xfrm>
            <a:off x="9257040" y="973440"/>
            <a:ext cx="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8" name="Freeform: Shape 5627"/>
          <p:cNvSpPr/>
          <p:nvPr/>
        </p:nvSpPr>
        <p:spPr>
          <a:xfrm>
            <a:off x="9257040" y="998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0"/>
                </a:moveTo>
                <a:lnTo>
                  <a:pt x="0" y="18"/>
                </a:lnTo>
                <a:lnTo>
                  <a:pt x="17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9" name="Freeform: Shape 5628"/>
          <p:cNvSpPr/>
          <p:nvPr/>
        </p:nvSpPr>
        <p:spPr>
          <a:xfrm>
            <a:off x="9257040" y="9986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0" y="18"/>
                </a:moveTo>
                <a:lnTo>
                  <a:pt x="17" y="18"/>
                </a:lnTo>
                <a:lnTo>
                  <a:pt x="1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0" name="Freeform: Shape 5629"/>
          <p:cNvSpPr/>
          <p:nvPr/>
        </p:nvSpPr>
        <p:spPr>
          <a:xfrm>
            <a:off x="9263160" y="954360"/>
            <a:ext cx="69840" cy="50760"/>
          </a:xfrm>
          <a:custGeom>
            <a:avLst/>
            <a:gdLst/>
            <a:ahLst/>
            <a:cxnLst/>
            <a:rect l="0" t="0" r="r" b="b"/>
            <a:pathLst>
              <a:path w="194" h="141" fill="none">
                <a:moveTo>
                  <a:pt x="0" y="141"/>
                </a:moveTo>
                <a:lnTo>
                  <a:pt x="0" y="12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1" name="Freeform: Shape 5630"/>
          <p:cNvSpPr/>
          <p:nvPr/>
        </p:nvSpPr>
        <p:spPr>
          <a:xfrm>
            <a:off x="9263160" y="954360"/>
            <a:ext cx="101880" cy="44280"/>
          </a:xfrm>
          <a:custGeom>
            <a:avLst/>
            <a:gdLst/>
            <a:ahLst/>
            <a:cxnLst/>
            <a:rect l="0" t="0" r="r" b="b"/>
            <a:pathLst>
              <a:path w="283" h="123" fill="none">
                <a:moveTo>
                  <a:pt x="0" y="123"/>
                </a:moveTo>
                <a:lnTo>
                  <a:pt x="194" y="0"/>
                </a:lnTo>
                <a:lnTo>
                  <a:pt x="28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2" name="Freeform: Shape 5631"/>
          <p:cNvSpPr/>
          <p:nvPr/>
        </p:nvSpPr>
        <p:spPr>
          <a:xfrm>
            <a:off x="9333000" y="954360"/>
            <a:ext cx="32040" cy="38160"/>
          </a:xfrm>
          <a:custGeom>
            <a:avLst/>
            <a:gdLst/>
            <a:ahLst/>
            <a:cxnLst/>
            <a:rect l="0" t="0" r="r" b="b"/>
            <a:pathLst>
              <a:path w="89" h="106" fill="none">
                <a:moveTo>
                  <a:pt x="0" y="0"/>
                </a:moveTo>
                <a:lnTo>
                  <a:pt x="89" y="0"/>
                </a:lnTo>
                <a:lnTo>
                  <a:pt x="89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3" name="Freeform: Shape 5632"/>
          <p:cNvSpPr/>
          <p:nvPr/>
        </p:nvSpPr>
        <p:spPr>
          <a:xfrm>
            <a:off x="9352080" y="954360"/>
            <a:ext cx="12960" cy="82440"/>
          </a:xfrm>
          <a:custGeom>
            <a:avLst/>
            <a:gdLst/>
            <a:ahLst/>
            <a:cxnLst/>
            <a:rect l="0" t="0" r="r" b="b"/>
            <a:pathLst>
              <a:path w="36" h="229" fill="none">
                <a:moveTo>
                  <a:pt x="36" y="0"/>
                </a:moveTo>
                <a:lnTo>
                  <a:pt x="36" y="106"/>
                </a:lnTo>
                <a:lnTo>
                  <a:pt x="0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4" name="Freeform: Shape 5633"/>
          <p:cNvSpPr/>
          <p:nvPr/>
        </p:nvSpPr>
        <p:spPr>
          <a:xfrm>
            <a:off x="9352080" y="992520"/>
            <a:ext cx="25560" cy="44280"/>
          </a:xfrm>
          <a:custGeom>
            <a:avLst/>
            <a:gdLst/>
            <a:ahLst/>
            <a:cxnLst/>
            <a:rect l="0" t="0" r="r" b="b"/>
            <a:pathLst>
              <a:path w="71" h="123" fill="none">
                <a:moveTo>
                  <a:pt x="36" y="0"/>
                </a:moveTo>
                <a:lnTo>
                  <a:pt x="0" y="123"/>
                </a:lnTo>
                <a:lnTo>
                  <a:pt x="71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5" name="Straight Connector 5634"/>
          <p:cNvSpPr/>
          <p:nvPr/>
        </p:nvSpPr>
        <p:spPr>
          <a:xfrm flipV="1">
            <a:off x="9352080" y="1030680"/>
            <a:ext cx="255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6" name="Straight Connector 5635"/>
          <p:cNvSpPr/>
          <p:nvPr/>
        </p:nvSpPr>
        <p:spPr>
          <a:xfrm>
            <a:off x="9625320" y="738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7" name="Straight Connector 5636"/>
          <p:cNvSpPr/>
          <p:nvPr/>
        </p:nvSpPr>
        <p:spPr>
          <a:xfrm flipH="1">
            <a:off x="9618840" y="73800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8" name="Straight Connector 5637"/>
          <p:cNvSpPr/>
          <p:nvPr/>
        </p:nvSpPr>
        <p:spPr>
          <a:xfrm flipH="1">
            <a:off x="9606240" y="74448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9" name="Straight Connector 5638"/>
          <p:cNvSpPr/>
          <p:nvPr/>
        </p:nvSpPr>
        <p:spPr>
          <a:xfrm flipH="1">
            <a:off x="9600120" y="750600"/>
            <a:ext cx="187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0" name="Straight Connector 5639"/>
          <p:cNvSpPr/>
          <p:nvPr/>
        </p:nvSpPr>
        <p:spPr>
          <a:xfrm flipH="1">
            <a:off x="9600120" y="77616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1" name="Straight Connector 5640"/>
          <p:cNvSpPr/>
          <p:nvPr/>
        </p:nvSpPr>
        <p:spPr>
          <a:xfrm flipH="1">
            <a:off x="9593640" y="78264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2" name="Straight Connector 5641"/>
          <p:cNvSpPr/>
          <p:nvPr/>
        </p:nvSpPr>
        <p:spPr>
          <a:xfrm flipH="1">
            <a:off x="9587160" y="79524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3" name="Straight Connector 5642"/>
          <p:cNvSpPr/>
          <p:nvPr/>
        </p:nvSpPr>
        <p:spPr>
          <a:xfrm flipH="1">
            <a:off x="9574560" y="807840"/>
            <a:ext cx="19080" cy="51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4" name="Straight Connector 5643"/>
          <p:cNvSpPr/>
          <p:nvPr/>
        </p:nvSpPr>
        <p:spPr>
          <a:xfrm flipH="1">
            <a:off x="9561960" y="820800"/>
            <a:ext cx="2520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5" name="Straight Connector 5644"/>
          <p:cNvSpPr/>
          <p:nvPr/>
        </p:nvSpPr>
        <p:spPr>
          <a:xfrm flipH="1">
            <a:off x="9561960" y="858960"/>
            <a:ext cx="1260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6" name="Straight Connector 5645"/>
          <p:cNvSpPr/>
          <p:nvPr/>
        </p:nvSpPr>
        <p:spPr>
          <a:xfrm>
            <a:off x="9561960" y="9352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7" name="Straight Connector 5646"/>
          <p:cNvSpPr/>
          <p:nvPr/>
        </p:nvSpPr>
        <p:spPr>
          <a:xfrm flipH="1">
            <a:off x="9555480" y="94140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8" name="Straight Connector 5647"/>
          <p:cNvSpPr/>
          <p:nvPr/>
        </p:nvSpPr>
        <p:spPr>
          <a:xfrm flipH="1">
            <a:off x="9555480" y="94788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9" name="Straight Connector 5648"/>
          <p:cNvSpPr/>
          <p:nvPr/>
        </p:nvSpPr>
        <p:spPr>
          <a:xfrm>
            <a:off x="9555480" y="9604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0" name="Straight Connector 5649"/>
          <p:cNvSpPr/>
          <p:nvPr/>
        </p:nvSpPr>
        <p:spPr>
          <a:xfrm>
            <a:off x="9529920" y="89712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1" name="Straight Connector 5650"/>
          <p:cNvSpPr/>
          <p:nvPr/>
        </p:nvSpPr>
        <p:spPr>
          <a:xfrm>
            <a:off x="9529920" y="897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2" name="Straight Connector 5651"/>
          <p:cNvSpPr/>
          <p:nvPr/>
        </p:nvSpPr>
        <p:spPr>
          <a:xfrm>
            <a:off x="9529920" y="903240"/>
            <a:ext cx="12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3" name="Straight Connector 5652"/>
          <p:cNvSpPr/>
          <p:nvPr/>
        </p:nvSpPr>
        <p:spPr>
          <a:xfrm>
            <a:off x="9536400" y="90972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4" name="Freeform: Shape 5653"/>
          <p:cNvSpPr/>
          <p:nvPr/>
        </p:nvSpPr>
        <p:spPr>
          <a:xfrm>
            <a:off x="9542880" y="916200"/>
            <a:ext cx="57240" cy="19080"/>
          </a:xfrm>
          <a:custGeom>
            <a:avLst/>
            <a:gdLst/>
            <a:ahLst/>
            <a:cxnLst/>
            <a:rect l="0" t="0" r="r" b="b"/>
            <a:pathLst>
              <a:path w="159" h="53" fill="none">
                <a:moveTo>
                  <a:pt x="0" y="0"/>
                </a:moveTo>
                <a:lnTo>
                  <a:pt x="35" y="35"/>
                </a:lnTo>
                <a:lnTo>
                  <a:pt x="159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5" name="Freeform: Shape 5654"/>
          <p:cNvSpPr/>
          <p:nvPr/>
        </p:nvSpPr>
        <p:spPr>
          <a:xfrm>
            <a:off x="9555480" y="903240"/>
            <a:ext cx="158760" cy="32040"/>
          </a:xfrm>
          <a:custGeom>
            <a:avLst/>
            <a:gdLst/>
            <a:ahLst/>
            <a:cxnLst/>
            <a:rect l="0" t="0" r="r" b="b"/>
            <a:pathLst>
              <a:path w="441" h="89" fill="none">
                <a:moveTo>
                  <a:pt x="0" y="71"/>
                </a:moveTo>
                <a:lnTo>
                  <a:pt x="124" y="89"/>
                </a:lnTo>
                <a:lnTo>
                  <a:pt x="44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6" name="Straight Connector 5655"/>
          <p:cNvSpPr/>
          <p:nvPr/>
        </p:nvSpPr>
        <p:spPr>
          <a:xfrm flipV="1">
            <a:off x="9600120" y="897120"/>
            <a:ext cx="126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7" name="Straight Connector 5656"/>
          <p:cNvSpPr/>
          <p:nvPr/>
        </p:nvSpPr>
        <p:spPr>
          <a:xfrm flipV="1">
            <a:off x="9714240" y="89064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8" name="Straight Connector 5657"/>
          <p:cNvSpPr/>
          <p:nvPr/>
        </p:nvSpPr>
        <p:spPr>
          <a:xfrm flipV="1">
            <a:off x="9726840" y="87156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9" name="Straight Connector 5658"/>
          <p:cNvSpPr/>
          <p:nvPr/>
        </p:nvSpPr>
        <p:spPr>
          <a:xfrm flipV="1">
            <a:off x="9733320" y="8650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0" name="Straight Connector 5659"/>
          <p:cNvSpPr/>
          <p:nvPr/>
        </p:nvSpPr>
        <p:spPr>
          <a:xfrm flipV="1">
            <a:off x="9745920" y="8524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1" name="Freeform: Shape 5660"/>
          <p:cNvSpPr/>
          <p:nvPr/>
        </p:nvSpPr>
        <p:spPr>
          <a:xfrm>
            <a:off x="9720720" y="852480"/>
            <a:ext cx="25200" cy="12600"/>
          </a:xfrm>
          <a:custGeom>
            <a:avLst/>
            <a:gdLst/>
            <a:ahLst/>
            <a:cxnLst/>
            <a:rect l="0" t="0" r="r" b="b"/>
            <a:pathLst>
              <a:path w="70" h="35" fill="none">
                <a:moveTo>
                  <a:pt x="70" y="35"/>
                </a:moveTo>
                <a:lnTo>
                  <a:pt x="70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2" name="Freeform: Shape 5661"/>
          <p:cNvSpPr/>
          <p:nvPr/>
        </p:nvSpPr>
        <p:spPr>
          <a:xfrm>
            <a:off x="9682560" y="85248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176" y="0"/>
                </a:moveTo>
                <a:lnTo>
                  <a:pt x="106" y="18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3" name="Freeform: Shape 5662"/>
          <p:cNvSpPr/>
          <p:nvPr/>
        </p:nvSpPr>
        <p:spPr>
          <a:xfrm>
            <a:off x="9676080" y="858960"/>
            <a:ext cx="44640" cy="44280"/>
          </a:xfrm>
          <a:custGeom>
            <a:avLst/>
            <a:gdLst/>
            <a:ahLst/>
            <a:cxnLst/>
            <a:rect l="0" t="0" r="r" b="b"/>
            <a:pathLst>
              <a:path w="124" h="123" fill="none">
                <a:moveTo>
                  <a:pt x="124" y="0"/>
                </a:moveTo>
                <a:lnTo>
                  <a:pt x="18" y="88"/>
                </a:lnTo>
                <a:lnTo>
                  <a:pt x="0" y="12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4" name="Straight Connector 5663"/>
          <p:cNvSpPr/>
          <p:nvPr/>
        </p:nvSpPr>
        <p:spPr>
          <a:xfrm flipH="1">
            <a:off x="9663480" y="890640"/>
            <a:ext cx="19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5" name="Freeform: Shape 5664"/>
          <p:cNvSpPr/>
          <p:nvPr/>
        </p:nvSpPr>
        <p:spPr>
          <a:xfrm>
            <a:off x="9657000" y="903240"/>
            <a:ext cx="19080" cy="70200"/>
          </a:xfrm>
          <a:custGeom>
            <a:avLst/>
            <a:gdLst/>
            <a:ahLst/>
            <a:cxnLst/>
            <a:rect l="0" t="0" r="r" b="b"/>
            <a:pathLst>
              <a:path w="53" h="195" fill="none">
                <a:moveTo>
                  <a:pt x="53" y="0"/>
                </a:moveTo>
                <a:lnTo>
                  <a:pt x="18" y="53"/>
                </a:lnTo>
                <a:lnTo>
                  <a:pt x="0" y="19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800" rIns="117000" bIns="-1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6" name="Freeform: Shape 5665"/>
          <p:cNvSpPr/>
          <p:nvPr/>
        </p:nvSpPr>
        <p:spPr>
          <a:xfrm>
            <a:off x="9657000" y="922320"/>
            <a:ext cx="12960" cy="82800"/>
          </a:xfrm>
          <a:custGeom>
            <a:avLst/>
            <a:gdLst/>
            <a:ahLst/>
            <a:cxnLst/>
            <a:rect l="0" t="0" r="r" b="b"/>
            <a:pathLst>
              <a:path w="36" h="230" fill="none">
                <a:moveTo>
                  <a:pt x="18" y="0"/>
                </a:moveTo>
                <a:lnTo>
                  <a:pt x="0" y="142"/>
                </a:lnTo>
                <a:lnTo>
                  <a:pt x="36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7" name="Freeform: Shape 5666"/>
          <p:cNvSpPr/>
          <p:nvPr/>
        </p:nvSpPr>
        <p:spPr>
          <a:xfrm>
            <a:off x="9657000" y="973440"/>
            <a:ext cx="32040" cy="38160"/>
          </a:xfrm>
          <a:custGeom>
            <a:avLst/>
            <a:gdLst/>
            <a:ahLst/>
            <a:cxnLst/>
            <a:rect l="0" t="0" r="r" b="b"/>
            <a:pathLst>
              <a:path w="89" h="106" fill="none">
                <a:moveTo>
                  <a:pt x="0" y="0"/>
                </a:moveTo>
                <a:lnTo>
                  <a:pt x="36" y="88"/>
                </a:lnTo>
                <a:lnTo>
                  <a:pt x="89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8" name="Straight Connector 5667"/>
          <p:cNvSpPr/>
          <p:nvPr/>
        </p:nvSpPr>
        <p:spPr>
          <a:xfrm>
            <a:off x="9669960" y="10051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9" name="Straight Connector 5668"/>
          <p:cNvSpPr/>
          <p:nvPr/>
        </p:nvSpPr>
        <p:spPr>
          <a:xfrm>
            <a:off x="9689040" y="101160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0" name="Straight Connector 5669"/>
          <p:cNvSpPr/>
          <p:nvPr/>
        </p:nvSpPr>
        <p:spPr>
          <a:xfrm>
            <a:off x="9701640" y="101160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1" name="Straight Connector 5670"/>
          <p:cNvSpPr/>
          <p:nvPr/>
        </p:nvSpPr>
        <p:spPr>
          <a:xfrm>
            <a:off x="9708120" y="1011600"/>
            <a:ext cx="18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2" name="Straight Connector 5671"/>
          <p:cNvSpPr/>
          <p:nvPr/>
        </p:nvSpPr>
        <p:spPr>
          <a:xfrm>
            <a:off x="9892080" y="84600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3" name="Straight Connector 5672"/>
          <p:cNvSpPr/>
          <p:nvPr/>
        </p:nvSpPr>
        <p:spPr>
          <a:xfrm>
            <a:off x="9892080" y="84600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4" name="Straight Connector 5673"/>
          <p:cNvSpPr/>
          <p:nvPr/>
        </p:nvSpPr>
        <p:spPr>
          <a:xfrm flipH="1">
            <a:off x="9873000" y="858960"/>
            <a:ext cx="190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5" name="Straight Connector 5674"/>
          <p:cNvSpPr/>
          <p:nvPr/>
        </p:nvSpPr>
        <p:spPr>
          <a:xfrm flipH="1">
            <a:off x="9873000" y="871560"/>
            <a:ext cx="190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6" name="Straight Connector 5675"/>
          <p:cNvSpPr/>
          <p:nvPr/>
        </p:nvSpPr>
        <p:spPr>
          <a:xfrm flipH="1">
            <a:off x="9866880" y="91620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7" name="Straight Connector 5676"/>
          <p:cNvSpPr/>
          <p:nvPr/>
        </p:nvSpPr>
        <p:spPr>
          <a:xfrm flipH="1">
            <a:off x="9866880" y="922320"/>
            <a:ext cx="6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8" name="Straight Connector 5677"/>
          <p:cNvSpPr/>
          <p:nvPr/>
        </p:nvSpPr>
        <p:spPr>
          <a:xfrm flipH="1">
            <a:off x="9860400" y="95436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9" name="Freeform: Shape 5678"/>
          <p:cNvSpPr/>
          <p:nvPr/>
        </p:nvSpPr>
        <p:spPr>
          <a:xfrm>
            <a:off x="9860400" y="960480"/>
            <a:ext cx="6480" cy="19080"/>
          </a:xfrm>
          <a:custGeom>
            <a:avLst/>
            <a:gdLst/>
            <a:ahLst/>
            <a:cxnLst/>
            <a:rect l="0" t="0" r="r" b="b"/>
            <a:pathLst>
              <a:path w="18" h="53" fill="none">
                <a:moveTo>
                  <a:pt x="18" y="0"/>
                </a:moveTo>
                <a:lnTo>
                  <a:pt x="0" y="53"/>
                </a:lnTo>
                <a:lnTo>
                  <a:pt x="18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0" name="Straight Connector 5679"/>
          <p:cNvSpPr/>
          <p:nvPr/>
        </p:nvSpPr>
        <p:spPr>
          <a:xfrm flipV="1">
            <a:off x="9860400" y="954360"/>
            <a:ext cx="446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1" name="Straight Connector 5680"/>
          <p:cNvSpPr/>
          <p:nvPr/>
        </p:nvSpPr>
        <p:spPr>
          <a:xfrm flipV="1">
            <a:off x="9866880" y="928800"/>
            <a:ext cx="7632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2" name="Freeform: Shape 5681"/>
          <p:cNvSpPr/>
          <p:nvPr/>
        </p:nvSpPr>
        <p:spPr>
          <a:xfrm>
            <a:off x="9905040" y="916200"/>
            <a:ext cx="75960" cy="38160"/>
          </a:xfrm>
          <a:custGeom>
            <a:avLst/>
            <a:gdLst/>
            <a:ahLst/>
            <a:cxnLst/>
            <a:rect l="0" t="0" r="r" b="b"/>
            <a:pathLst>
              <a:path w="211" h="106" fill="none">
                <a:moveTo>
                  <a:pt x="0" y="106"/>
                </a:moveTo>
                <a:lnTo>
                  <a:pt x="106" y="35"/>
                </a:lnTo>
                <a:lnTo>
                  <a:pt x="211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3" name="Straight Connector 5682"/>
          <p:cNvSpPr/>
          <p:nvPr/>
        </p:nvSpPr>
        <p:spPr>
          <a:xfrm flipV="1">
            <a:off x="9943200" y="916200"/>
            <a:ext cx="507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4" name="Straight Connector 5683"/>
          <p:cNvSpPr/>
          <p:nvPr/>
        </p:nvSpPr>
        <p:spPr>
          <a:xfrm>
            <a:off x="9981000" y="916200"/>
            <a:ext cx="381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5" name="Straight Connector 5684"/>
          <p:cNvSpPr/>
          <p:nvPr/>
        </p:nvSpPr>
        <p:spPr>
          <a:xfrm>
            <a:off x="9993960" y="916200"/>
            <a:ext cx="252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6" name="Straight Connector 5685"/>
          <p:cNvSpPr/>
          <p:nvPr/>
        </p:nvSpPr>
        <p:spPr>
          <a:xfrm flipV="1">
            <a:off x="10229040" y="7189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7" name="Straight Connector 5686"/>
          <p:cNvSpPr/>
          <p:nvPr/>
        </p:nvSpPr>
        <p:spPr>
          <a:xfrm flipV="1">
            <a:off x="10229040" y="7063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8" name="Straight Connector 5687"/>
          <p:cNvSpPr/>
          <p:nvPr/>
        </p:nvSpPr>
        <p:spPr>
          <a:xfrm flipV="1">
            <a:off x="10229040" y="6998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9" name="Straight Connector 5688"/>
          <p:cNvSpPr/>
          <p:nvPr/>
        </p:nvSpPr>
        <p:spPr>
          <a:xfrm flipV="1">
            <a:off x="10229040" y="68724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0" name="Freeform: Shape 5689"/>
          <p:cNvSpPr/>
          <p:nvPr/>
        </p:nvSpPr>
        <p:spPr>
          <a:xfrm>
            <a:off x="10216080" y="66816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36" y="88"/>
                </a:moveTo>
                <a:lnTo>
                  <a:pt x="36" y="53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1" name="Straight Connector 5690"/>
          <p:cNvSpPr/>
          <p:nvPr/>
        </p:nvSpPr>
        <p:spPr>
          <a:xfrm flipH="1" flipV="1">
            <a:off x="10209960" y="661680"/>
            <a:ext cx="190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2" name="Freeform: Shape 5691"/>
          <p:cNvSpPr/>
          <p:nvPr/>
        </p:nvSpPr>
        <p:spPr>
          <a:xfrm>
            <a:off x="10171800" y="661680"/>
            <a:ext cx="44280" cy="25560"/>
          </a:xfrm>
          <a:custGeom>
            <a:avLst/>
            <a:gdLst/>
            <a:ahLst/>
            <a:cxnLst/>
            <a:rect l="0" t="0" r="r" b="b"/>
            <a:pathLst>
              <a:path w="123" h="71" fill="none">
                <a:moveTo>
                  <a:pt x="123" y="18"/>
                </a:moveTo>
                <a:lnTo>
                  <a:pt x="106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3" name="Freeform: Shape 5692"/>
          <p:cNvSpPr/>
          <p:nvPr/>
        </p:nvSpPr>
        <p:spPr>
          <a:xfrm>
            <a:off x="10152720" y="661680"/>
            <a:ext cx="57240" cy="120960"/>
          </a:xfrm>
          <a:custGeom>
            <a:avLst/>
            <a:gdLst/>
            <a:ahLst/>
            <a:cxnLst/>
            <a:rect l="0" t="0" r="r" b="b"/>
            <a:pathLst>
              <a:path w="159" h="336" fill="none">
                <a:moveTo>
                  <a:pt x="159" y="0"/>
                </a:moveTo>
                <a:lnTo>
                  <a:pt x="53" y="71"/>
                </a:lnTo>
                <a:lnTo>
                  <a:pt x="0" y="3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4" name="Straight Connector 5693"/>
          <p:cNvSpPr/>
          <p:nvPr/>
        </p:nvSpPr>
        <p:spPr>
          <a:xfrm flipH="1">
            <a:off x="10133640" y="687240"/>
            <a:ext cx="38160" cy="209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5" name="Straight Connector 5694"/>
          <p:cNvSpPr/>
          <p:nvPr/>
        </p:nvSpPr>
        <p:spPr>
          <a:xfrm flipH="1">
            <a:off x="10127160" y="782640"/>
            <a:ext cx="25560" cy="146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6" name="Straight Connector 5695"/>
          <p:cNvSpPr/>
          <p:nvPr/>
        </p:nvSpPr>
        <p:spPr>
          <a:xfrm flipH="1">
            <a:off x="10108080" y="897120"/>
            <a:ext cx="2556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7" name="Straight Connector 5696"/>
          <p:cNvSpPr/>
          <p:nvPr/>
        </p:nvSpPr>
        <p:spPr>
          <a:xfrm flipH="1">
            <a:off x="10089000" y="928800"/>
            <a:ext cx="38160" cy="203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8" name="Straight Connector 5697"/>
          <p:cNvSpPr/>
          <p:nvPr/>
        </p:nvSpPr>
        <p:spPr>
          <a:xfrm flipH="1">
            <a:off x="10089000" y="1011600"/>
            <a:ext cx="19080" cy="127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9" name="Straight Connector 5698"/>
          <p:cNvSpPr/>
          <p:nvPr/>
        </p:nvSpPr>
        <p:spPr>
          <a:xfrm>
            <a:off x="10089000" y="113256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0" name="Straight Connector 5699"/>
          <p:cNvSpPr/>
          <p:nvPr/>
        </p:nvSpPr>
        <p:spPr>
          <a:xfrm>
            <a:off x="10089000" y="113868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1" name="Straight Connector 5700"/>
          <p:cNvSpPr/>
          <p:nvPr/>
        </p:nvSpPr>
        <p:spPr>
          <a:xfrm flipV="1">
            <a:off x="10089000" y="11260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2" name="Straight Connector 5701"/>
          <p:cNvSpPr/>
          <p:nvPr/>
        </p:nvSpPr>
        <p:spPr>
          <a:xfrm flipV="1">
            <a:off x="10089000" y="112608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3" name="Straight Connector 5702"/>
          <p:cNvSpPr/>
          <p:nvPr/>
        </p:nvSpPr>
        <p:spPr>
          <a:xfrm flipV="1">
            <a:off x="10095480" y="95436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4" name="Straight Connector 5703"/>
          <p:cNvSpPr/>
          <p:nvPr/>
        </p:nvSpPr>
        <p:spPr>
          <a:xfrm flipV="1">
            <a:off x="10095480" y="95436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5" name="Straight Connector 5704"/>
          <p:cNvSpPr/>
          <p:nvPr/>
        </p:nvSpPr>
        <p:spPr>
          <a:xfrm>
            <a:off x="10101960" y="95436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6" name="Straight Connector 5705"/>
          <p:cNvSpPr/>
          <p:nvPr/>
        </p:nvSpPr>
        <p:spPr>
          <a:xfrm>
            <a:off x="10108080" y="954360"/>
            <a:ext cx="51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7" name="Straight Connector 5706"/>
          <p:cNvSpPr/>
          <p:nvPr/>
        </p:nvSpPr>
        <p:spPr>
          <a:xfrm>
            <a:off x="10133640" y="9604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8" name="Straight Connector 5707"/>
          <p:cNvSpPr/>
          <p:nvPr/>
        </p:nvSpPr>
        <p:spPr>
          <a:xfrm>
            <a:off x="10159200" y="960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9" name="Freeform: Shape 5708"/>
          <p:cNvSpPr/>
          <p:nvPr/>
        </p:nvSpPr>
        <p:spPr>
          <a:xfrm>
            <a:off x="10171800" y="960480"/>
            <a:ext cx="57240" cy="12960"/>
          </a:xfrm>
          <a:custGeom>
            <a:avLst/>
            <a:gdLst/>
            <a:ahLst/>
            <a:cxnLst/>
            <a:rect l="0" t="0" r="r" b="b"/>
            <a:pathLst>
              <a:path w="159" h="36" fill="none">
                <a:moveTo>
                  <a:pt x="0" y="0"/>
                </a:moveTo>
                <a:lnTo>
                  <a:pt x="18" y="18"/>
                </a:lnTo>
                <a:lnTo>
                  <a:pt x="159" y="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0" name="Straight Connector 5709"/>
          <p:cNvSpPr/>
          <p:nvPr/>
        </p:nvSpPr>
        <p:spPr>
          <a:xfrm>
            <a:off x="10178280" y="966960"/>
            <a:ext cx="633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1" name="Straight Connector 5710"/>
          <p:cNvSpPr/>
          <p:nvPr/>
        </p:nvSpPr>
        <p:spPr>
          <a:xfrm>
            <a:off x="10229040" y="9734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2" name="Straight Connector 5711"/>
          <p:cNvSpPr/>
          <p:nvPr/>
        </p:nvSpPr>
        <p:spPr>
          <a:xfrm flipV="1">
            <a:off x="10400400" y="9162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3" name="Freeform: Shape 5712"/>
          <p:cNvSpPr/>
          <p:nvPr/>
        </p:nvSpPr>
        <p:spPr>
          <a:xfrm>
            <a:off x="10394280" y="91620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17" y="17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4" name="Straight Connector 5713"/>
          <p:cNvSpPr/>
          <p:nvPr/>
        </p:nvSpPr>
        <p:spPr>
          <a:xfrm flipH="1" flipV="1">
            <a:off x="10368720" y="9097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5" name="Straight Connector 5714"/>
          <p:cNvSpPr/>
          <p:nvPr/>
        </p:nvSpPr>
        <p:spPr>
          <a:xfrm flipH="1" flipV="1">
            <a:off x="10362240" y="90972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6" name="Straight Connector 5715"/>
          <p:cNvSpPr/>
          <p:nvPr/>
        </p:nvSpPr>
        <p:spPr>
          <a:xfrm flipH="1">
            <a:off x="10337040" y="909720"/>
            <a:ext cx="316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7" name="Freeform: Shape 5716"/>
          <p:cNvSpPr/>
          <p:nvPr/>
        </p:nvSpPr>
        <p:spPr>
          <a:xfrm>
            <a:off x="10311480" y="909720"/>
            <a:ext cx="50760" cy="25560"/>
          </a:xfrm>
          <a:custGeom>
            <a:avLst/>
            <a:gdLst/>
            <a:ahLst/>
            <a:cxnLst/>
            <a:rect l="0" t="0" r="r" b="b"/>
            <a:pathLst>
              <a:path w="141" h="71" fill="none">
                <a:moveTo>
                  <a:pt x="141" y="0"/>
                </a:moveTo>
                <a:lnTo>
                  <a:pt x="71" y="18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8" name="Freeform: Shape 5717"/>
          <p:cNvSpPr/>
          <p:nvPr/>
        </p:nvSpPr>
        <p:spPr>
          <a:xfrm>
            <a:off x="10292400" y="916200"/>
            <a:ext cx="44640" cy="63360"/>
          </a:xfrm>
          <a:custGeom>
            <a:avLst/>
            <a:gdLst/>
            <a:ahLst/>
            <a:cxnLst/>
            <a:rect l="0" t="0" r="r" b="b"/>
            <a:pathLst>
              <a:path w="124" h="176" fill="none">
                <a:moveTo>
                  <a:pt x="124" y="0"/>
                </a:moveTo>
                <a:lnTo>
                  <a:pt x="53" y="53"/>
                </a:lnTo>
                <a:lnTo>
                  <a:pt x="0" y="17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640" rIns="117000" bIns="-86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9" name="Freeform: Shape 5718"/>
          <p:cNvSpPr/>
          <p:nvPr/>
        </p:nvSpPr>
        <p:spPr>
          <a:xfrm>
            <a:off x="10292400" y="935280"/>
            <a:ext cx="19080" cy="57240"/>
          </a:xfrm>
          <a:custGeom>
            <a:avLst/>
            <a:gdLst/>
            <a:ahLst/>
            <a:cxnLst/>
            <a:rect l="0" t="0" r="r" b="b"/>
            <a:pathLst>
              <a:path w="53" h="159" fill="none">
                <a:moveTo>
                  <a:pt x="53" y="0"/>
                </a:moveTo>
                <a:lnTo>
                  <a:pt x="0" y="123"/>
                </a:lnTo>
                <a:lnTo>
                  <a:pt x="18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0" name="Straight Connector 5719"/>
          <p:cNvSpPr/>
          <p:nvPr/>
        </p:nvSpPr>
        <p:spPr>
          <a:xfrm>
            <a:off x="10292400" y="9795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1" name="Straight Connector 5720"/>
          <p:cNvSpPr/>
          <p:nvPr/>
        </p:nvSpPr>
        <p:spPr>
          <a:xfrm>
            <a:off x="10298880" y="9925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2" name="Straight Connector 5721"/>
          <p:cNvSpPr/>
          <p:nvPr/>
        </p:nvSpPr>
        <p:spPr>
          <a:xfrm flipV="1">
            <a:off x="10305000" y="992520"/>
            <a:ext cx="4464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3" name="Freeform: Shape 5722"/>
          <p:cNvSpPr/>
          <p:nvPr/>
        </p:nvSpPr>
        <p:spPr>
          <a:xfrm>
            <a:off x="10311480" y="960480"/>
            <a:ext cx="101520" cy="38160"/>
          </a:xfrm>
          <a:custGeom>
            <a:avLst/>
            <a:gdLst/>
            <a:ahLst/>
            <a:cxnLst/>
            <a:rect l="0" t="0" r="r" b="b"/>
            <a:pathLst>
              <a:path w="282" h="106" fill="none">
                <a:moveTo>
                  <a:pt x="0" y="106"/>
                </a:moveTo>
                <a:lnTo>
                  <a:pt x="106" y="89"/>
                </a:lnTo>
                <a:lnTo>
                  <a:pt x="28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4" name="Freeform: Shape 5723"/>
          <p:cNvSpPr/>
          <p:nvPr/>
        </p:nvSpPr>
        <p:spPr>
          <a:xfrm>
            <a:off x="10349640" y="960480"/>
            <a:ext cx="63360" cy="44640"/>
          </a:xfrm>
          <a:custGeom>
            <a:avLst/>
            <a:gdLst/>
            <a:ahLst/>
            <a:cxnLst/>
            <a:rect l="0" t="0" r="r" b="b"/>
            <a:pathLst>
              <a:path w="176" h="124" fill="none">
                <a:moveTo>
                  <a:pt x="0" y="89"/>
                </a:moveTo>
                <a:lnTo>
                  <a:pt x="176" y="0"/>
                </a:lnTo>
                <a:lnTo>
                  <a:pt x="159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5" name="Freeform: Shape 5724"/>
          <p:cNvSpPr/>
          <p:nvPr/>
        </p:nvSpPr>
        <p:spPr>
          <a:xfrm>
            <a:off x="10406880" y="960480"/>
            <a:ext cx="38160" cy="57240"/>
          </a:xfrm>
          <a:custGeom>
            <a:avLst/>
            <a:gdLst/>
            <a:ahLst/>
            <a:cxnLst/>
            <a:rect l="0" t="0" r="r" b="b"/>
            <a:pathLst>
              <a:path w="106" h="159" fill="none">
                <a:moveTo>
                  <a:pt x="17" y="0"/>
                </a:moveTo>
                <a:lnTo>
                  <a:pt x="0" y="124"/>
                </a:lnTo>
                <a:lnTo>
                  <a:pt x="106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6" name="Straight Connector 5725"/>
          <p:cNvSpPr/>
          <p:nvPr/>
        </p:nvSpPr>
        <p:spPr>
          <a:xfrm>
            <a:off x="10406880" y="100512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7" name="Straight Connector 5726"/>
          <p:cNvSpPr/>
          <p:nvPr/>
        </p:nvSpPr>
        <p:spPr>
          <a:xfrm flipH="1">
            <a:off x="10635480" y="83988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8" name="Straight Connector 5727"/>
          <p:cNvSpPr/>
          <p:nvPr/>
        </p:nvSpPr>
        <p:spPr>
          <a:xfrm flipH="1">
            <a:off x="10629360" y="8398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9" name="Straight Connector 5728"/>
          <p:cNvSpPr/>
          <p:nvPr/>
        </p:nvSpPr>
        <p:spPr>
          <a:xfrm flipH="1">
            <a:off x="10597320" y="83988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0" name="Freeform: Shape 5729"/>
          <p:cNvSpPr/>
          <p:nvPr/>
        </p:nvSpPr>
        <p:spPr>
          <a:xfrm>
            <a:off x="10559160" y="839880"/>
            <a:ext cx="70200" cy="101520"/>
          </a:xfrm>
          <a:custGeom>
            <a:avLst/>
            <a:gdLst/>
            <a:ahLst/>
            <a:cxnLst/>
            <a:rect l="0" t="0" r="r" b="b"/>
            <a:pathLst>
              <a:path w="195" h="282" fill="none">
                <a:moveTo>
                  <a:pt x="195" y="0"/>
                </a:moveTo>
                <a:lnTo>
                  <a:pt x="106" y="70"/>
                </a:lnTo>
                <a:lnTo>
                  <a:pt x="0" y="28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520" rIns="117000" bIns="29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1" name="Freeform: Shape 5730"/>
          <p:cNvSpPr/>
          <p:nvPr/>
        </p:nvSpPr>
        <p:spPr>
          <a:xfrm>
            <a:off x="10553040" y="865080"/>
            <a:ext cx="44280" cy="114480"/>
          </a:xfrm>
          <a:custGeom>
            <a:avLst/>
            <a:gdLst/>
            <a:ahLst/>
            <a:cxnLst/>
            <a:rect l="0" t="0" r="r" b="b"/>
            <a:pathLst>
              <a:path w="123" h="318" fill="none">
                <a:moveTo>
                  <a:pt x="123" y="0"/>
                </a:moveTo>
                <a:lnTo>
                  <a:pt x="17" y="212"/>
                </a:lnTo>
                <a:lnTo>
                  <a:pt x="0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2" name="Freeform: Shape 5731"/>
          <p:cNvSpPr/>
          <p:nvPr/>
        </p:nvSpPr>
        <p:spPr>
          <a:xfrm>
            <a:off x="10553040" y="941400"/>
            <a:ext cx="6120" cy="44640"/>
          </a:xfrm>
          <a:custGeom>
            <a:avLst/>
            <a:gdLst/>
            <a:ahLst/>
            <a:cxnLst/>
            <a:rect l="0" t="0" r="r" b="b"/>
            <a:pathLst>
              <a:path w="17" h="124" fill="none">
                <a:moveTo>
                  <a:pt x="17" y="0"/>
                </a:moveTo>
                <a:lnTo>
                  <a:pt x="0" y="106"/>
                </a:lnTo>
                <a:lnTo>
                  <a:pt x="17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3" name="Straight Connector 5732"/>
          <p:cNvSpPr/>
          <p:nvPr/>
        </p:nvSpPr>
        <p:spPr>
          <a:xfrm>
            <a:off x="10553040" y="979560"/>
            <a:ext cx="316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4" name="Straight Connector 5733"/>
          <p:cNvSpPr/>
          <p:nvPr/>
        </p:nvSpPr>
        <p:spPr>
          <a:xfrm>
            <a:off x="10559160" y="98604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5" name="Straight Connector 5734"/>
          <p:cNvSpPr/>
          <p:nvPr/>
        </p:nvSpPr>
        <p:spPr>
          <a:xfrm>
            <a:off x="10584720" y="101160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6" name="Straight Connector 5735"/>
          <p:cNvSpPr/>
          <p:nvPr/>
        </p:nvSpPr>
        <p:spPr>
          <a:xfrm>
            <a:off x="10597320" y="1017720"/>
            <a:ext cx="507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7" name="Straight Connector 5736"/>
          <p:cNvSpPr/>
          <p:nvPr/>
        </p:nvSpPr>
        <p:spPr>
          <a:xfrm>
            <a:off x="10603800" y="1017720"/>
            <a:ext cx="442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8" name="Straight Connector 5737"/>
          <p:cNvSpPr/>
          <p:nvPr/>
        </p:nvSpPr>
        <p:spPr>
          <a:xfrm flipV="1">
            <a:off x="10775160" y="90972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9" name="Straight Connector 5738"/>
          <p:cNvSpPr/>
          <p:nvPr/>
        </p:nvSpPr>
        <p:spPr>
          <a:xfrm flipV="1">
            <a:off x="10775160" y="897120"/>
            <a:ext cx="320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0" name="Straight Connector 5739"/>
          <p:cNvSpPr/>
          <p:nvPr/>
        </p:nvSpPr>
        <p:spPr>
          <a:xfrm flipV="1">
            <a:off x="10781640" y="87804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1" name="Straight Connector 5740"/>
          <p:cNvSpPr/>
          <p:nvPr/>
        </p:nvSpPr>
        <p:spPr>
          <a:xfrm flipV="1">
            <a:off x="10807200" y="865080"/>
            <a:ext cx="381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2" name="Freeform: Shape 5741"/>
          <p:cNvSpPr/>
          <p:nvPr/>
        </p:nvSpPr>
        <p:spPr>
          <a:xfrm>
            <a:off x="10832400" y="858960"/>
            <a:ext cx="12960" cy="19080"/>
          </a:xfrm>
          <a:custGeom>
            <a:avLst/>
            <a:gdLst/>
            <a:ahLst/>
            <a:cxnLst/>
            <a:rect l="0" t="0" r="r" b="b"/>
            <a:pathLst>
              <a:path w="36" h="53" fill="none">
                <a:moveTo>
                  <a:pt x="0" y="53"/>
                </a:moveTo>
                <a:lnTo>
                  <a:pt x="36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3" name="Freeform: Shape 5742"/>
          <p:cNvSpPr/>
          <p:nvPr/>
        </p:nvSpPr>
        <p:spPr>
          <a:xfrm>
            <a:off x="10807200" y="858960"/>
            <a:ext cx="38160" cy="6120"/>
          </a:xfrm>
          <a:custGeom>
            <a:avLst/>
            <a:gdLst/>
            <a:ahLst/>
            <a:cxnLst/>
            <a:rect l="0" t="0" r="r" b="b"/>
            <a:pathLst>
              <a:path w="106" h="17" fill="none">
                <a:moveTo>
                  <a:pt x="106" y="17"/>
                </a:moveTo>
                <a:lnTo>
                  <a:pt x="70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4" name="Freeform: Shape 5743"/>
          <p:cNvSpPr/>
          <p:nvPr/>
        </p:nvSpPr>
        <p:spPr>
          <a:xfrm>
            <a:off x="10794240" y="85896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106" y="0"/>
                </a:moveTo>
                <a:lnTo>
                  <a:pt x="36" y="17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5" name="Straight Connector 5744"/>
          <p:cNvSpPr/>
          <p:nvPr/>
        </p:nvSpPr>
        <p:spPr>
          <a:xfrm flipH="1">
            <a:off x="10749960" y="865080"/>
            <a:ext cx="572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6" name="Freeform: Shape 5745"/>
          <p:cNvSpPr/>
          <p:nvPr/>
        </p:nvSpPr>
        <p:spPr>
          <a:xfrm>
            <a:off x="10730880" y="878040"/>
            <a:ext cx="63360" cy="82440"/>
          </a:xfrm>
          <a:custGeom>
            <a:avLst/>
            <a:gdLst/>
            <a:ahLst/>
            <a:cxnLst/>
            <a:rect l="0" t="0" r="r" b="b"/>
            <a:pathLst>
              <a:path w="176" h="229" fill="none">
                <a:moveTo>
                  <a:pt x="176" y="0"/>
                </a:moveTo>
                <a:lnTo>
                  <a:pt x="53" y="123"/>
                </a:lnTo>
                <a:lnTo>
                  <a:pt x="0" y="22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7" name="Straight Connector 5746"/>
          <p:cNvSpPr/>
          <p:nvPr/>
        </p:nvSpPr>
        <p:spPr>
          <a:xfrm flipH="1">
            <a:off x="10730880" y="922320"/>
            <a:ext cx="19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8" name="Straight Connector 5747"/>
          <p:cNvSpPr/>
          <p:nvPr/>
        </p:nvSpPr>
        <p:spPr>
          <a:xfrm>
            <a:off x="10730880" y="960480"/>
            <a:ext cx="381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9" name="Freeform: Shape 5748"/>
          <p:cNvSpPr/>
          <p:nvPr/>
        </p:nvSpPr>
        <p:spPr>
          <a:xfrm>
            <a:off x="10730880" y="966960"/>
            <a:ext cx="63360" cy="38160"/>
          </a:xfrm>
          <a:custGeom>
            <a:avLst/>
            <a:gdLst/>
            <a:ahLst/>
            <a:cxnLst/>
            <a:rect l="0" t="0" r="r" b="b"/>
            <a:pathLst>
              <a:path w="176" h="106" fill="none">
                <a:moveTo>
                  <a:pt x="0" y="0"/>
                </a:moveTo>
                <a:lnTo>
                  <a:pt x="106" y="106"/>
                </a:lnTo>
                <a:lnTo>
                  <a:pt x="17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0" name="Straight Connector 5749"/>
          <p:cNvSpPr/>
          <p:nvPr/>
        </p:nvSpPr>
        <p:spPr>
          <a:xfrm>
            <a:off x="10769040" y="1005120"/>
            <a:ext cx="252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1" name="Straight Connector 5750"/>
          <p:cNvSpPr/>
          <p:nvPr/>
        </p:nvSpPr>
        <p:spPr>
          <a:xfrm>
            <a:off x="10940400" y="7887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2" name="Straight Connector 5751"/>
          <p:cNvSpPr/>
          <p:nvPr/>
        </p:nvSpPr>
        <p:spPr>
          <a:xfrm>
            <a:off x="10940400" y="7887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3" name="Straight Connector 5752"/>
          <p:cNvSpPr/>
          <p:nvPr/>
        </p:nvSpPr>
        <p:spPr>
          <a:xfrm>
            <a:off x="10946880" y="79524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4" name="Straight Connector 5753"/>
          <p:cNvSpPr/>
          <p:nvPr/>
        </p:nvSpPr>
        <p:spPr>
          <a:xfrm>
            <a:off x="10953360" y="79524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5" name="Straight Connector 5754"/>
          <p:cNvSpPr/>
          <p:nvPr/>
        </p:nvSpPr>
        <p:spPr>
          <a:xfrm>
            <a:off x="10959480" y="801720"/>
            <a:ext cx="698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6" name="Straight Connector 5755"/>
          <p:cNvSpPr/>
          <p:nvPr/>
        </p:nvSpPr>
        <p:spPr>
          <a:xfrm>
            <a:off x="10997640" y="814320"/>
            <a:ext cx="44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7" name="Freeform: Shape 5756"/>
          <p:cNvSpPr/>
          <p:nvPr/>
        </p:nvSpPr>
        <p:spPr>
          <a:xfrm>
            <a:off x="11029320" y="82692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0"/>
                </a:moveTo>
                <a:lnTo>
                  <a:pt x="36" y="18"/>
                </a:lnTo>
                <a:lnTo>
                  <a:pt x="106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8" name="Freeform: Shape 5757"/>
          <p:cNvSpPr/>
          <p:nvPr/>
        </p:nvSpPr>
        <p:spPr>
          <a:xfrm>
            <a:off x="11042280" y="833400"/>
            <a:ext cx="31680" cy="50760"/>
          </a:xfrm>
          <a:custGeom>
            <a:avLst/>
            <a:gdLst/>
            <a:ahLst/>
            <a:cxnLst/>
            <a:rect l="0" t="0" r="r" b="b"/>
            <a:pathLst>
              <a:path w="88" h="141" fill="none">
                <a:moveTo>
                  <a:pt x="0" y="0"/>
                </a:moveTo>
                <a:lnTo>
                  <a:pt x="70" y="88"/>
                </a:lnTo>
                <a:lnTo>
                  <a:pt x="88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9" name="Freeform: Shape 5758"/>
          <p:cNvSpPr/>
          <p:nvPr/>
        </p:nvSpPr>
        <p:spPr>
          <a:xfrm>
            <a:off x="11061360" y="865080"/>
            <a:ext cx="12600" cy="51120"/>
          </a:xfrm>
          <a:custGeom>
            <a:avLst/>
            <a:gdLst/>
            <a:ahLst/>
            <a:cxnLst/>
            <a:rect l="0" t="0" r="r" b="b"/>
            <a:pathLst>
              <a:path w="35" h="142" fill="none">
                <a:moveTo>
                  <a:pt x="17" y="0"/>
                </a:moveTo>
                <a:lnTo>
                  <a:pt x="35" y="53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0" name="Straight Connector 5759"/>
          <p:cNvSpPr/>
          <p:nvPr/>
        </p:nvSpPr>
        <p:spPr>
          <a:xfrm flipH="1">
            <a:off x="11061360" y="884160"/>
            <a:ext cx="126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1" name="Freeform: Shape 5760"/>
          <p:cNvSpPr/>
          <p:nvPr/>
        </p:nvSpPr>
        <p:spPr>
          <a:xfrm>
            <a:off x="11029320" y="91620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89" y="17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2" name="Straight Connector 5761"/>
          <p:cNvSpPr/>
          <p:nvPr/>
        </p:nvSpPr>
        <p:spPr>
          <a:xfrm flipH="1">
            <a:off x="11010240" y="922320"/>
            <a:ext cx="511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3" name="Straight Connector 5762"/>
          <p:cNvSpPr/>
          <p:nvPr/>
        </p:nvSpPr>
        <p:spPr>
          <a:xfrm flipH="1">
            <a:off x="11004120" y="947880"/>
            <a:ext cx="252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4" name="Straight Connector 5763"/>
          <p:cNvSpPr/>
          <p:nvPr/>
        </p:nvSpPr>
        <p:spPr>
          <a:xfrm flipH="1">
            <a:off x="10991160" y="9604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5" name="Straight Connector 5764"/>
          <p:cNvSpPr/>
          <p:nvPr/>
        </p:nvSpPr>
        <p:spPr>
          <a:xfrm flipH="1">
            <a:off x="10991160" y="96048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6" name="Straight Connector 5765"/>
          <p:cNvSpPr/>
          <p:nvPr/>
        </p:nvSpPr>
        <p:spPr>
          <a:xfrm flipV="1">
            <a:off x="11143800" y="7635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7" name="Freeform: Shape 5766"/>
          <p:cNvSpPr/>
          <p:nvPr/>
        </p:nvSpPr>
        <p:spPr>
          <a:xfrm>
            <a:off x="11143800" y="7635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8" name="Straight Connector 5767"/>
          <p:cNvSpPr/>
          <p:nvPr/>
        </p:nvSpPr>
        <p:spPr>
          <a:xfrm>
            <a:off x="11143800" y="76356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9" name="Straight Connector 5768"/>
          <p:cNvSpPr/>
          <p:nvPr/>
        </p:nvSpPr>
        <p:spPr>
          <a:xfrm>
            <a:off x="11150280" y="763560"/>
            <a:ext cx="442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0" name="Straight Connector 5769"/>
          <p:cNvSpPr/>
          <p:nvPr/>
        </p:nvSpPr>
        <p:spPr>
          <a:xfrm>
            <a:off x="11181960" y="7761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1" name="Straight Connector 5770"/>
          <p:cNvSpPr/>
          <p:nvPr/>
        </p:nvSpPr>
        <p:spPr>
          <a:xfrm>
            <a:off x="11194560" y="782640"/>
            <a:ext cx="316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2" name="Straight Connector 5771"/>
          <p:cNvSpPr/>
          <p:nvPr/>
        </p:nvSpPr>
        <p:spPr>
          <a:xfrm>
            <a:off x="11201040" y="78876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3" name="Straight Connector 5772"/>
          <p:cNvSpPr/>
          <p:nvPr/>
        </p:nvSpPr>
        <p:spPr>
          <a:xfrm>
            <a:off x="11226240" y="82080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4" name="Freeform: Shape 5773"/>
          <p:cNvSpPr/>
          <p:nvPr/>
        </p:nvSpPr>
        <p:spPr>
          <a:xfrm>
            <a:off x="11175480" y="826920"/>
            <a:ext cx="50760" cy="159120"/>
          </a:xfrm>
          <a:custGeom>
            <a:avLst/>
            <a:gdLst/>
            <a:ahLst/>
            <a:cxnLst/>
            <a:rect l="0" t="0" r="r" b="b"/>
            <a:pathLst>
              <a:path w="141" h="442" fill="none">
                <a:moveTo>
                  <a:pt x="141" y="0"/>
                </a:moveTo>
                <a:lnTo>
                  <a:pt x="141" y="248"/>
                </a:lnTo>
                <a:lnTo>
                  <a:pt x="0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5" name="Straight Connector 5774"/>
          <p:cNvSpPr/>
          <p:nvPr/>
        </p:nvSpPr>
        <p:spPr>
          <a:xfrm flipH="1">
            <a:off x="11175480" y="916200"/>
            <a:ext cx="507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6" name="Straight Connector 5775"/>
          <p:cNvSpPr/>
          <p:nvPr/>
        </p:nvSpPr>
        <p:spPr>
          <a:xfrm flipV="1">
            <a:off x="9244080" y="30726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7" name="Straight Connector 5776"/>
          <p:cNvSpPr/>
          <p:nvPr/>
        </p:nvSpPr>
        <p:spPr>
          <a:xfrm flipV="1">
            <a:off x="9244080" y="30664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8" name="Straight Connector 5777"/>
          <p:cNvSpPr/>
          <p:nvPr/>
        </p:nvSpPr>
        <p:spPr>
          <a:xfrm flipV="1">
            <a:off x="9244080" y="3060000"/>
            <a:ext cx="12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9" name="Straight Connector 5778"/>
          <p:cNvSpPr/>
          <p:nvPr/>
        </p:nvSpPr>
        <p:spPr>
          <a:xfrm flipV="1">
            <a:off x="9250560" y="302184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0" name="Straight Connector 5779"/>
          <p:cNvSpPr/>
          <p:nvPr/>
        </p:nvSpPr>
        <p:spPr>
          <a:xfrm flipV="1">
            <a:off x="9257040" y="3015360"/>
            <a:ext cx="442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1" name="Straight Connector 5780"/>
          <p:cNvSpPr/>
          <p:nvPr/>
        </p:nvSpPr>
        <p:spPr>
          <a:xfrm flipV="1">
            <a:off x="9294840" y="300276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2" name="Straight Connector 5781"/>
          <p:cNvSpPr/>
          <p:nvPr/>
        </p:nvSpPr>
        <p:spPr>
          <a:xfrm flipV="1">
            <a:off x="9301320" y="2971080"/>
            <a:ext cx="637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3" name="Straight Connector 5782"/>
          <p:cNvSpPr/>
          <p:nvPr/>
        </p:nvSpPr>
        <p:spPr>
          <a:xfrm flipV="1">
            <a:off x="9320400" y="297108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4" name="Freeform: Shape 5783"/>
          <p:cNvSpPr/>
          <p:nvPr/>
        </p:nvSpPr>
        <p:spPr>
          <a:xfrm>
            <a:off x="9365040" y="2971080"/>
            <a:ext cx="6120" cy="6120"/>
          </a:xfrm>
          <a:custGeom>
            <a:avLst/>
            <a:gdLst/>
            <a:ahLst/>
            <a:cxnLst/>
            <a:rect l="0" t="0" r="r" b="b"/>
            <a:pathLst>
              <a:path w="17" h="17" fill="none">
                <a:moveTo>
                  <a:pt x="0" y="0"/>
                </a:moveTo>
                <a:lnTo>
                  <a:pt x="17" y="0"/>
                </a:lnTo>
                <a:lnTo>
                  <a:pt x="17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5" name="Freeform: Shape 5784"/>
          <p:cNvSpPr/>
          <p:nvPr/>
        </p:nvSpPr>
        <p:spPr>
          <a:xfrm>
            <a:off x="9371160" y="2971080"/>
            <a:ext cx="0" cy="0"/>
          </a:xfrm>
          <a:custGeom>
            <a:avLst/>
            <a:gdLst/>
            <a:ahLst/>
            <a:cxnLst/>
            <a:rect l="0" t="0" r="r" b="b"/>
            <a:pathLst>
              <a:path fill="none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6" name="Freeform: Shape 5785"/>
          <p:cNvSpPr/>
          <p:nvPr/>
        </p:nvSpPr>
        <p:spPr>
          <a:xfrm>
            <a:off x="9371160" y="297108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7" name="Straight Connector 5786"/>
          <p:cNvSpPr/>
          <p:nvPr/>
        </p:nvSpPr>
        <p:spPr>
          <a:xfrm>
            <a:off x="9371160" y="297108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8" name="Straight Connector 5787"/>
          <p:cNvSpPr/>
          <p:nvPr/>
        </p:nvSpPr>
        <p:spPr>
          <a:xfrm>
            <a:off x="9377640" y="297108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9" name="Straight Connector 5788"/>
          <p:cNvSpPr/>
          <p:nvPr/>
        </p:nvSpPr>
        <p:spPr>
          <a:xfrm>
            <a:off x="9390240" y="2977200"/>
            <a:ext cx="637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0" name="Straight Connector 5789"/>
          <p:cNvSpPr/>
          <p:nvPr/>
        </p:nvSpPr>
        <p:spPr>
          <a:xfrm>
            <a:off x="9396720" y="2983680"/>
            <a:ext cx="698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1" name="Straight Connector 5790"/>
          <p:cNvSpPr/>
          <p:nvPr/>
        </p:nvSpPr>
        <p:spPr>
          <a:xfrm>
            <a:off x="9453960" y="301536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2" name="Straight Connector 5791"/>
          <p:cNvSpPr/>
          <p:nvPr/>
        </p:nvSpPr>
        <p:spPr>
          <a:xfrm>
            <a:off x="9466560" y="3021840"/>
            <a:ext cx="8892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3" name="Straight Connector 5792"/>
          <p:cNvSpPr/>
          <p:nvPr/>
        </p:nvSpPr>
        <p:spPr>
          <a:xfrm>
            <a:off x="9479160" y="3028320"/>
            <a:ext cx="10800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4" name="Straight Connector 5793"/>
          <p:cNvSpPr/>
          <p:nvPr/>
        </p:nvSpPr>
        <p:spPr>
          <a:xfrm>
            <a:off x="9555480" y="3066480"/>
            <a:ext cx="6336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5" name="Straight Connector 5794"/>
          <p:cNvSpPr/>
          <p:nvPr/>
        </p:nvSpPr>
        <p:spPr>
          <a:xfrm>
            <a:off x="9587160" y="30855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6" name="Straight Connector 5795"/>
          <p:cNvSpPr/>
          <p:nvPr/>
        </p:nvSpPr>
        <p:spPr>
          <a:xfrm>
            <a:off x="9618840" y="31107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7" name="Straight Connector 5796"/>
          <p:cNvSpPr/>
          <p:nvPr/>
        </p:nvSpPr>
        <p:spPr>
          <a:xfrm>
            <a:off x="9625320" y="3117240"/>
            <a:ext cx="3168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8" name="Straight Connector 5797"/>
          <p:cNvSpPr/>
          <p:nvPr/>
        </p:nvSpPr>
        <p:spPr>
          <a:xfrm>
            <a:off x="9637920" y="3142800"/>
            <a:ext cx="320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9" name="Straight Connector 5798"/>
          <p:cNvSpPr/>
          <p:nvPr/>
        </p:nvSpPr>
        <p:spPr>
          <a:xfrm>
            <a:off x="9657000" y="316800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0" name="Straight Connector 5799"/>
          <p:cNvSpPr/>
          <p:nvPr/>
        </p:nvSpPr>
        <p:spPr>
          <a:xfrm>
            <a:off x="9669960" y="31809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1" name="Freeform: Shape 5800"/>
          <p:cNvSpPr/>
          <p:nvPr/>
        </p:nvSpPr>
        <p:spPr>
          <a:xfrm>
            <a:off x="9682560" y="31870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2" name="Straight Connector 5801"/>
          <p:cNvSpPr/>
          <p:nvPr/>
        </p:nvSpPr>
        <p:spPr>
          <a:xfrm flipH="1" flipV="1">
            <a:off x="9682560" y="318096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3" name="Straight Connector 5802"/>
          <p:cNvSpPr/>
          <p:nvPr/>
        </p:nvSpPr>
        <p:spPr>
          <a:xfrm flipH="1" flipV="1">
            <a:off x="9682560" y="317448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4" name="Freeform: Shape 5803"/>
          <p:cNvSpPr/>
          <p:nvPr/>
        </p:nvSpPr>
        <p:spPr>
          <a:xfrm>
            <a:off x="9676080" y="317448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18" y="18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5" name="Straight Connector 5804"/>
          <p:cNvSpPr/>
          <p:nvPr/>
        </p:nvSpPr>
        <p:spPr>
          <a:xfrm flipH="1" flipV="1">
            <a:off x="9663480" y="31680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6" name="Straight Connector 5805"/>
          <p:cNvSpPr/>
          <p:nvPr/>
        </p:nvSpPr>
        <p:spPr>
          <a:xfrm flipH="1" flipV="1">
            <a:off x="9637920" y="31680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7" name="Straight Connector 5806"/>
          <p:cNvSpPr/>
          <p:nvPr/>
        </p:nvSpPr>
        <p:spPr>
          <a:xfrm flipH="1">
            <a:off x="9574560" y="3168000"/>
            <a:ext cx="889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8" name="Straight Connector 5807"/>
          <p:cNvSpPr/>
          <p:nvPr/>
        </p:nvSpPr>
        <p:spPr>
          <a:xfrm flipH="1">
            <a:off x="9561960" y="3168000"/>
            <a:ext cx="75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9" name="Straight Connector 5808"/>
          <p:cNvSpPr/>
          <p:nvPr/>
        </p:nvSpPr>
        <p:spPr>
          <a:xfrm flipH="1">
            <a:off x="9542880" y="3180960"/>
            <a:ext cx="316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0" name="Straight Connector 5809"/>
          <p:cNvSpPr/>
          <p:nvPr/>
        </p:nvSpPr>
        <p:spPr>
          <a:xfrm flipH="1">
            <a:off x="9485640" y="3187080"/>
            <a:ext cx="763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1" name="Straight Connector 5810"/>
          <p:cNvSpPr/>
          <p:nvPr/>
        </p:nvSpPr>
        <p:spPr>
          <a:xfrm flipH="1">
            <a:off x="9396720" y="3187080"/>
            <a:ext cx="146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2" name="Straight Connector 5811"/>
          <p:cNvSpPr/>
          <p:nvPr/>
        </p:nvSpPr>
        <p:spPr>
          <a:xfrm flipH="1">
            <a:off x="9333000" y="320004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3" name="Straight Connector 5812"/>
          <p:cNvSpPr/>
          <p:nvPr/>
        </p:nvSpPr>
        <p:spPr>
          <a:xfrm flipH="1">
            <a:off x="9313920" y="3212640"/>
            <a:ext cx="828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4" name="Straight Connector 5813"/>
          <p:cNvSpPr/>
          <p:nvPr/>
        </p:nvSpPr>
        <p:spPr>
          <a:xfrm flipH="1">
            <a:off x="9225000" y="3219120"/>
            <a:ext cx="1080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5" name="Straight Connector 5814"/>
          <p:cNvSpPr/>
          <p:nvPr/>
        </p:nvSpPr>
        <p:spPr>
          <a:xfrm flipH="1">
            <a:off x="9161640" y="3225600"/>
            <a:ext cx="15228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6" name="Straight Connector 5815"/>
          <p:cNvSpPr/>
          <p:nvPr/>
        </p:nvSpPr>
        <p:spPr>
          <a:xfrm flipH="1">
            <a:off x="9136080" y="3250800"/>
            <a:ext cx="8892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7" name="Straight Connector 5816"/>
          <p:cNvSpPr/>
          <p:nvPr/>
        </p:nvSpPr>
        <p:spPr>
          <a:xfrm flipH="1">
            <a:off x="9129960" y="32698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8" name="Straight Connector 5817"/>
          <p:cNvSpPr/>
          <p:nvPr/>
        </p:nvSpPr>
        <p:spPr>
          <a:xfrm flipH="1">
            <a:off x="9129960" y="3282840"/>
            <a:ext cx="61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9" name="Straight Connector 5818"/>
          <p:cNvSpPr/>
          <p:nvPr/>
        </p:nvSpPr>
        <p:spPr>
          <a:xfrm flipV="1">
            <a:off x="9136080" y="3308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0" name="Freeform: Shape 5819"/>
          <p:cNvSpPr/>
          <p:nvPr/>
        </p:nvSpPr>
        <p:spPr>
          <a:xfrm>
            <a:off x="9129960" y="3308040"/>
            <a:ext cx="6120" cy="6480"/>
          </a:xfrm>
          <a:custGeom>
            <a:avLst/>
            <a:gdLst/>
            <a:ahLst/>
            <a:cxnLst/>
            <a:rect l="0" t="0" r="r" b="b"/>
            <a:pathLst>
              <a:path w="17" h="18" fill="none">
                <a:moveTo>
                  <a:pt x="17" y="18"/>
                </a:moveTo>
                <a:lnTo>
                  <a:pt x="17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1" name="Straight Connector 5820"/>
          <p:cNvSpPr/>
          <p:nvPr/>
        </p:nvSpPr>
        <p:spPr>
          <a:xfrm flipH="1">
            <a:off x="9123480" y="3308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2" name="Straight Connector 5821"/>
          <p:cNvSpPr/>
          <p:nvPr/>
        </p:nvSpPr>
        <p:spPr>
          <a:xfrm flipH="1" flipV="1">
            <a:off x="9117000" y="3301920"/>
            <a:ext cx="1296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3" name="Freeform: Shape 5822"/>
          <p:cNvSpPr/>
          <p:nvPr/>
        </p:nvSpPr>
        <p:spPr>
          <a:xfrm>
            <a:off x="9117000" y="33019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18" y="17"/>
                </a:moveTo>
                <a:lnTo>
                  <a:pt x="0" y="0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4" name="Freeform: Shape 5823"/>
          <p:cNvSpPr/>
          <p:nvPr/>
        </p:nvSpPr>
        <p:spPr>
          <a:xfrm>
            <a:off x="9117000" y="329544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18"/>
                </a:moveTo>
                <a:lnTo>
                  <a:pt x="18" y="18"/>
                </a:lnTo>
                <a:lnTo>
                  <a:pt x="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5" name="Straight Connector 5824"/>
          <p:cNvSpPr/>
          <p:nvPr/>
        </p:nvSpPr>
        <p:spPr>
          <a:xfrm flipV="1">
            <a:off x="9123480" y="328896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6" name="Straight Connector 5825"/>
          <p:cNvSpPr/>
          <p:nvPr/>
        </p:nvSpPr>
        <p:spPr>
          <a:xfrm flipV="1">
            <a:off x="9123480" y="32828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7" name="Straight Connector 5826"/>
          <p:cNvSpPr/>
          <p:nvPr/>
        </p:nvSpPr>
        <p:spPr>
          <a:xfrm flipV="1">
            <a:off x="9123480" y="32828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8" name="Straight Connector 5827"/>
          <p:cNvSpPr/>
          <p:nvPr/>
        </p:nvSpPr>
        <p:spPr>
          <a:xfrm flipV="1">
            <a:off x="9142560" y="32637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29" name="Straight Connector 5828"/>
          <p:cNvSpPr/>
          <p:nvPr/>
        </p:nvSpPr>
        <p:spPr>
          <a:xfrm flipV="1">
            <a:off x="9142560" y="32572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0" name="Straight Connector 5829"/>
          <p:cNvSpPr/>
          <p:nvPr/>
        </p:nvSpPr>
        <p:spPr>
          <a:xfrm flipV="1">
            <a:off x="9142560" y="325080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1" name="Straight Connector 5830"/>
          <p:cNvSpPr/>
          <p:nvPr/>
        </p:nvSpPr>
        <p:spPr>
          <a:xfrm flipV="1">
            <a:off x="9142560" y="3212640"/>
            <a:ext cx="2520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2" name="Straight Connector 5831"/>
          <p:cNvSpPr/>
          <p:nvPr/>
        </p:nvSpPr>
        <p:spPr>
          <a:xfrm flipV="1">
            <a:off x="9148680" y="3168000"/>
            <a:ext cx="381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3" name="Straight Connector 5832"/>
          <p:cNvSpPr/>
          <p:nvPr/>
        </p:nvSpPr>
        <p:spPr>
          <a:xfrm flipV="1">
            <a:off x="9167760" y="3098160"/>
            <a:ext cx="51120" cy="114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4" name="Straight Connector 5833"/>
          <p:cNvSpPr/>
          <p:nvPr/>
        </p:nvSpPr>
        <p:spPr>
          <a:xfrm flipV="1">
            <a:off x="9186840" y="3085560"/>
            <a:ext cx="38160" cy="82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440" rIns="117000" bIns="10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5" name="Straight Connector 5834"/>
          <p:cNvSpPr/>
          <p:nvPr/>
        </p:nvSpPr>
        <p:spPr>
          <a:xfrm flipV="1">
            <a:off x="9218880" y="309168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6" name="Straight Connector 5835"/>
          <p:cNvSpPr/>
          <p:nvPr/>
        </p:nvSpPr>
        <p:spPr>
          <a:xfrm>
            <a:off x="9225000" y="30855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7" name="Straight Connector 5836"/>
          <p:cNvSpPr/>
          <p:nvPr/>
        </p:nvSpPr>
        <p:spPr>
          <a:xfrm>
            <a:off x="9390240" y="332712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8" name="Freeform: Shape 5837"/>
          <p:cNvSpPr/>
          <p:nvPr/>
        </p:nvSpPr>
        <p:spPr>
          <a:xfrm>
            <a:off x="9390240" y="332712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0" y="18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9" name="Freeform: Shape 5838"/>
          <p:cNvSpPr/>
          <p:nvPr/>
        </p:nvSpPr>
        <p:spPr>
          <a:xfrm>
            <a:off x="9390240" y="333360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18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0" name="Straight Connector 5839"/>
          <p:cNvSpPr/>
          <p:nvPr/>
        </p:nvSpPr>
        <p:spPr>
          <a:xfrm>
            <a:off x="9396720" y="333360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1" name="Straight Connector 5840"/>
          <p:cNvSpPr/>
          <p:nvPr/>
        </p:nvSpPr>
        <p:spPr>
          <a:xfrm>
            <a:off x="9396720" y="334008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2" name="Straight Connector 5841"/>
          <p:cNvSpPr/>
          <p:nvPr/>
        </p:nvSpPr>
        <p:spPr>
          <a:xfrm>
            <a:off x="9402840" y="335268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3" name="Straight Connector 5842"/>
          <p:cNvSpPr/>
          <p:nvPr/>
        </p:nvSpPr>
        <p:spPr>
          <a:xfrm>
            <a:off x="9409320" y="336528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4" name="Straight Connector 5843"/>
          <p:cNvSpPr/>
          <p:nvPr/>
        </p:nvSpPr>
        <p:spPr>
          <a:xfrm>
            <a:off x="9453960" y="349884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5" name="Straight Connector 5844"/>
          <p:cNvSpPr/>
          <p:nvPr/>
        </p:nvSpPr>
        <p:spPr>
          <a:xfrm>
            <a:off x="9453960" y="349884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6" name="Straight Connector 5845"/>
          <p:cNvSpPr/>
          <p:nvPr/>
        </p:nvSpPr>
        <p:spPr>
          <a:xfrm>
            <a:off x="9460080" y="3505320"/>
            <a:ext cx="129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7" name="Freeform: Shape 5846"/>
          <p:cNvSpPr/>
          <p:nvPr/>
        </p:nvSpPr>
        <p:spPr>
          <a:xfrm>
            <a:off x="9466560" y="3511800"/>
            <a:ext cx="12600" cy="12600"/>
          </a:xfrm>
          <a:custGeom>
            <a:avLst/>
            <a:gdLst/>
            <a:ahLst/>
            <a:cxnLst/>
            <a:rect l="0" t="0" r="r" b="b"/>
            <a:pathLst>
              <a:path w="35" h="35" fill="none">
                <a:moveTo>
                  <a:pt x="0" y="0"/>
                </a:moveTo>
                <a:lnTo>
                  <a:pt x="18" y="35"/>
                </a:lnTo>
                <a:lnTo>
                  <a:pt x="35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8" name="Freeform: Shape 5847"/>
          <p:cNvSpPr/>
          <p:nvPr/>
        </p:nvSpPr>
        <p:spPr>
          <a:xfrm>
            <a:off x="9473040" y="3524400"/>
            <a:ext cx="6120" cy="12600"/>
          </a:xfrm>
          <a:custGeom>
            <a:avLst/>
            <a:gdLst/>
            <a:ahLst/>
            <a:cxnLst/>
            <a:rect l="0" t="0" r="r" b="b"/>
            <a:pathLst>
              <a:path w="17" h="35" fill="none">
                <a:moveTo>
                  <a:pt x="0" y="0"/>
                </a:moveTo>
                <a:lnTo>
                  <a:pt x="17" y="0"/>
                </a:lnTo>
                <a:lnTo>
                  <a:pt x="17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9" name="Straight Connector 5848"/>
          <p:cNvSpPr/>
          <p:nvPr/>
        </p:nvSpPr>
        <p:spPr>
          <a:xfrm>
            <a:off x="9479160" y="35244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0" name="Straight Connector 5849"/>
          <p:cNvSpPr/>
          <p:nvPr/>
        </p:nvSpPr>
        <p:spPr>
          <a:xfrm>
            <a:off x="9479160" y="353700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1" name="Straight Connector 5850"/>
          <p:cNvSpPr/>
          <p:nvPr/>
        </p:nvSpPr>
        <p:spPr>
          <a:xfrm>
            <a:off x="9593640" y="4046040"/>
            <a:ext cx="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2" name="Straight Connector 5851"/>
          <p:cNvSpPr/>
          <p:nvPr/>
        </p:nvSpPr>
        <p:spPr>
          <a:xfrm>
            <a:off x="9593640" y="404604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3" name="Freeform: Shape 5852"/>
          <p:cNvSpPr/>
          <p:nvPr/>
        </p:nvSpPr>
        <p:spPr>
          <a:xfrm>
            <a:off x="9593640" y="405252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0"/>
                </a:moveTo>
                <a:lnTo>
                  <a:pt x="0" y="17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4" name="Freeform: Shape 5853"/>
          <p:cNvSpPr/>
          <p:nvPr/>
        </p:nvSpPr>
        <p:spPr>
          <a:xfrm>
            <a:off x="9593640" y="4058640"/>
            <a:ext cx="12600" cy="19440"/>
          </a:xfrm>
          <a:custGeom>
            <a:avLst/>
            <a:gdLst/>
            <a:ahLst/>
            <a:cxnLst/>
            <a:rect l="0" t="0" r="r" b="b"/>
            <a:pathLst>
              <a:path w="35" h="54" fill="none">
                <a:moveTo>
                  <a:pt x="0" y="0"/>
                </a:moveTo>
                <a:lnTo>
                  <a:pt x="18" y="0"/>
                </a:lnTo>
                <a:lnTo>
                  <a:pt x="35" y="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5" name="Straight Connector 5854"/>
          <p:cNvSpPr/>
          <p:nvPr/>
        </p:nvSpPr>
        <p:spPr>
          <a:xfrm>
            <a:off x="9600120" y="4058640"/>
            <a:ext cx="6120" cy="194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560" rIns="117000" bIns="-52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6" name="Straight Connector 5855"/>
          <p:cNvSpPr/>
          <p:nvPr/>
        </p:nvSpPr>
        <p:spPr>
          <a:xfrm flipV="1">
            <a:off x="9491760" y="3690000"/>
            <a:ext cx="64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7" name="Straight Connector 5856"/>
          <p:cNvSpPr/>
          <p:nvPr/>
        </p:nvSpPr>
        <p:spPr>
          <a:xfrm flipV="1">
            <a:off x="9491760" y="36835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8" name="Straight Connector 5857"/>
          <p:cNvSpPr/>
          <p:nvPr/>
        </p:nvSpPr>
        <p:spPr>
          <a:xfrm flipV="1">
            <a:off x="9498240" y="3677040"/>
            <a:ext cx="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9" name="Straight Connector 5858"/>
          <p:cNvSpPr/>
          <p:nvPr/>
        </p:nvSpPr>
        <p:spPr>
          <a:xfrm flipV="1">
            <a:off x="9498240" y="36709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0" name="Straight Connector 5859"/>
          <p:cNvSpPr/>
          <p:nvPr/>
        </p:nvSpPr>
        <p:spPr>
          <a:xfrm flipV="1">
            <a:off x="9498240" y="3664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1" name="Straight Connector 5860"/>
          <p:cNvSpPr/>
          <p:nvPr/>
        </p:nvSpPr>
        <p:spPr>
          <a:xfrm flipV="1">
            <a:off x="9504720" y="365796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2" name="Freeform: Shape 5861"/>
          <p:cNvSpPr/>
          <p:nvPr/>
        </p:nvSpPr>
        <p:spPr>
          <a:xfrm>
            <a:off x="9504720" y="365796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0" y="18"/>
                </a:moveTo>
                <a:lnTo>
                  <a:pt x="17" y="0"/>
                </a:lnTo>
                <a:lnTo>
                  <a:pt x="35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3" name="Straight Connector 5862"/>
          <p:cNvSpPr/>
          <p:nvPr/>
        </p:nvSpPr>
        <p:spPr>
          <a:xfrm>
            <a:off x="9510840" y="3657960"/>
            <a:ext cx="64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4" name="Straight Connector 5863"/>
          <p:cNvSpPr/>
          <p:nvPr/>
        </p:nvSpPr>
        <p:spPr>
          <a:xfrm>
            <a:off x="9517320" y="3664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5" name="Freeform: Shape 5864"/>
          <p:cNvSpPr/>
          <p:nvPr/>
        </p:nvSpPr>
        <p:spPr>
          <a:xfrm>
            <a:off x="9517320" y="367092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18" y="17"/>
                </a:lnTo>
                <a:lnTo>
                  <a:pt x="35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6" name="Straight Connector 5865"/>
          <p:cNvSpPr/>
          <p:nvPr/>
        </p:nvSpPr>
        <p:spPr>
          <a:xfrm>
            <a:off x="9523800" y="3677040"/>
            <a:ext cx="6120" cy="165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7" name="Straight Connector 5866"/>
          <p:cNvSpPr/>
          <p:nvPr/>
        </p:nvSpPr>
        <p:spPr>
          <a:xfrm>
            <a:off x="9529920" y="374724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8" name="Straight Connector 5867"/>
          <p:cNvSpPr/>
          <p:nvPr/>
        </p:nvSpPr>
        <p:spPr>
          <a:xfrm flipV="1">
            <a:off x="8596080" y="424980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9" name="Straight Connector 5868"/>
          <p:cNvSpPr/>
          <p:nvPr/>
        </p:nvSpPr>
        <p:spPr>
          <a:xfrm flipH="1" flipV="1">
            <a:off x="8589600" y="42433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0" name="Straight Connector 5869"/>
          <p:cNvSpPr/>
          <p:nvPr/>
        </p:nvSpPr>
        <p:spPr>
          <a:xfrm flipH="1" flipV="1">
            <a:off x="8577000" y="4236840"/>
            <a:ext cx="19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1" name="Straight Connector 5870"/>
          <p:cNvSpPr/>
          <p:nvPr/>
        </p:nvSpPr>
        <p:spPr>
          <a:xfrm flipH="1" flipV="1">
            <a:off x="8570520" y="423072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2" name="Straight Connector 5871"/>
          <p:cNvSpPr/>
          <p:nvPr/>
        </p:nvSpPr>
        <p:spPr>
          <a:xfrm flipH="1" flipV="1">
            <a:off x="8564400" y="4230720"/>
            <a:ext cx="126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3" name="Straight Connector 5872"/>
          <p:cNvSpPr/>
          <p:nvPr/>
        </p:nvSpPr>
        <p:spPr>
          <a:xfrm flipH="1">
            <a:off x="8494560" y="4230720"/>
            <a:ext cx="759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4" name="Freeform: Shape 5873"/>
          <p:cNvSpPr/>
          <p:nvPr/>
        </p:nvSpPr>
        <p:spPr>
          <a:xfrm>
            <a:off x="8475480" y="4230720"/>
            <a:ext cx="88920" cy="25200"/>
          </a:xfrm>
          <a:custGeom>
            <a:avLst/>
            <a:gdLst/>
            <a:ahLst/>
            <a:cxnLst/>
            <a:rect l="0" t="0" r="r" b="b"/>
            <a:pathLst>
              <a:path w="247" h="70" fill="none">
                <a:moveTo>
                  <a:pt x="247" y="0"/>
                </a:moveTo>
                <a:lnTo>
                  <a:pt x="53" y="35"/>
                </a:lnTo>
                <a:lnTo>
                  <a:pt x="0" y="7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5" name="Straight Connector 5874"/>
          <p:cNvSpPr/>
          <p:nvPr/>
        </p:nvSpPr>
        <p:spPr>
          <a:xfrm flipH="1">
            <a:off x="8456400" y="424332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6" name="Straight Connector 5875"/>
          <p:cNvSpPr/>
          <p:nvPr/>
        </p:nvSpPr>
        <p:spPr>
          <a:xfrm flipH="1">
            <a:off x="8443800" y="425592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7" name="Straight Connector 5876"/>
          <p:cNvSpPr/>
          <p:nvPr/>
        </p:nvSpPr>
        <p:spPr>
          <a:xfrm flipH="1">
            <a:off x="8405640" y="4268880"/>
            <a:ext cx="5076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8" name="Freeform: Shape 5877"/>
          <p:cNvSpPr/>
          <p:nvPr/>
        </p:nvSpPr>
        <p:spPr>
          <a:xfrm>
            <a:off x="8386560" y="4281480"/>
            <a:ext cx="57240" cy="159120"/>
          </a:xfrm>
          <a:custGeom>
            <a:avLst/>
            <a:gdLst/>
            <a:ahLst/>
            <a:cxnLst/>
            <a:rect l="0" t="0" r="r" b="b"/>
            <a:pathLst>
              <a:path w="159" h="442" fill="none">
                <a:moveTo>
                  <a:pt x="159" y="0"/>
                </a:moveTo>
                <a:lnTo>
                  <a:pt x="53" y="159"/>
                </a:lnTo>
                <a:lnTo>
                  <a:pt x="0" y="4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9" name="Freeform: Shape 5878"/>
          <p:cNvSpPr/>
          <p:nvPr/>
        </p:nvSpPr>
        <p:spPr>
          <a:xfrm>
            <a:off x="8386560" y="4338720"/>
            <a:ext cx="75960" cy="184680"/>
          </a:xfrm>
          <a:custGeom>
            <a:avLst/>
            <a:gdLst/>
            <a:ahLst/>
            <a:cxnLst/>
            <a:rect l="0" t="0" r="r" b="b"/>
            <a:pathLst>
              <a:path w="211" h="513" fill="none">
                <a:moveTo>
                  <a:pt x="53" y="0"/>
                </a:moveTo>
                <a:lnTo>
                  <a:pt x="0" y="283"/>
                </a:lnTo>
                <a:lnTo>
                  <a:pt x="211" y="51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0" name="Freeform: Shape 5879"/>
          <p:cNvSpPr/>
          <p:nvPr/>
        </p:nvSpPr>
        <p:spPr>
          <a:xfrm>
            <a:off x="8386560" y="4440600"/>
            <a:ext cx="127080" cy="82800"/>
          </a:xfrm>
          <a:custGeom>
            <a:avLst/>
            <a:gdLst/>
            <a:ahLst/>
            <a:cxnLst/>
            <a:rect l="0" t="0" r="r" b="b"/>
            <a:pathLst>
              <a:path w="353" h="230" fill="none">
                <a:moveTo>
                  <a:pt x="0" y="0"/>
                </a:moveTo>
                <a:lnTo>
                  <a:pt x="211" y="230"/>
                </a:lnTo>
                <a:lnTo>
                  <a:pt x="353" y="23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1" name="Freeform: Shape 5880"/>
          <p:cNvSpPr/>
          <p:nvPr/>
        </p:nvSpPr>
        <p:spPr>
          <a:xfrm>
            <a:off x="8462520" y="4504320"/>
            <a:ext cx="120960" cy="19080"/>
          </a:xfrm>
          <a:custGeom>
            <a:avLst/>
            <a:gdLst/>
            <a:ahLst/>
            <a:cxnLst/>
            <a:rect l="0" t="0" r="r" b="b"/>
            <a:pathLst>
              <a:path w="336" h="53" fill="none">
                <a:moveTo>
                  <a:pt x="0" y="53"/>
                </a:moveTo>
                <a:lnTo>
                  <a:pt x="142" y="53"/>
                </a:lnTo>
                <a:lnTo>
                  <a:pt x="3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2" name="Straight Connector 5881"/>
          <p:cNvSpPr/>
          <p:nvPr/>
        </p:nvSpPr>
        <p:spPr>
          <a:xfrm flipV="1">
            <a:off x="8513640" y="4504320"/>
            <a:ext cx="698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3" name="Straight Connector 5882"/>
          <p:cNvSpPr/>
          <p:nvPr/>
        </p:nvSpPr>
        <p:spPr>
          <a:xfrm flipH="1" flipV="1">
            <a:off x="8888400" y="440244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4" name="Straight Connector 5883"/>
          <p:cNvSpPr/>
          <p:nvPr/>
        </p:nvSpPr>
        <p:spPr>
          <a:xfrm flipH="1" flipV="1">
            <a:off x="8888400" y="4395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5" name="Straight Connector 5884"/>
          <p:cNvSpPr/>
          <p:nvPr/>
        </p:nvSpPr>
        <p:spPr>
          <a:xfrm flipH="1" flipV="1">
            <a:off x="8881920" y="43833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6" name="Straight Connector 5885"/>
          <p:cNvSpPr/>
          <p:nvPr/>
        </p:nvSpPr>
        <p:spPr>
          <a:xfrm flipH="1" flipV="1">
            <a:off x="8875800" y="43768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7" name="Straight Connector 5886"/>
          <p:cNvSpPr/>
          <p:nvPr/>
        </p:nvSpPr>
        <p:spPr>
          <a:xfrm flipH="1" flipV="1">
            <a:off x="8869320" y="4370400"/>
            <a:ext cx="126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8" name="Straight Connector 5887"/>
          <p:cNvSpPr/>
          <p:nvPr/>
        </p:nvSpPr>
        <p:spPr>
          <a:xfrm flipH="1" flipV="1">
            <a:off x="8850240" y="4345200"/>
            <a:ext cx="255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9" name="Freeform: Shape 5888"/>
          <p:cNvSpPr/>
          <p:nvPr/>
        </p:nvSpPr>
        <p:spPr>
          <a:xfrm>
            <a:off x="8843760" y="4345200"/>
            <a:ext cx="25560" cy="25200"/>
          </a:xfrm>
          <a:custGeom>
            <a:avLst/>
            <a:gdLst/>
            <a:ahLst/>
            <a:cxnLst/>
            <a:rect l="0" t="0" r="r" b="b"/>
            <a:pathLst>
              <a:path w="71" h="70" fill="none">
                <a:moveTo>
                  <a:pt x="71" y="70"/>
                </a:moveTo>
                <a:lnTo>
                  <a:pt x="18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0" name="Straight Connector 5889"/>
          <p:cNvSpPr/>
          <p:nvPr/>
        </p:nvSpPr>
        <p:spPr>
          <a:xfrm flipH="1" flipV="1">
            <a:off x="8824680" y="433872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1" name="Straight Connector 5890"/>
          <p:cNvSpPr/>
          <p:nvPr/>
        </p:nvSpPr>
        <p:spPr>
          <a:xfrm flipH="1" flipV="1">
            <a:off x="8818560" y="4332240"/>
            <a:ext cx="2520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2" name="Straight Connector 5891"/>
          <p:cNvSpPr/>
          <p:nvPr/>
        </p:nvSpPr>
        <p:spPr>
          <a:xfrm flipH="1" flipV="1">
            <a:off x="8805600" y="4332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3" name="Straight Connector 5892"/>
          <p:cNvSpPr/>
          <p:nvPr/>
        </p:nvSpPr>
        <p:spPr>
          <a:xfrm flipH="1">
            <a:off x="8799480" y="433224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4" name="Straight Connector 5893"/>
          <p:cNvSpPr/>
          <p:nvPr/>
        </p:nvSpPr>
        <p:spPr>
          <a:xfrm flipH="1">
            <a:off x="8754840" y="4332240"/>
            <a:ext cx="5076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5" name="Freeform: Shape 5894"/>
          <p:cNvSpPr/>
          <p:nvPr/>
        </p:nvSpPr>
        <p:spPr>
          <a:xfrm>
            <a:off x="8742240" y="4338720"/>
            <a:ext cx="57240" cy="76320"/>
          </a:xfrm>
          <a:custGeom>
            <a:avLst/>
            <a:gdLst/>
            <a:ahLst/>
            <a:cxnLst/>
            <a:rect l="0" t="0" r="r" b="b"/>
            <a:pathLst>
              <a:path w="159" h="212" fill="none">
                <a:moveTo>
                  <a:pt x="159" y="0"/>
                </a:moveTo>
                <a:lnTo>
                  <a:pt x="35" y="106"/>
                </a:lnTo>
                <a:lnTo>
                  <a:pt x="0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6" name="Freeform: Shape 5895"/>
          <p:cNvSpPr/>
          <p:nvPr/>
        </p:nvSpPr>
        <p:spPr>
          <a:xfrm>
            <a:off x="8742240" y="4376880"/>
            <a:ext cx="12600" cy="101880"/>
          </a:xfrm>
          <a:custGeom>
            <a:avLst/>
            <a:gdLst/>
            <a:ahLst/>
            <a:cxnLst/>
            <a:rect l="0" t="0" r="r" b="b"/>
            <a:pathLst>
              <a:path w="35" h="283" fill="none">
                <a:moveTo>
                  <a:pt x="35" y="0"/>
                </a:moveTo>
                <a:lnTo>
                  <a:pt x="0" y="106"/>
                </a:lnTo>
                <a:lnTo>
                  <a:pt x="0" y="28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7" name="Freeform: Shape 5896"/>
          <p:cNvSpPr/>
          <p:nvPr/>
        </p:nvSpPr>
        <p:spPr>
          <a:xfrm>
            <a:off x="8742240" y="4415040"/>
            <a:ext cx="57240" cy="114480"/>
          </a:xfrm>
          <a:custGeom>
            <a:avLst/>
            <a:gdLst/>
            <a:ahLst/>
            <a:cxnLst/>
            <a:rect l="0" t="0" r="r" b="b"/>
            <a:pathLst>
              <a:path w="159" h="318" fill="none">
                <a:moveTo>
                  <a:pt x="0" y="0"/>
                </a:moveTo>
                <a:lnTo>
                  <a:pt x="0" y="177"/>
                </a:lnTo>
                <a:lnTo>
                  <a:pt x="159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8" name="Freeform: Shape 5897"/>
          <p:cNvSpPr/>
          <p:nvPr/>
        </p:nvSpPr>
        <p:spPr>
          <a:xfrm>
            <a:off x="8742240" y="4478760"/>
            <a:ext cx="120600" cy="50760"/>
          </a:xfrm>
          <a:custGeom>
            <a:avLst/>
            <a:gdLst/>
            <a:ahLst/>
            <a:cxnLst/>
            <a:rect l="0" t="0" r="r" b="b"/>
            <a:pathLst>
              <a:path w="335" h="141" fill="none">
                <a:moveTo>
                  <a:pt x="0" y="0"/>
                </a:moveTo>
                <a:lnTo>
                  <a:pt x="159" y="141"/>
                </a:lnTo>
                <a:lnTo>
                  <a:pt x="335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9" name="Straight Connector 5898"/>
          <p:cNvSpPr/>
          <p:nvPr/>
        </p:nvSpPr>
        <p:spPr>
          <a:xfrm flipV="1">
            <a:off x="8799480" y="4510440"/>
            <a:ext cx="763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0" name="Straight Connector 5899"/>
          <p:cNvSpPr/>
          <p:nvPr/>
        </p:nvSpPr>
        <p:spPr>
          <a:xfrm flipV="1">
            <a:off x="8862840" y="4459680"/>
            <a:ext cx="6984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1" name="Freeform: Shape 5900"/>
          <p:cNvSpPr/>
          <p:nvPr/>
        </p:nvSpPr>
        <p:spPr>
          <a:xfrm>
            <a:off x="8875800" y="4440600"/>
            <a:ext cx="69840" cy="69840"/>
          </a:xfrm>
          <a:custGeom>
            <a:avLst/>
            <a:gdLst/>
            <a:ahLst/>
            <a:cxnLst/>
            <a:rect l="0" t="0" r="r" b="b"/>
            <a:pathLst>
              <a:path w="194" h="194" fill="none">
                <a:moveTo>
                  <a:pt x="0" y="194"/>
                </a:moveTo>
                <a:lnTo>
                  <a:pt x="158" y="5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2" name="Freeform: Shape 5901"/>
          <p:cNvSpPr/>
          <p:nvPr/>
        </p:nvSpPr>
        <p:spPr>
          <a:xfrm>
            <a:off x="8932680" y="4427640"/>
            <a:ext cx="12960" cy="32040"/>
          </a:xfrm>
          <a:custGeom>
            <a:avLst/>
            <a:gdLst/>
            <a:ahLst/>
            <a:cxnLst/>
            <a:rect l="0" t="0" r="r" b="b"/>
            <a:pathLst>
              <a:path w="36" h="89" fill="none">
                <a:moveTo>
                  <a:pt x="0" y="89"/>
                </a:moveTo>
                <a:lnTo>
                  <a:pt x="36" y="36"/>
                </a:lnTo>
                <a:lnTo>
                  <a:pt x="3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3" name="Straight Connector 5902"/>
          <p:cNvSpPr/>
          <p:nvPr/>
        </p:nvSpPr>
        <p:spPr>
          <a:xfrm flipV="1">
            <a:off x="8945640" y="4421520"/>
            <a:ext cx="61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4" name="Freeform: Shape 5903"/>
          <p:cNvSpPr/>
          <p:nvPr/>
        </p:nvSpPr>
        <p:spPr>
          <a:xfrm>
            <a:off x="8907480" y="4376880"/>
            <a:ext cx="44280" cy="50760"/>
          </a:xfrm>
          <a:custGeom>
            <a:avLst/>
            <a:gdLst/>
            <a:ahLst/>
            <a:cxnLst/>
            <a:rect l="0" t="0" r="r" b="b"/>
            <a:pathLst>
              <a:path w="123" h="141" fill="none">
                <a:moveTo>
                  <a:pt x="106" y="141"/>
                </a:moveTo>
                <a:lnTo>
                  <a:pt x="123" y="124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5" name="Freeform: Shape 5904"/>
          <p:cNvSpPr/>
          <p:nvPr/>
        </p:nvSpPr>
        <p:spPr>
          <a:xfrm>
            <a:off x="8856720" y="4376880"/>
            <a:ext cx="95040" cy="44640"/>
          </a:xfrm>
          <a:custGeom>
            <a:avLst/>
            <a:gdLst/>
            <a:ahLst/>
            <a:cxnLst/>
            <a:rect l="0" t="0" r="r" b="b"/>
            <a:pathLst>
              <a:path w="264" h="124" fill="none">
                <a:moveTo>
                  <a:pt x="264" y="124"/>
                </a:moveTo>
                <a:lnTo>
                  <a:pt x="141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6" name="Freeform: Shape 5905"/>
          <p:cNvSpPr/>
          <p:nvPr/>
        </p:nvSpPr>
        <p:spPr>
          <a:xfrm>
            <a:off x="8856720" y="4376880"/>
            <a:ext cx="50760" cy="12600"/>
          </a:xfrm>
          <a:custGeom>
            <a:avLst/>
            <a:gdLst/>
            <a:ahLst/>
            <a:cxnLst/>
            <a:rect l="0" t="0" r="r" b="b"/>
            <a:pathLst>
              <a:path w="141" h="35" fill="none">
                <a:moveTo>
                  <a:pt x="141" y="0"/>
                </a:moveTo>
                <a:lnTo>
                  <a:pt x="0" y="18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7" name="Straight Connector 5906"/>
          <p:cNvSpPr/>
          <p:nvPr/>
        </p:nvSpPr>
        <p:spPr>
          <a:xfrm>
            <a:off x="8856720" y="438336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8" name="Straight Connector 5907"/>
          <p:cNvSpPr/>
          <p:nvPr/>
        </p:nvSpPr>
        <p:spPr>
          <a:xfrm flipH="1">
            <a:off x="9085320" y="4326120"/>
            <a:ext cx="64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9" name="Straight Connector 5908"/>
          <p:cNvSpPr/>
          <p:nvPr/>
        </p:nvSpPr>
        <p:spPr>
          <a:xfrm flipH="1">
            <a:off x="9085320" y="4326120"/>
            <a:ext cx="64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0" name="Straight Connector 5909"/>
          <p:cNvSpPr/>
          <p:nvPr/>
        </p:nvSpPr>
        <p:spPr>
          <a:xfrm>
            <a:off x="9085320" y="433872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1" name="Straight Connector 5910"/>
          <p:cNvSpPr/>
          <p:nvPr/>
        </p:nvSpPr>
        <p:spPr>
          <a:xfrm flipH="1">
            <a:off x="9078840" y="4351320"/>
            <a:ext cx="648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2" name="Freeform: Shape 5911"/>
          <p:cNvSpPr/>
          <p:nvPr/>
        </p:nvSpPr>
        <p:spPr>
          <a:xfrm>
            <a:off x="9078840" y="4357800"/>
            <a:ext cx="6480" cy="88920"/>
          </a:xfrm>
          <a:custGeom>
            <a:avLst/>
            <a:gdLst/>
            <a:ahLst/>
            <a:cxnLst/>
            <a:rect l="0" t="0" r="r" b="b"/>
            <a:pathLst>
              <a:path w="18" h="247" fill="none">
                <a:moveTo>
                  <a:pt x="18" y="0"/>
                </a:moveTo>
                <a:lnTo>
                  <a:pt x="0" y="212"/>
                </a:lnTo>
                <a:lnTo>
                  <a:pt x="18" y="24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6920" rIns="117000" bIns="16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3" name="Straight Connector 5912"/>
          <p:cNvSpPr/>
          <p:nvPr/>
        </p:nvSpPr>
        <p:spPr>
          <a:xfrm>
            <a:off x="9078840" y="443412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4" name="Freeform: Shape 5913"/>
          <p:cNvSpPr/>
          <p:nvPr/>
        </p:nvSpPr>
        <p:spPr>
          <a:xfrm>
            <a:off x="9085320" y="4440600"/>
            <a:ext cx="19080" cy="12600"/>
          </a:xfrm>
          <a:custGeom>
            <a:avLst/>
            <a:gdLst/>
            <a:ahLst/>
            <a:cxnLst/>
            <a:rect l="0" t="0" r="r" b="b"/>
            <a:pathLst>
              <a:path w="53" h="35" fill="none">
                <a:moveTo>
                  <a:pt x="0" y="17"/>
                </a:moveTo>
                <a:lnTo>
                  <a:pt x="0" y="35"/>
                </a:lnTo>
                <a:lnTo>
                  <a:pt x="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5" name="Straight Connector 5914"/>
          <p:cNvSpPr/>
          <p:nvPr/>
        </p:nvSpPr>
        <p:spPr>
          <a:xfrm flipV="1">
            <a:off x="9085320" y="4434120"/>
            <a:ext cx="255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6" name="Straight Connector 5915"/>
          <p:cNvSpPr/>
          <p:nvPr/>
        </p:nvSpPr>
        <p:spPr>
          <a:xfrm flipV="1">
            <a:off x="9104400" y="4376880"/>
            <a:ext cx="9540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7" name="Freeform: Shape 5916"/>
          <p:cNvSpPr/>
          <p:nvPr/>
        </p:nvSpPr>
        <p:spPr>
          <a:xfrm>
            <a:off x="9110880" y="4376880"/>
            <a:ext cx="101520" cy="57240"/>
          </a:xfrm>
          <a:custGeom>
            <a:avLst/>
            <a:gdLst/>
            <a:ahLst/>
            <a:cxnLst/>
            <a:rect l="0" t="0" r="r" b="b"/>
            <a:pathLst>
              <a:path w="282" h="159" fill="none">
                <a:moveTo>
                  <a:pt x="0" y="159"/>
                </a:moveTo>
                <a:lnTo>
                  <a:pt x="247" y="0"/>
                </a:lnTo>
                <a:lnTo>
                  <a:pt x="282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8" name="Freeform: Shape 5917"/>
          <p:cNvSpPr/>
          <p:nvPr/>
        </p:nvSpPr>
        <p:spPr>
          <a:xfrm>
            <a:off x="9199800" y="4376880"/>
            <a:ext cx="12600" cy="76320"/>
          </a:xfrm>
          <a:custGeom>
            <a:avLst/>
            <a:gdLst/>
            <a:ahLst/>
            <a:cxnLst/>
            <a:rect l="0" t="0" r="r" b="b"/>
            <a:pathLst>
              <a:path w="35" h="212" fill="none">
                <a:moveTo>
                  <a:pt x="0" y="0"/>
                </a:moveTo>
                <a:lnTo>
                  <a:pt x="35" y="124"/>
                </a:lnTo>
                <a:lnTo>
                  <a:pt x="17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9" name="Freeform: Shape 5918"/>
          <p:cNvSpPr/>
          <p:nvPr/>
        </p:nvSpPr>
        <p:spPr>
          <a:xfrm>
            <a:off x="9205920" y="442152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18" y="0"/>
                </a:moveTo>
                <a:lnTo>
                  <a:pt x="0" y="88"/>
                </a:lnTo>
                <a:lnTo>
                  <a:pt x="53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0" name="Straight Connector 5919"/>
          <p:cNvSpPr/>
          <p:nvPr/>
        </p:nvSpPr>
        <p:spPr>
          <a:xfrm>
            <a:off x="9205920" y="4453200"/>
            <a:ext cx="19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1" name="Straight Connector 5920"/>
          <p:cNvSpPr/>
          <p:nvPr/>
        </p:nvSpPr>
        <p:spPr>
          <a:xfrm flipH="1" flipV="1">
            <a:off x="9498240" y="43131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2" name="Straight Connector 5921"/>
          <p:cNvSpPr/>
          <p:nvPr/>
        </p:nvSpPr>
        <p:spPr>
          <a:xfrm flipH="1" flipV="1">
            <a:off x="9491760" y="431316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3" name="Straight Connector 5922"/>
          <p:cNvSpPr/>
          <p:nvPr/>
        </p:nvSpPr>
        <p:spPr>
          <a:xfrm flipH="1" flipV="1">
            <a:off x="9479160" y="4307040"/>
            <a:ext cx="1908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4" name="Straight Connector 5923"/>
          <p:cNvSpPr/>
          <p:nvPr/>
        </p:nvSpPr>
        <p:spPr>
          <a:xfrm flipH="1" flipV="1">
            <a:off x="9473040" y="4307040"/>
            <a:ext cx="187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5" name="Straight Connector 5924"/>
          <p:cNvSpPr/>
          <p:nvPr/>
        </p:nvSpPr>
        <p:spPr>
          <a:xfrm flipH="1">
            <a:off x="9466560" y="430704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6" name="Straight Connector 5925"/>
          <p:cNvSpPr/>
          <p:nvPr/>
        </p:nvSpPr>
        <p:spPr>
          <a:xfrm flipH="1">
            <a:off x="9441000" y="4307040"/>
            <a:ext cx="320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7" name="Freeform: Shape 5926"/>
          <p:cNvSpPr/>
          <p:nvPr/>
        </p:nvSpPr>
        <p:spPr>
          <a:xfrm>
            <a:off x="9396720" y="4307040"/>
            <a:ext cx="69840" cy="31680"/>
          </a:xfrm>
          <a:custGeom>
            <a:avLst/>
            <a:gdLst/>
            <a:ahLst/>
            <a:cxnLst/>
            <a:rect l="0" t="0" r="r" b="b"/>
            <a:pathLst>
              <a:path w="194" h="88" fill="none">
                <a:moveTo>
                  <a:pt x="194" y="0"/>
                </a:moveTo>
                <a:lnTo>
                  <a:pt x="123" y="0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8" name="Freeform: Shape 5927"/>
          <p:cNvSpPr/>
          <p:nvPr/>
        </p:nvSpPr>
        <p:spPr>
          <a:xfrm>
            <a:off x="9377640" y="4307040"/>
            <a:ext cx="63360" cy="127080"/>
          </a:xfrm>
          <a:custGeom>
            <a:avLst/>
            <a:gdLst/>
            <a:ahLst/>
            <a:cxnLst/>
            <a:rect l="0" t="0" r="r" b="b"/>
            <a:pathLst>
              <a:path w="176" h="353" fill="none">
                <a:moveTo>
                  <a:pt x="176" y="0"/>
                </a:moveTo>
                <a:lnTo>
                  <a:pt x="53" y="88"/>
                </a:lnTo>
                <a:lnTo>
                  <a:pt x="0" y="3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55080" rIns="117000" bIns="550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9" name="Freeform: Shape 5928"/>
          <p:cNvSpPr/>
          <p:nvPr/>
        </p:nvSpPr>
        <p:spPr>
          <a:xfrm>
            <a:off x="9377640" y="4338720"/>
            <a:ext cx="63360" cy="146160"/>
          </a:xfrm>
          <a:custGeom>
            <a:avLst/>
            <a:gdLst/>
            <a:ahLst/>
            <a:cxnLst/>
            <a:rect l="0" t="0" r="r" b="b"/>
            <a:pathLst>
              <a:path w="176" h="406" fill="none">
                <a:moveTo>
                  <a:pt x="53" y="0"/>
                </a:moveTo>
                <a:lnTo>
                  <a:pt x="0" y="265"/>
                </a:lnTo>
                <a:lnTo>
                  <a:pt x="176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0" name="Freeform: Shape 5929"/>
          <p:cNvSpPr/>
          <p:nvPr/>
        </p:nvSpPr>
        <p:spPr>
          <a:xfrm>
            <a:off x="9377640" y="4434120"/>
            <a:ext cx="152280" cy="50760"/>
          </a:xfrm>
          <a:custGeom>
            <a:avLst/>
            <a:gdLst/>
            <a:ahLst/>
            <a:cxnLst/>
            <a:rect l="0" t="0" r="r" b="b"/>
            <a:pathLst>
              <a:path w="423" h="141" fill="none">
                <a:moveTo>
                  <a:pt x="0" y="0"/>
                </a:moveTo>
                <a:lnTo>
                  <a:pt x="176" y="141"/>
                </a:lnTo>
                <a:lnTo>
                  <a:pt x="423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1" name="Straight Connector 5930"/>
          <p:cNvSpPr/>
          <p:nvPr/>
        </p:nvSpPr>
        <p:spPr>
          <a:xfrm flipV="1">
            <a:off x="9441000" y="446580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2" name="Straight Connector 5931"/>
          <p:cNvSpPr/>
          <p:nvPr/>
        </p:nvSpPr>
        <p:spPr>
          <a:xfrm flipV="1">
            <a:off x="9529920" y="4465800"/>
            <a:ext cx="25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3" name="Straight Connector 5932"/>
          <p:cNvSpPr/>
          <p:nvPr/>
        </p:nvSpPr>
        <p:spPr>
          <a:xfrm flipH="1">
            <a:off x="9650880" y="428148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4" name="Straight Connector 5933"/>
          <p:cNvSpPr/>
          <p:nvPr/>
        </p:nvSpPr>
        <p:spPr>
          <a:xfrm flipH="1">
            <a:off x="9650880" y="4281480"/>
            <a:ext cx="126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5" name="Straight Connector 5934"/>
          <p:cNvSpPr/>
          <p:nvPr/>
        </p:nvSpPr>
        <p:spPr>
          <a:xfrm>
            <a:off x="9650880" y="430056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6" name="Straight Connector 5935"/>
          <p:cNvSpPr/>
          <p:nvPr/>
        </p:nvSpPr>
        <p:spPr>
          <a:xfrm flipH="1">
            <a:off x="9644400" y="430704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7" name="Straight Connector 5936"/>
          <p:cNvSpPr/>
          <p:nvPr/>
        </p:nvSpPr>
        <p:spPr>
          <a:xfrm flipH="1">
            <a:off x="9644400" y="43131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8" name="Straight Connector 5937"/>
          <p:cNvSpPr/>
          <p:nvPr/>
        </p:nvSpPr>
        <p:spPr>
          <a:xfrm>
            <a:off x="9644400" y="4326120"/>
            <a:ext cx="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9" name="Straight Connector 5938"/>
          <p:cNvSpPr/>
          <p:nvPr/>
        </p:nvSpPr>
        <p:spPr>
          <a:xfrm>
            <a:off x="9644400" y="4351320"/>
            <a:ext cx="19080" cy="1018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0" name="Freeform: Shape 5939"/>
          <p:cNvSpPr/>
          <p:nvPr/>
        </p:nvSpPr>
        <p:spPr>
          <a:xfrm>
            <a:off x="9644400" y="4364280"/>
            <a:ext cx="31680" cy="114480"/>
          </a:xfrm>
          <a:custGeom>
            <a:avLst/>
            <a:gdLst/>
            <a:ahLst/>
            <a:cxnLst/>
            <a:rect l="0" t="0" r="r" b="b"/>
            <a:pathLst>
              <a:path w="88" h="318" fill="none">
                <a:moveTo>
                  <a:pt x="0" y="0"/>
                </a:moveTo>
                <a:lnTo>
                  <a:pt x="53" y="247"/>
                </a:lnTo>
                <a:lnTo>
                  <a:pt x="88" y="3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1" name="Freeform: Shape 5940"/>
          <p:cNvSpPr/>
          <p:nvPr/>
        </p:nvSpPr>
        <p:spPr>
          <a:xfrm>
            <a:off x="9663480" y="4453200"/>
            <a:ext cx="19080" cy="25560"/>
          </a:xfrm>
          <a:custGeom>
            <a:avLst/>
            <a:gdLst/>
            <a:ahLst/>
            <a:cxnLst/>
            <a:rect l="0" t="0" r="r" b="b"/>
            <a:pathLst>
              <a:path w="53" h="71" fill="none">
                <a:moveTo>
                  <a:pt x="0" y="0"/>
                </a:moveTo>
                <a:lnTo>
                  <a:pt x="35" y="71"/>
                </a:lnTo>
                <a:lnTo>
                  <a:pt x="53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2" name="Straight Connector 5941"/>
          <p:cNvSpPr/>
          <p:nvPr/>
        </p:nvSpPr>
        <p:spPr>
          <a:xfrm flipV="1">
            <a:off x="9676080" y="4453200"/>
            <a:ext cx="129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3" name="Straight Connector 5942"/>
          <p:cNvSpPr/>
          <p:nvPr/>
        </p:nvSpPr>
        <p:spPr>
          <a:xfrm flipV="1">
            <a:off x="9682560" y="437040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4" name="Freeform: Shape 5943"/>
          <p:cNvSpPr/>
          <p:nvPr/>
        </p:nvSpPr>
        <p:spPr>
          <a:xfrm>
            <a:off x="9689040" y="4351320"/>
            <a:ext cx="37800" cy="101880"/>
          </a:xfrm>
          <a:custGeom>
            <a:avLst/>
            <a:gdLst/>
            <a:ahLst/>
            <a:cxnLst/>
            <a:rect l="0" t="0" r="r" b="b"/>
            <a:pathLst>
              <a:path w="105" h="283" fill="none">
                <a:moveTo>
                  <a:pt x="0" y="283"/>
                </a:moveTo>
                <a:lnTo>
                  <a:pt x="53" y="53"/>
                </a:lnTo>
                <a:lnTo>
                  <a:pt x="10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9880" rIns="117000" bIns="29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5" name="Freeform: Shape 5944"/>
          <p:cNvSpPr/>
          <p:nvPr/>
        </p:nvSpPr>
        <p:spPr>
          <a:xfrm>
            <a:off x="9708120" y="4345200"/>
            <a:ext cx="69840" cy="25200"/>
          </a:xfrm>
          <a:custGeom>
            <a:avLst/>
            <a:gdLst/>
            <a:ahLst/>
            <a:cxnLst/>
            <a:rect l="0" t="0" r="r" b="b"/>
            <a:pathLst>
              <a:path w="194" h="70" fill="none">
                <a:moveTo>
                  <a:pt x="0" y="70"/>
                </a:moveTo>
                <a:lnTo>
                  <a:pt x="52" y="17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6" name="Freeform: Shape 5945"/>
          <p:cNvSpPr/>
          <p:nvPr/>
        </p:nvSpPr>
        <p:spPr>
          <a:xfrm>
            <a:off x="9726840" y="4345200"/>
            <a:ext cx="82800" cy="12600"/>
          </a:xfrm>
          <a:custGeom>
            <a:avLst/>
            <a:gdLst/>
            <a:ahLst/>
            <a:cxnLst/>
            <a:rect l="0" t="0" r="r" b="b"/>
            <a:pathLst>
              <a:path w="230" h="35" fill="none">
                <a:moveTo>
                  <a:pt x="0" y="17"/>
                </a:moveTo>
                <a:lnTo>
                  <a:pt x="142" y="0"/>
                </a:lnTo>
                <a:lnTo>
                  <a:pt x="23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7" name="Straight Connector 5946"/>
          <p:cNvSpPr/>
          <p:nvPr/>
        </p:nvSpPr>
        <p:spPr>
          <a:xfrm>
            <a:off x="9777960" y="434520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8" name="Straight Connector 5947"/>
          <p:cNvSpPr/>
          <p:nvPr/>
        </p:nvSpPr>
        <p:spPr>
          <a:xfrm>
            <a:off x="9809640" y="435780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9" name="Straight Connector 5948"/>
          <p:cNvSpPr/>
          <p:nvPr/>
        </p:nvSpPr>
        <p:spPr>
          <a:xfrm flipV="1">
            <a:off x="9955800" y="4357800"/>
            <a:ext cx="61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0" name="Straight Connector 5949"/>
          <p:cNvSpPr/>
          <p:nvPr/>
        </p:nvSpPr>
        <p:spPr>
          <a:xfrm flipV="1">
            <a:off x="9955800" y="435780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1" name="Straight Connector 5950"/>
          <p:cNvSpPr/>
          <p:nvPr/>
        </p:nvSpPr>
        <p:spPr>
          <a:xfrm flipV="1">
            <a:off x="9961920" y="435132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2" name="Straight Connector 5951"/>
          <p:cNvSpPr/>
          <p:nvPr/>
        </p:nvSpPr>
        <p:spPr>
          <a:xfrm flipV="1">
            <a:off x="9968400" y="4332240"/>
            <a:ext cx="381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3" name="Straight Connector 5952"/>
          <p:cNvSpPr/>
          <p:nvPr/>
        </p:nvSpPr>
        <p:spPr>
          <a:xfrm flipV="1">
            <a:off x="9981000" y="4307040"/>
            <a:ext cx="5724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4" name="Freeform: Shape 5953"/>
          <p:cNvSpPr/>
          <p:nvPr/>
        </p:nvSpPr>
        <p:spPr>
          <a:xfrm>
            <a:off x="10006560" y="42940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 fill="none">
                <a:moveTo>
                  <a:pt x="0" y="106"/>
                </a:moveTo>
                <a:lnTo>
                  <a:pt x="88" y="36"/>
                </a:lnTo>
                <a:lnTo>
                  <a:pt x="106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5" name="Straight Connector 5954"/>
          <p:cNvSpPr/>
          <p:nvPr/>
        </p:nvSpPr>
        <p:spPr>
          <a:xfrm flipV="1">
            <a:off x="10038240" y="4287960"/>
            <a:ext cx="6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6" name="Straight Connector 5955"/>
          <p:cNvSpPr/>
          <p:nvPr/>
        </p:nvSpPr>
        <p:spPr>
          <a:xfrm flipV="1">
            <a:off x="10044720" y="4281480"/>
            <a:ext cx="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7" name="Freeform: Shape 5956"/>
          <p:cNvSpPr/>
          <p:nvPr/>
        </p:nvSpPr>
        <p:spPr>
          <a:xfrm>
            <a:off x="10025640" y="4281480"/>
            <a:ext cx="19080" cy="6480"/>
          </a:xfrm>
          <a:custGeom>
            <a:avLst/>
            <a:gdLst/>
            <a:ahLst/>
            <a:cxnLst/>
            <a:rect l="0" t="0" r="r" b="b"/>
            <a:pathLst>
              <a:path w="53" h="18" fill="none">
                <a:moveTo>
                  <a:pt x="53" y="18"/>
                </a:moveTo>
                <a:lnTo>
                  <a:pt x="53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8" name="Straight Connector 5957"/>
          <p:cNvSpPr/>
          <p:nvPr/>
        </p:nvSpPr>
        <p:spPr>
          <a:xfrm flipH="1">
            <a:off x="10013040" y="428148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9" name="Freeform: Shape 5958"/>
          <p:cNvSpPr/>
          <p:nvPr/>
        </p:nvSpPr>
        <p:spPr>
          <a:xfrm>
            <a:off x="9987480" y="4281480"/>
            <a:ext cx="38160" cy="19080"/>
          </a:xfrm>
          <a:custGeom>
            <a:avLst/>
            <a:gdLst/>
            <a:ahLst/>
            <a:cxnLst/>
            <a:rect l="0" t="0" r="r" b="b"/>
            <a:pathLst>
              <a:path w="106" h="53" fill="none">
                <a:moveTo>
                  <a:pt x="106" y="0"/>
                </a:moveTo>
                <a:lnTo>
                  <a:pt x="71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0" name="Freeform: Shape 5959"/>
          <p:cNvSpPr/>
          <p:nvPr/>
        </p:nvSpPr>
        <p:spPr>
          <a:xfrm>
            <a:off x="9981000" y="4281480"/>
            <a:ext cx="32040" cy="31680"/>
          </a:xfrm>
          <a:custGeom>
            <a:avLst/>
            <a:gdLst/>
            <a:ahLst/>
            <a:cxnLst/>
            <a:rect l="0" t="0" r="r" b="b"/>
            <a:pathLst>
              <a:path w="89" h="88" fill="none">
                <a:moveTo>
                  <a:pt x="89" y="0"/>
                </a:moveTo>
                <a:lnTo>
                  <a:pt x="18" y="53"/>
                </a:lnTo>
                <a:lnTo>
                  <a:pt x="0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1" name="Straight Connector 5960"/>
          <p:cNvSpPr/>
          <p:nvPr/>
        </p:nvSpPr>
        <p:spPr>
          <a:xfrm flipH="1">
            <a:off x="9968400" y="430056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2" name="Straight Connector 5961"/>
          <p:cNvSpPr/>
          <p:nvPr/>
        </p:nvSpPr>
        <p:spPr>
          <a:xfrm flipH="1">
            <a:off x="9968400" y="431316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3" name="Straight Connector 5962"/>
          <p:cNvSpPr/>
          <p:nvPr/>
        </p:nvSpPr>
        <p:spPr>
          <a:xfrm>
            <a:off x="9968400" y="43768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4" name="Straight Connector 5963"/>
          <p:cNvSpPr/>
          <p:nvPr/>
        </p:nvSpPr>
        <p:spPr>
          <a:xfrm>
            <a:off x="9968400" y="4389480"/>
            <a:ext cx="2556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5" name="Straight Connector 5964"/>
          <p:cNvSpPr/>
          <p:nvPr/>
        </p:nvSpPr>
        <p:spPr>
          <a:xfrm>
            <a:off x="9987480" y="4440600"/>
            <a:ext cx="76320" cy="442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720" rIns="117000" bIns="-277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6" name="Freeform: Shape 5965"/>
          <p:cNvSpPr/>
          <p:nvPr/>
        </p:nvSpPr>
        <p:spPr>
          <a:xfrm>
            <a:off x="9993960" y="4446720"/>
            <a:ext cx="88920" cy="38160"/>
          </a:xfrm>
          <a:custGeom>
            <a:avLst/>
            <a:gdLst/>
            <a:ahLst/>
            <a:cxnLst/>
            <a:rect l="0" t="0" r="r" b="b"/>
            <a:pathLst>
              <a:path w="247" h="106" fill="none">
                <a:moveTo>
                  <a:pt x="0" y="0"/>
                </a:moveTo>
                <a:lnTo>
                  <a:pt x="194" y="106"/>
                </a:lnTo>
                <a:lnTo>
                  <a:pt x="247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7" name="Straight Connector 5966"/>
          <p:cNvSpPr/>
          <p:nvPr/>
        </p:nvSpPr>
        <p:spPr>
          <a:xfrm>
            <a:off x="10063800" y="44848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8" name="Straight Connector 5967"/>
          <p:cNvSpPr/>
          <p:nvPr/>
        </p:nvSpPr>
        <p:spPr>
          <a:xfrm>
            <a:off x="10197000" y="4179600"/>
            <a:ext cx="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9" name="Straight Connector 5968"/>
          <p:cNvSpPr/>
          <p:nvPr/>
        </p:nvSpPr>
        <p:spPr>
          <a:xfrm>
            <a:off x="10197000" y="417960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0" name="Straight Connector 5969"/>
          <p:cNvSpPr/>
          <p:nvPr/>
        </p:nvSpPr>
        <p:spPr>
          <a:xfrm>
            <a:off x="10197000" y="4198680"/>
            <a:ext cx="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1" name="Straight Connector 5970"/>
          <p:cNvSpPr/>
          <p:nvPr/>
        </p:nvSpPr>
        <p:spPr>
          <a:xfrm>
            <a:off x="10197000" y="4211640"/>
            <a:ext cx="648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2" name="Straight Connector 5971"/>
          <p:cNvSpPr/>
          <p:nvPr/>
        </p:nvSpPr>
        <p:spPr>
          <a:xfrm>
            <a:off x="10197000" y="4230720"/>
            <a:ext cx="25560" cy="139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7680" rIns="117000" bIns="676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3" name="Straight Connector 5972"/>
          <p:cNvSpPr/>
          <p:nvPr/>
        </p:nvSpPr>
        <p:spPr>
          <a:xfrm>
            <a:off x="10203480" y="4268880"/>
            <a:ext cx="31680" cy="165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4" name="Freeform: Shape 5973"/>
          <p:cNvSpPr/>
          <p:nvPr/>
        </p:nvSpPr>
        <p:spPr>
          <a:xfrm>
            <a:off x="10222560" y="4370400"/>
            <a:ext cx="12600" cy="63720"/>
          </a:xfrm>
          <a:custGeom>
            <a:avLst/>
            <a:gdLst/>
            <a:ahLst/>
            <a:cxnLst/>
            <a:rect l="0" t="0" r="r" b="b"/>
            <a:pathLst>
              <a:path w="35" h="177" fill="none">
                <a:moveTo>
                  <a:pt x="0" y="0"/>
                </a:moveTo>
                <a:lnTo>
                  <a:pt x="35" y="177"/>
                </a:lnTo>
                <a:lnTo>
                  <a:pt x="0" y="8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5" name="Straight Connector 5974"/>
          <p:cNvSpPr/>
          <p:nvPr/>
        </p:nvSpPr>
        <p:spPr>
          <a:xfrm flipH="1" flipV="1">
            <a:off x="10222560" y="4402440"/>
            <a:ext cx="126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6" name="Straight Connector 5975"/>
          <p:cNvSpPr/>
          <p:nvPr/>
        </p:nvSpPr>
        <p:spPr>
          <a:xfrm>
            <a:off x="10178280" y="4326120"/>
            <a:ext cx="378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7" name="Straight Connector 5976"/>
          <p:cNvSpPr/>
          <p:nvPr/>
        </p:nvSpPr>
        <p:spPr>
          <a:xfrm>
            <a:off x="10178280" y="4326120"/>
            <a:ext cx="442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8" name="Straight Connector 5977"/>
          <p:cNvSpPr/>
          <p:nvPr/>
        </p:nvSpPr>
        <p:spPr>
          <a:xfrm>
            <a:off x="10216080" y="4351320"/>
            <a:ext cx="44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9" name="Freeform: Shape 5978"/>
          <p:cNvSpPr/>
          <p:nvPr/>
        </p:nvSpPr>
        <p:spPr>
          <a:xfrm>
            <a:off x="10222560" y="4338720"/>
            <a:ext cx="76320" cy="19080"/>
          </a:xfrm>
          <a:custGeom>
            <a:avLst/>
            <a:gdLst/>
            <a:ahLst/>
            <a:cxnLst/>
            <a:rect l="0" t="0" r="r" b="b"/>
            <a:pathLst>
              <a:path w="212" h="53" fill="none">
                <a:moveTo>
                  <a:pt x="0" y="35"/>
                </a:moveTo>
                <a:lnTo>
                  <a:pt x="106" y="53"/>
                </a:lnTo>
                <a:lnTo>
                  <a:pt x="2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0" name="Freeform: Shape 5979"/>
          <p:cNvSpPr/>
          <p:nvPr/>
        </p:nvSpPr>
        <p:spPr>
          <a:xfrm>
            <a:off x="10260720" y="4287960"/>
            <a:ext cx="95400" cy="69840"/>
          </a:xfrm>
          <a:custGeom>
            <a:avLst/>
            <a:gdLst/>
            <a:ahLst/>
            <a:cxnLst/>
            <a:rect l="0" t="0" r="r" b="b"/>
            <a:pathLst>
              <a:path w="265" h="194" fill="none">
                <a:moveTo>
                  <a:pt x="0" y="194"/>
                </a:moveTo>
                <a:lnTo>
                  <a:pt x="106" y="141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1" name="Freeform: Shape 5980"/>
          <p:cNvSpPr/>
          <p:nvPr/>
        </p:nvSpPr>
        <p:spPr>
          <a:xfrm>
            <a:off x="10298880" y="4255920"/>
            <a:ext cx="82440" cy="82800"/>
          </a:xfrm>
          <a:custGeom>
            <a:avLst/>
            <a:gdLst/>
            <a:ahLst/>
            <a:cxnLst/>
            <a:rect l="0" t="0" r="r" b="b"/>
            <a:pathLst>
              <a:path w="229" h="230" fill="none">
                <a:moveTo>
                  <a:pt x="0" y="230"/>
                </a:moveTo>
                <a:lnTo>
                  <a:pt x="159" y="89"/>
                </a:lnTo>
                <a:lnTo>
                  <a:pt x="2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2" name="Straight Connector 5981"/>
          <p:cNvSpPr/>
          <p:nvPr/>
        </p:nvSpPr>
        <p:spPr>
          <a:xfrm flipV="1">
            <a:off x="10356120" y="4249800"/>
            <a:ext cx="252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3" name="Straight Connector 5982"/>
          <p:cNvSpPr/>
          <p:nvPr/>
        </p:nvSpPr>
        <p:spPr>
          <a:xfrm flipV="1">
            <a:off x="10381320" y="4230720"/>
            <a:ext cx="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4" name="Freeform: Shape 5983"/>
          <p:cNvSpPr/>
          <p:nvPr/>
        </p:nvSpPr>
        <p:spPr>
          <a:xfrm>
            <a:off x="10362240" y="423072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53"/>
                </a:moveTo>
                <a:lnTo>
                  <a:pt x="53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5" name="Freeform: Shape 5984"/>
          <p:cNvSpPr/>
          <p:nvPr/>
        </p:nvSpPr>
        <p:spPr>
          <a:xfrm>
            <a:off x="10349640" y="4230720"/>
            <a:ext cx="31680" cy="19080"/>
          </a:xfrm>
          <a:custGeom>
            <a:avLst/>
            <a:gdLst/>
            <a:ahLst/>
            <a:cxnLst/>
            <a:rect l="0" t="0" r="r" b="b"/>
            <a:pathLst>
              <a:path w="88" h="53" fill="none">
                <a:moveTo>
                  <a:pt x="88" y="0"/>
                </a:moveTo>
                <a:lnTo>
                  <a:pt x="35" y="17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6" name="Freeform: Shape 5985"/>
          <p:cNvSpPr/>
          <p:nvPr/>
        </p:nvSpPr>
        <p:spPr>
          <a:xfrm>
            <a:off x="10330560" y="4236840"/>
            <a:ext cx="31680" cy="57240"/>
          </a:xfrm>
          <a:custGeom>
            <a:avLst/>
            <a:gdLst/>
            <a:ahLst/>
            <a:cxnLst/>
            <a:rect l="0" t="0" r="r" b="b"/>
            <a:pathLst>
              <a:path w="88" h="159" fill="none">
                <a:moveTo>
                  <a:pt x="88" y="0"/>
                </a:moveTo>
                <a:lnTo>
                  <a:pt x="53" y="36"/>
                </a:lnTo>
                <a:lnTo>
                  <a:pt x="0" y="159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7" name="Straight Connector 5986"/>
          <p:cNvSpPr/>
          <p:nvPr/>
        </p:nvSpPr>
        <p:spPr>
          <a:xfrm flipH="1">
            <a:off x="10317960" y="4249800"/>
            <a:ext cx="3168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8" name="Freeform: Shape 5987"/>
          <p:cNvSpPr/>
          <p:nvPr/>
        </p:nvSpPr>
        <p:spPr>
          <a:xfrm>
            <a:off x="10317960" y="4294080"/>
            <a:ext cx="12600" cy="89280"/>
          </a:xfrm>
          <a:custGeom>
            <a:avLst/>
            <a:gdLst/>
            <a:ahLst/>
            <a:cxnLst/>
            <a:rect l="0" t="0" r="r" b="b"/>
            <a:pathLst>
              <a:path w="35" h="248" fill="none">
                <a:moveTo>
                  <a:pt x="35" y="0"/>
                </a:moveTo>
                <a:lnTo>
                  <a:pt x="0" y="142"/>
                </a:lnTo>
                <a:lnTo>
                  <a:pt x="17" y="24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7280" rIns="117000" bIns="17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9" name="Freeform: Shape 5988"/>
          <p:cNvSpPr/>
          <p:nvPr/>
        </p:nvSpPr>
        <p:spPr>
          <a:xfrm>
            <a:off x="10317960" y="4345200"/>
            <a:ext cx="19080" cy="50760"/>
          </a:xfrm>
          <a:custGeom>
            <a:avLst/>
            <a:gdLst/>
            <a:ahLst/>
            <a:cxnLst/>
            <a:rect l="0" t="0" r="r" b="b"/>
            <a:pathLst>
              <a:path w="53" h="141" fill="none">
                <a:moveTo>
                  <a:pt x="0" y="0"/>
                </a:moveTo>
                <a:lnTo>
                  <a:pt x="17" y="106"/>
                </a:lnTo>
                <a:lnTo>
                  <a:pt x="53" y="1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0" name="Straight Connector 5989"/>
          <p:cNvSpPr/>
          <p:nvPr/>
        </p:nvSpPr>
        <p:spPr>
          <a:xfrm>
            <a:off x="10324080" y="4383360"/>
            <a:ext cx="19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1" name="Straight Connector 5990"/>
          <p:cNvSpPr/>
          <p:nvPr/>
        </p:nvSpPr>
        <p:spPr>
          <a:xfrm>
            <a:off x="10337040" y="4395960"/>
            <a:ext cx="316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2" name="Straight Connector 5991"/>
          <p:cNvSpPr/>
          <p:nvPr/>
        </p:nvSpPr>
        <p:spPr>
          <a:xfrm>
            <a:off x="10343160" y="4395960"/>
            <a:ext cx="255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3" name="Straight Connector 5992"/>
          <p:cNvSpPr/>
          <p:nvPr/>
        </p:nvSpPr>
        <p:spPr>
          <a:xfrm flipV="1">
            <a:off x="10578240" y="4211640"/>
            <a:ext cx="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4" name="Straight Connector 5993"/>
          <p:cNvSpPr/>
          <p:nvPr/>
        </p:nvSpPr>
        <p:spPr>
          <a:xfrm flipH="1" flipV="1">
            <a:off x="10572120" y="420516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5" name="Straight Connector 5994"/>
          <p:cNvSpPr/>
          <p:nvPr/>
        </p:nvSpPr>
        <p:spPr>
          <a:xfrm flipH="1" flipV="1">
            <a:off x="10572120" y="4198680"/>
            <a:ext cx="61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6" name="Freeform: Shape 5995"/>
          <p:cNvSpPr/>
          <p:nvPr/>
        </p:nvSpPr>
        <p:spPr>
          <a:xfrm>
            <a:off x="10546560" y="4186080"/>
            <a:ext cx="25560" cy="19080"/>
          </a:xfrm>
          <a:custGeom>
            <a:avLst/>
            <a:gdLst/>
            <a:ahLst/>
            <a:cxnLst/>
            <a:rect l="0" t="0" r="r" b="b"/>
            <a:pathLst>
              <a:path w="71" h="53" fill="none">
                <a:moveTo>
                  <a:pt x="71" y="53"/>
                </a:moveTo>
                <a:lnTo>
                  <a:pt x="71" y="35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7" name="Straight Connector 5996"/>
          <p:cNvSpPr/>
          <p:nvPr/>
        </p:nvSpPr>
        <p:spPr>
          <a:xfrm flipH="1" flipV="1">
            <a:off x="10533960" y="4186080"/>
            <a:ext cx="381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8" name="Freeform: Shape 5997"/>
          <p:cNvSpPr/>
          <p:nvPr/>
        </p:nvSpPr>
        <p:spPr>
          <a:xfrm>
            <a:off x="10489320" y="4186080"/>
            <a:ext cx="57240" cy="25560"/>
          </a:xfrm>
          <a:custGeom>
            <a:avLst/>
            <a:gdLst/>
            <a:ahLst/>
            <a:cxnLst/>
            <a:rect l="0" t="0" r="r" b="b"/>
            <a:pathLst>
              <a:path w="159" h="71" fill="none">
                <a:moveTo>
                  <a:pt x="159" y="0"/>
                </a:moveTo>
                <a:lnTo>
                  <a:pt x="124" y="0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9" name="Straight Connector 5998"/>
          <p:cNvSpPr/>
          <p:nvPr/>
        </p:nvSpPr>
        <p:spPr>
          <a:xfrm flipH="1">
            <a:off x="10483200" y="4186080"/>
            <a:ext cx="50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0" name="Straight Connector 5999"/>
          <p:cNvSpPr/>
          <p:nvPr/>
        </p:nvSpPr>
        <p:spPr>
          <a:xfrm flipH="1">
            <a:off x="10483200" y="4211640"/>
            <a:ext cx="6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1" name="Straight Connector 6000"/>
          <p:cNvSpPr/>
          <p:nvPr/>
        </p:nvSpPr>
        <p:spPr>
          <a:xfrm flipH="1">
            <a:off x="10464120" y="4217760"/>
            <a:ext cx="190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2" name="Freeform: Shape 6001"/>
          <p:cNvSpPr/>
          <p:nvPr/>
        </p:nvSpPr>
        <p:spPr>
          <a:xfrm>
            <a:off x="10457640" y="4224240"/>
            <a:ext cx="25560" cy="146160"/>
          </a:xfrm>
          <a:custGeom>
            <a:avLst/>
            <a:gdLst/>
            <a:ahLst/>
            <a:cxnLst/>
            <a:rect l="0" t="0" r="r" b="b"/>
            <a:pathLst>
              <a:path w="71" h="406" fill="none">
                <a:moveTo>
                  <a:pt x="71" y="0"/>
                </a:moveTo>
                <a:lnTo>
                  <a:pt x="18" y="71"/>
                </a:lnTo>
                <a:lnTo>
                  <a:pt x="0" y="4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3" name="Freeform: Shape 6002"/>
          <p:cNvSpPr/>
          <p:nvPr/>
        </p:nvSpPr>
        <p:spPr>
          <a:xfrm>
            <a:off x="10457640" y="4249800"/>
            <a:ext cx="44640" cy="203400"/>
          </a:xfrm>
          <a:custGeom>
            <a:avLst/>
            <a:gdLst/>
            <a:ahLst/>
            <a:cxnLst/>
            <a:rect l="0" t="0" r="r" b="b"/>
            <a:pathLst>
              <a:path w="124" h="565" fill="none">
                <a:moveTo>
                  <a:pt x="18" y="0"/>
                </a:moveTo>
                <a:lnTo>
                  <a:pt x="0" y="335"/>
                </a:lnTo>
                <a:lnTo>
                  <a:pt x="124" y="5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4" name="Freeform: Shape 6003"/>
          <p:cNvSpPr/>
          <p:nvPr/>
        </p:nvSpPr>
        <p:spPr>
          <a:xfrm>
            <a:off x="10457640" y="4370400"/>
            <a:ext cx="146160" cy="82800"/>
          </a:xfrm>
          <a:custGeom>
            <a:avLst/>
            <a:gdLst/>
            <a:ahLst/>
            <a:cxnLst/>
            <a:rect l="0" t="0" r="r" b="b"/>
            <a:pathLst>
              <a:path w="406" h="230" fill="none">
                <a:moveTo>
                  <a:pt x="0" y="0"/>
                </a:moveTo>
                <a:lnTo>
                  <a:pt x="124" y="230"/>
                </a:lnTo>
                <a:lnTo>
                  <a:pt x="406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5" name="Freeform: Shape 6004"/>
          <p:cNvSpPr/>
          <p:nvPr/>
        </p:nvSpPr>
        <p:spPr>
          <a:xfrm>
            <a:off x="10502280" y="4338720"/>
            <a:ext cx="203040" cy="114480"/>
          </a:xfrm>
          <a:custGeom>
            <a:avLst/>
            <a:gdLst/>
            <a:ahLst/>
            <a:cxnLst/>
            <a:rect l="0" t="0" r="r" b="b"/>
            <a:pathLst>
              <a:path w="564" h="318" fill="none">
                <a:moveTo>
                  <a:pt x="0" y="318"/>
                </a:moveTo>
                <a:lnTo>
                  <a:pt x="282" y="300"/>
                </a:lnTo>
                <a:lnTo>
                  <a:pt x="56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2480" rIns="117000" bIns="424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6" name="Freeform: Shape 6005"/>
          <p:cNvSpPr/>
          <p:nvPr/>
        </p:nvSpPr>
        <p:spPr>
          <a:xfrm>
            <a:off x="10603800" y="4287960"/>
            <a:ext cx="127080" cy="158760"/>
          </a:xfrm>
          <a:custGeom>
            <a:avLst/>
            <a:gdLst/>
            <a:ahLst/>
            <a:cxnLst/>
            <a:rect l="0" t="0" r="r" b="b"/>
            <a:pathLst>
              <a:path w="353" h="441" fill="none">
                <a:moveTo>
                  <a:pt x="0" y="441"/>
                </a:moveTo>
                <a:lnTo>
                  <a:pt x="282" y="141"/>
                </a:lnTo>
                <a:lnTo>
                  <a:pt x="35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7" name="Freeform: Shape 6006"/>
          <p:cNvSpPr/>
          <p:nvPr/>
        </p:nvSpPr>
        <p:spPr>
          <a:xfrm>
            <a:off x="10692720" y="4173480"/>
            <a:ext cx="38160" cy="165240"/>
          </a:xfrm>
          <a:custGeom>
            <a:avLst/>
            <a:gdLst/>
            <a:ahLst/>
            <a:cxnLst/>
            <a:rect l="0" t="0" r="r" b="b"/>
            <a:pathLst>
              <a:path w="106" h="459" fill="none">
                <a:moveTo>
                  <a:pt x="35" y="459"/>
                </a:moveTo>
                <a:lnTo>
                  <a:pt x="106" y="3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8" name="Freeform: Shape 6007"/>
          <p:cNvSpPr/>
          <p:nvPr/>
        </p:nvSpPr>
        <p:spPr>
          <a:xfrm>
            <a:off x="10603800" y="4147920"/>
            <a:ext cx="127080" cy="140040"/>
          </a:xfrm>
          <a:custGeom>
            <a:avLst/>
            <a:gdLst/>
            <a:ahLst/>
            <a:cxnLst/>
            <a:rect l="0" t="0" r="r" b="b"/>
            <a:pathLst>
              <a:path w="353" h="389" fill="none">
                <a:moveTo>
                  <a:pt x="353" y="389"/>
                </a:moveTo>
                <a:lnTo>
                  <a:pt x="247" y="7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68040" rIns="117000" bIns="68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9" name="Freeform: Shape 6008"/>
          <p:cNvSpPr/>
          <p:nvPr/>
        </p:nvSpPr>
        <p:spPr>
          <a:xfrm>
            <a:off x="10591200" y="4147920"/>
            <a:ext cx="101520" cy="25560"/>
          </a:xfrm>
          <a:custGeom>
            <a:avLst/>
            <a:gdLst/>
            <a:ahLst/>
            <a:cxnLst/>
            <a:rect l="0" t="0" r="r" b="b"/>
            <a:pathLst>
              <a:path w="282" h="71" fill="none">
                <a:moveTo>
                  <a:pt x="282" y="71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0" name="Straight Connector 6009"/>
          <p:cNvSpPr/>
          <p:nvPr/>
        </p:nvSpPr>
        <p:spPr>
          <a:xfrm flipH="1">
            <a:off x="10591200" y="414792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1" name="Straight Connector 6010"/>
          <p:cNvSpPr/>
          <p:nvPr/>
        </p:nvSpPr>
        <p:spPr>
          <a:xfrm>
            <a:off x="10788120" y="410976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2" name="Freeform: Shape 6011"/>
          <p:cNvSpPr/>
          <p:nvPr/>
        </p:nvSpPr>
        <p:spPr>
          <a:xfrm>
            <a:off x="10788120" y="4109760"/>
            <a:ext cx="19080" cy="44640"/>
          </a:xfrm>
          <a:custGeom>
            <a:avLst/>
            <a:gdLst/>
            <a:ahLst/>
            <a:cxnLst/>
            <a:rect l="0" t="0" r="r" b="b"/>
            <a:pathLst>
              <a:path w="53" h="124" fill="none">
                <a:moveTo>
                  <a:pt x="0" y="0"/>
                </a:moveTo>
                <a:lnTo>
                  <a:pt x="17" y="0"/>
                </a:lnTo>
                <a:lnTo>
                  <a:pt x="53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3" name="Straight Connector 6012"/>
          <p:cNvSpPr/>
          <p:nvPr/>
        </p:nvSpPr>
        <p:spPr>
          <a:xfrm>
            <a:off x="10794240" y="410976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4" name="Straight Connector 6013"/>
          <p:cNvSpPr/>
          <p:nvPr/>
        </p:nvSpPr>
        <p:spPr>
          <a:xfrm>
            <a:off x="10807200" y="4154400"/>
            <a:ext cx="612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5" name="Straight Connector 6014"/>
          <p:cNvSpPr/>
          <p:nvPr/>
        </p:nvSpPr>
        <p:spPr>
          <a:xfrm>
            <a:off x="10813320" y="4173480"/>
            <a:ext cx="64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6" name="Straight Connector 6015"/>
          <p:cNvSpPr/>
          <p:nvPr/>
        </p:nvSpPr>
        <p:spPr>
          <a:xfrm>
            <a:off x="10813320" y="4186080"/>
            <a:ext cx="1908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7" name="Straight Connector 6016"/>
          <p:cNvSpPr/>
          <p:nvPr/>
        </p:nvSpPr>
        <p:spPr>
          <a:xfrm>
            <a:off x="10819800" y="4205160"/>
            <a:ext cx="1908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8" name="Straight Connector 6017"/>
          <p:cNvSpPr/>
          <p:nvPr/>
        </p:nvSpPr>
        <p:spPr>
          <a:xfrm>
            <a:off x="10832400" y="4249800"/>
            <a:ext cx="255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9" name="Straight Connector 6018"/>
          <p:cNvSpPr/>
          <p:nvPr/>
        </p:nvSpPr>
        <p:spPr>
          <a:xfrm>
            <a:off x="10838880" y="4281480"/>
            <a:ext cx="25560" cy="828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10800" rIns="117000" bIns="10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0" name="Freeform: Shape 6019"/>
          <p:cNvSpPr/>
          <p:nvPr/>
        </p:nvSpPr>
        <p:spPr>
          <a:xfrm>
            <a:off x="10857960" y="434520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0" y="0"/>
                </a:moveTo>
                <a:lnTo>
                  <a:pt x="18" y="53"/>
                </a:lnTo>
                <a:lnTo>
                  <a:pt x="53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1" name="Straight Connector 6020"/>
          <p:cNvSpPr/>
          <p:nvPr/>
        </p:nvSpPr>
        <p:spPr>
          <a:xfrm>
            <a:off x="10864440" y="43642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2" name="Straight Connector 6021"/>
          <p:cNvSpPr/>
          <p:nvPr/>
        </p:nvSpPr>
        <p:spPr>
          <a:xfrm>
            <a:off x="10889640" y="4205160"/>
            <a:ext cx="6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3" name="Straight Connector 6022"/>
          <p:cNvSpPr/>
          <p:nvPr/>
        </p:nvSpPr>
        <p:spPr>
          <a:xfrm>
            <a:off x="10889640" y="4205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4" name="Straight Connector 6023"/>
          <p:cNvSpPr/>
          <p:nvPr/>
        </p:nvSpPr>
        <p:spPr>
          <a:xfrm>
            <a:off x="10896120" y="420516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5" name="Straight Connector 6024"/>
          <p:cNvSpPr/>
          <p:nvPr/>
        </p:nvSpPr>
        <p:spPr>
          <a:xfrm>
            <a:off x="10902240" y="420516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6" name="Straight Connector 6025"/>
          <p:cNvSpPr/>
          <p:nvPr/>
        </p:nvSpPr>
        <p:spPr>
          <a:xfrm>
            <a:off x="10908720" y="4205160"/>
            <a:ext cx="381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7" name="Freeform: Shape 6026"/>
          <p:cNvSpPr/>
          <p:nvPr/>
        </p:nvSpPr>
        <p:spPr>
          <a:xfrm>
            <a:off x="10921320" y="4211640"/>
            <a:ext cx="57240" cy="76320"/>
          </a:xfrm>
          <a:custGeom>
            <a:avLst/>
            <a:gdLst/>
            <a:ahLst/>
            <a:cxnLst/>
            <a:rect l="0" t="0" r="r" b="b"/>
            <a:pathLst>
              <a:path w="159" h="212" fill="none">
                <a:moveTo>
                  <a:pt x="0" y="0"/>
                </a:moveTo>
                <a:lnTo>
                  <a:pt x="71" y="70"/>
                </a:lnTo>
                <a:lnTo>
                  <a:pt x="159" y="21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8" name="Freeform: Shape 6027"/>
          <p:cNvSpPr/>
          <p:nvPr/>
        </p:nvSpPr>
        <p:spPr>
          <a:xfrm>
            <a:off x="10946880" y="4236840"/>
            <a:ext cx="31680" cy="120960"/>
          </a:xfrm>
          <a:custGeom>
            <a:avLst/>
            <a:gdLst/>
            <a:ahLst/>
            <a:cxnLst/>
            <a:rect l="0" t="0" r="r" b="b"/>
            <a:pathLst>
              <a:path w="88" h="336" fill="none">
                <a:moveTo>
                  <a:pt x="0" y="0"/>
                </a:moveTo>
                <a:lnTo>
                  <a:pt x="88" y="142"/>
                </a:lnTo>
                <a:lnTo>
                  <a:pt x="53" y="33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9" name="Freeform: Shape 6028"/>
          <p:cNvSpPr/>
          <p:nvPr/>
        </p:nvSpPr>
        <p:spPr>
          <a:xfrm>
            <a:off x="10896120" y="4287960"/>
            <a:ext cx="82440" cy="95400"/>
          </a:xfrm>
          <a:custGeom>
            <a:avLst/>
            <a:gdLst/>
            <a:ahLst/>
            <a:cxnLst/>
            <a:rect l="0" t="0" r="r" b="b"/>
            <a:pathLst>
              <a:path w="229" h="265" fill="none">
                <a:moveTo>
                  <a:pt x="229" y="0"/>
                </a:moveTo>
                <a:lnTo>
                  <a:pt x="194" y="194"/>
                </a:lnTo>
                <a:lnTo>
                  <a:pt x="0" y="26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0" name="Freeform: Shape 6029"/>
          <p:cNvSpPr/>
          <p:nvPr/>
        </p:nvSpPr>
        <p:spPr>
          <a:xfrm>
            <a:off x="10870560" y="4357800"/>
            <a:ext cx="95400" cy="25560"/>
          </a:xfrm>
          <a:custGeom>
            <a:avLst/>
            <a:gdLst/>
            <a:ahLst/>
            <a:cxnLst/>
            <a:rect l="0" t="0" r="r" b="b"/>
            <a:pathLst>
              <a:path w="265" h="71" fill="none">
                <a:moveTo>
                  <a:pt x="265" y="0"/>
                </a:moveTo>
                <a:lnTo>
                  <a:pt x="71" y="71"/>
                </a:lnTo>
                <a:lnTo>
                  <a:pt x="0" y="35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1" name="Straight Connector 6030"/>
          <p:cNvSpPr/>
          <p:nvPr/>
        </p:nvSpPr>
        <p:spPr>
          <a:xfrm flipH="1" flipV="1">
            <a:off x="10870560" y="4370400"/>
            <a:ext cx="255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2" name="Straight Connector 6031"/>
          <p:cNvSpPr/>
          <p:nvPr/>
        </p:nvSpPr>
        <p:spPr>
          <a:xfrm flipH="1">
            <a:off x="11131200" y="418608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3" name="Straight Connector 6032"/>
          <p:cNvSpPr/>
          <p:nvPr/>
        </p:nvSpPr>
        <p:spPr>
          <a:xfrm flipH="1">
            <a:off x="11124720" y="4186080"/>
            <a:ext cx="126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4" name="Straight Connector 6033"/>
          <p:cNvSpPr/>
          <p:nvPr/>
        </p:nvSpPr>
        <p:spPr>
          <a:xfrm flipH="1">
            <a:off x="11093040" y="4186080"/>
            <a:ext cx="381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5" name="Freeform: Shape 6034"/>
          <p:cNvSpPr/>
          <p:nvPr/>
        </p:nvSpPr>
        <p:spPr>
          <a:xfrm>
            <a:off x="11080440" y="4186080"/>
            <a:ext cx="44280" cy="6480"/>
          </a:xfrm>
          <a:custGeom>
            <a:avLst/>
            <a:gdLst/>
            <a:ahLst/>
            <a:cxnLst/>
            <a:rect l="0" t="0" r="r" b="b"/>
            <a:pathLst>
              <a:path w="123" h="18" fill="none">
                <a:moveTo>
                  <a:pt x="123" y="0"/>
                </a:moveTo>
                <a:lnTo>
                  <a:pt x="35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6" name="Straight Connector 6035"/>
          <p:cNvSpPr/>
          <p:nvPr/>
        </p:nvSpPr>
        <p:spPr>
          <a:xfrm flipH="1">
            <a:off x="11061360" y="4186080"/>
            <a:ext cx="316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7" name="Freeform: Shape 6036"/>
          <p:cNvSpPr/>
          <p:nvPr/>
        </p:nvSpPr>
        <p:spPr>
          <a:xfrm>
            <a:off x="11061360" y="4192560"/>
            <a:ext cx="19080" cy="19080"/>
          </a:xfrm>
          <a:custGeom>
            <a:avLst/>
            <a:gdLst/>
            <a:ahLst/>
            <a:cxnLst/>
            <a:rect l="0" t="0" r="r" b="b"/>
            <a:pathLst>
              <a:path w="53" h="53" fill="none">
                <a:moveTo>
                  <a:pt x="53" y="0"/>
                </a:moveTo>
                <a:lnTo>
                  <a:pt x="0" y="35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8" name="Straight Connector 6037"/>
          <p:cNvSpPr/>
          <p:nvPr/>
        </p:nvSpPr>
        <p:spPr>
          <a:xfrm>
            <a:off x="11061360" y="4205160"/>
            <a:ext cx="61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9" name="Straight Connector 6038"/>
          <p:cNvSpPr/>
          <p:nvPr/>
        </p:nvSpPr>
        <p:spPr>
          <a:xfrm>
            <a:off x="11061360" y="4211640"/>
            <a:ext cx="1260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0" name="Straight Connector 6039"/>
          <p:cNvSpPr/>
          <p:nvPr/>
        </p:nvSpPr>
        <p:spPr>
          <a:xfrm>
            <a:off x="11067480" y="4230720"/>
            <a:ext cx="381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1" name="Straight Connector 6040"/>
          <p:cNvSpPr/>
          <p:nvPr/>
        </p:nvSpPr>
        <p:spPr>
          <a:xfrm>
            <a:off x="11073960" y="4236840"/>
            <a:ext cx="5076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2" name="Straight Connector 6041"/>
          <p:cNvSpPr/>
          <p:nvPr/>
        </p:nvSpPr>
        <p:spPr>
          <a:xfrm>
            <a:off x="11105640" y="4255920"/>
            <a:ext cx="3168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3" name="Straight Connector 6042"/>
          <p:cNvSpPr/>
          <p:nvPr/>
        </p:nvSpPr>
        <p:spPr>
          <a:xfrm>
            <a:off x="11124720" y="4268880"/>
            <a:ext cx="2556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4" name="Freeform: Shape 6043"/>
          <p:cNvSpPr/>
          <p:nvPr/>
        </p:nvSpPr>
        <p:spPr>
          <a:xfrm>
            <a:off x="11137320" y="4281480"/>
            <a:ext cx="12960" cy="31680"/>
          </a:xfrm>
          <a:custGeom>
            <a:avLst/>
            <a:gdLst/>
            <a:ahLst/>
            <a:cxnLst/>
            <a:rect l="0" t="0" r="r" b="b"/>
            <a:pathLst>
              <a:path w="36" h="88" fill="none">
                <a:moveTo>
                  <a:pt x="0" y="0"/>
                </a:moveTo>
                <a:lnTo>
                  <a:pt x="36" y="35"/>
                </a:lnTo>
                <a:lnTo>
                  <a:pt x="18" y="8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5" name="Freeform: Shape 6044"/>
          <p:cNvSpPr/>
          <p:nvPr/>
        </p:nvSpPr>
        <p:spPr>
          <a:xfrm>
            <a:off x="11118240" y="4294080"/>
            <a:ext cx="32040" cy="51120"/>
          </a:xfrm>
          <a:custGeom>
            <a:avLst/>
            <a:gdLst/>
            <a:ahLst/>
            <a:cxnLst/>
            <a:rect l="0" t="0" r="r" b="b"/>
            <a:pathLst>
              <a:path w="89" h="142" fill="none">
                <a:moveTo>
                  <a:pt x="89" y="0"/>
                </a:moveTo>
                <a:lnTo>
                  <a:pt x="71" y="53"/>
                </a:lnTo>
                <a:lnTo>
                  <a:pt x="0" y="1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0880" rIns="117000" bIns="-20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6" name="Freeform: Shape 6045"/>
          <p:cNvSpPr/>
          <p:nvPr/>
        </p:nvSpPr>
        <p:spPr>
          <a:xfrm>
            <a:off x="11099520" y="4313160"/>
            <a:ext cx="44280" cy="44640"/>
          </a:xfrm>
          <a:custGeom>
            <a:avLst/>
            <a:gdLst/>
            <a:ahLst/>
            <a:cxnLst/>
            <a:rect l="0" t="0" r="r" b="b"/>
            <a:pathLst>
              <a:path w="123" h="124" fill="none">
                <a:moveTo>
                  <a:pt x="123" y="0"/>
                </a:moveTo>
                <a:lnTo>
                  <a:pt x="52" y="89"/>
                </a:lnTo>
                <a:lnTo>
                  <a:pt x="0" y="12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7" name="Straight Connector 6046"/>
          <p:cNvSpPr/>
          <p:nvPr/>
        </p:nvSpPr>
        <p:spPr>
          <a:xfrm flipH="1">
            <a:off x="11093040" y="4345200"/>
            <a:ext cx="25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8" name="Freeform: Shape 6047"/>
          <p:cNvSpPr/>
          <p:nvPr/>
        </p:nvSpPr>
        <p:spPr>
          <a:xfrm>
            <a:off x="11073960" y="4357800"/>
            <a:ext cx="25560" cy="6480"/>
          </a:xfrm>
          <a:custGeom>
            <a:avLst/>
            <a:gdLst/>
            <a:ahLst/>
            <a:cxnLst/>
            <a:rect l="0" t="0" r="r" b="b"/>
            <a:pathLst>
              <a:path w="71" h="18" fill="none">
                <a:moveTo>
                  <a:pt x="71" y="0"/>
                </a:moveTo>
                <a:lnTo>
                  <a:pt x="53" y="18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9" name="Straight Connector 6048"/>
          <p:cNvSpPr/>
          <p:nvPr/>
        </p:nvSpPr>
        <p:spPr>
          <a:xfrm flipH="1">
            <a:off x="11073960" y="4364280"/>
            <a:ext cx="190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0" name="Straight Connector 6049"/>
          <p:cNvSpPr/>
          <p:nvPr/>
        </p:nvSpPr>
        <p:spPr>
          <a:xfrm flipV="1">
            <a:off x="8145000" y="4186080"/>
            <a:ext cx="12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1" name="Straight Connector 6050"/>
          <p:cNvSpPr/>
          <p:nvPr/>
        </p:nvSpPr>
        <p:spPr>
          <a:xfrm flipV="1">
            <a:off x="8145000" y="418608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2" name="Straight Connector 6051"/>
          <p:cNvSpPr/>
          <p:nvPr/>
        </p:nvSpPr>
        <p:spPr>
          <a:xfrm flipV="1">
            <a:off x="8157600" y="4179600"/>
            <a:ext cx="129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3" name="Straight Connector 6052"/>
          <p:cNvSpPr/>
          <p:nvPr/>
        </p:nvSpPr>
        <p:spPr>
          <a:xfrm flipV="1">
            <a:off x="8164080" y="4179600"/>
            <a:ext cx="190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4" name="Straight Connector 6053"/>
          <p:cNvSpPr/>
          <p:nvPr/>
        </p:nvSpPr>
        <p:spPr>
          <a:xfrm flipV="1">
            <a:off x="8170560" y="4160520"/>
            <a:ext cx="10152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5" name="Freeform: Shape 6054"/>
          <p:cNvSpPr/>
          <p:nvPr/>
        </p:nvSpPr>
        <p:spPr>
          <a:xfrm>
            <a:off x="8183160" y="4160520"/>
            <a:ext cx="139680" cy="19080"/>
          </a:xfrm>
          <a:custGeom>
            <a:avLst/>
            <a:gdLst/>
            <a:ahLst/>
            <a:cxnLst/>
            <a:rect l="0" t="0" r="r" b="b"/>
            <a:pathLst>
              <a:path w="388" h="53" fill="none">
                <a:moveTo>
                  <a:pt x="0" y="53"/>
                </a:moveTo>
                <a:lnTo>
                  <a:pt x="247" y="0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6" name="Straight Connector 6055"/>
          <p:cNvSpPr/>
          <p:nvPr/>
        </p:nvSpPr>
        <p:spPr>
          <a:xfrm>
            <a:off x="8272080" y="4160520"/>
            <a:ext cx="11448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7" name="Straight Connector 6056"/>
          <p:cNvSpPr/>
          <p:nvPr/>
        </p:nvSpPr>
        <p:spPr>
          <a:xfrm>
            <a:off x="8322840" y="4160520"/>
            <a:ext cx="1778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8" name="Freeform: Shape 6057"/>
          <p:cNvSpPr/>
          <p:nvPr/>
        </p:nvSpPr>
        <p:spPr>
          <a:xfrm>
            <a:off x="8386560" y="4160520"/>
            <a:ext cx="165240" cy="6480"/>
          </a:xfrm>
          <a:custGeom>
            <a:avLst/>
            <a:gdLst/>
            <a:ahLst/>
            <a:cxnLst/>
            <a:rect l="0" t="0" r="r" b="b"/>
            <a:pathLst>
              <a:path w="459" h="18" fill="none">
                <a:moveTo>
                  <a:pt x="0" y="0"/>
                </a:moveTo>
                <a:lnTo>
                  <a:pt x="317" y="18"/>
                </a:lnTo>
                <a:lnTo>
                  <a:pt x="45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9" name="Straight Connector 6058"/>
          <p:cNvSpPr/>
          <p:nvPr/>
        </p:nvSpPr>
        <p:spPr>
          <a:xfrm flipV="1">
            <a:off x="8500680" y="414792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0" name="Straight Connector 6059"/>
          <p:cNvSpPr/>
          <p:nvPr/>
        </p:nvSpPr>
        <p:spPr>
          <a:xfrm flipV="1">
            <a:off x="8551800" y="4141440"/>
            <a:ext cx="127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1" name="Straight Connector 6060"/>
          <p:cNvSpPr/>
          <p:nvPr/>
        </p:nvSpPr>
        <p:spPr>
          <a:xfrm flipV="1">
            <a:off x="8615160" y="4141440"/>
            <a:ext cx="7632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2" name="Straight Connector 6061"/>
          <p:cNvSpPr/>
          <p:nvPr/>
        </p:nvSpPr>
        <p:spPr>
          <a:xfrm flipV="1">
            <a:off x="8678880" y="4135320"/>
            <a:ext cx="12672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3" name="Straight Connector 6062"/>
          <p:cNvSpPr/>
          <p:nvPr/>
        </p:nvSpPr>
        <p:spPr>
          <a:xfrm flipV="1">
            <a:off x="8691480" y="4135320"/>
            <a:ext cx="1332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4" name="Straight Connector 6063"/>
          <p:cNvSpPr/>
          <p:nvPr/>
        </p:nvSpPr>
        <p:spPr>
          <a:xfrm>
            <a:off x="8805600" y="413532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5" name="Straight Connector 6064"/>
          <p:cNvSpPr/>
          <p:nvPr/>
        </p:nvSpPr>
        <p:spPr>
          <a:xfrm>
            <a:off x="8824680" y="4135320"/>
            <a:ext cx="1080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6" name="Straight Connector 6065"/>
          <p:cNvSpPr/>
          <p:nvPr/>
        </p:nvSpPr>
        <p:spPr>
          <a:xfrm flipV="1">
            <a:off x="8869320" y="4128840"/>
            <a:ext cx="120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7" name="Straight Connector 6066"/>
          <p:cNvSpPr/>
          <p:nvPr/>
        </p:nvSpPr>
        <p:spPr>
          <a:xfrm flipV="1">
            <a:off x="8932680" y="411624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8" name="Straight Connector 6067"/>
          <p:cNvSpPr/>
          <p:nvPr/>
        </p:nvSpPr>
        <p:spPr>
          <a:xfrm flipV="1">
            <a:off x="8989920" y="4116240"/>
            <a:ext cx="76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9" name="Freeform: Shape 6068"/>
          <p:cNvSpPr/>
          <p:nvPr/>
        </p:nvSpPr>
        <p:spPr>
          <a:xfrm>
            <a:off x="9047160" y="4097160"/>
            <a:ext cx="69840" cy="19080"/>
          </a:xfrm>
          <a:custGeom>
            <a:avLst/>
            <a:gdLst/>
            <a:ahLst/>
            <a:cxnLst/>
            <a:rect l="0" t="0" r="r" b="b"/>
            <a:pathLst>
              <a:path w="194" h="53" fill="none">
                <a:moveTo>
                  <a:pt x="0" y="53"/>
                </a:moveTo>
                <a:lnTo>
                  <a:pt x="53" y="53"/>
                </a:lnTo>
                <a:lnTo>
                  <a:pt x="194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0" name="Freeform: Shape 6069"/>
          <p:cNvSpPr/>
          <p:nvPr/>
        </p:nvSpPr>
        <p:spPr>
          <a:xfrm>
            <a:off x="9066240" y="4090680"/>
            <a:ext cx="95400" cy="25560"/>
          </a:xfrm>
          <a:custGeom>
            <a:avLst/>
            <a:gdLst/>
            <a:ahLst/>
            <a:cxnLst/>
            <a:rect l="0" t="0" r="r" b="b"/>
            <a:pathLst>
              <a:path w="265" h="71" fill="none">
                <a:moveTo>
                  <a:pt x="0" y="71"/>
                </a:moveTo>
                <a:lnTo>
                  <a:pt x="141" y="18"/>
                </a:lnTo>
                <a:lnTo>
                  <a:pt x="26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1" name="Straight Connector 6070"/>
          <p:cNvSpPr/>
          <p:nvPr/>
        </p:nvSpPr>
        <p:spPr>
          <a:xfrm flipV="1">
            <a:off x="9117000" y="4084200"/>
            <a:ext cx="1209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2" name="Straight Connector 6071"/>
          <p:cNvSpPr/>
          <p:nvPr/>
        </p:nvSpPr>
        <p:spPr>
          <a:xfrm flipV="1">
            <a:off x="9161640" y="4084200"/>
            <a:ext cx="1080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3" name="Freeform: Shape 6072"/>
          <p:cNvSpPr/>
          <p:nvPr/>
        </p:nvSpPr>
        <p:spPr>
          <a:xfrm>
            <a:off x="9237960" y="4078080"/>
            <a:ext cx="44280" cy="6120"/>
          </a:xfrm>
          <a:custGeom>
            <a:avLst/>
            <a:gdLst/>
            <a:ahLst/>
            <a:cxnLst/>
            <a:rect l="0" t="0" r="r" b="b"/>
            <a:pathLst>
              <a:path w="123" h="17" fill="none">
                <a:moveTo>
                  <a:pt x="0" y="17"/>
                </a:moveTo>
                <a:lnTo>
                  <a:pt x="88" y="17"/>
                </a:lnTo>
                <a:lnTo>
                  <a:pt x="123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4" name="Freeform: Shape 6073"/>
          <p:cNvSpPr/>
          <p:nvPr/>
        </p:nvSpPr>
        <p:spPr>
          <a:xfrm>
            <a:off x="9269640" y="4078080"/>
            <a:ext cx="82440" cy="6120"/>
          </a:xfrm>
          <a:custGeom>
            <a:avLst/>
            <a:gdLst/>
            <a:ahLst/>
            <a:cxnLst/>
            <a:rect l="0" t="0" r="r" b="b"/>
            <a:pathLst>
              <a:path w="229" h="17" fill="none">
                <a:moveTo>
                  <a:pt x="0" y="17"/>
                </a:moveTo>
                <a:lnTo>
                  <a:pt x="35" y="0"/>
                </a:lnTo>
                <a:lnTo>
                  <a:pt x="22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5" name="Straight Connector 6074"/>
          <p:cNvSpPr/>
          <p:nvPr/>
        </p:nvSpPr>
        <p:spPr>
          <a:xfrm>
            <a:off x="9282240" y="4078080"/>
            <a:ext cx="9540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6" name="Straight Connector 6075"/>
          <p:cNvSpPr/>
          <p:nvPr/>
        </p:nvSpPr>
        <p:spPr>
          <a:xfrm>
            <a:off x="9352080" y="4078080"/>
            <a:ext cx="76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7" name="Straight Connector 6076"/>
          <p:cNvSpPr/>
          <p:nvPr/>
        </p:nvSpPr>
        <p:spPr>
          <a:xfrm>
            <a:off x="9377640" y="407808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8" name="Straight Connector 6077"/>
          <p:cNvSpPr/>
          <p:nvPr/>
        </p:nvSpPr>
        <p:spPr>
          <a:xfrm>
            <a:off x="9428400" y="4078080"/>
            <a:ext cx="6336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9" name="Straight Connector 6078"/>
          <p:cNvSpPr/>
          <p:nvPr/>
        </p:nvSpPr>
        <p:spPr>
          <a:xfrm>
            <a:off x="9441000" y="4078080"/>
            <a:ext cx="63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0" name="Straight Connector 6079"/>
          <p:cNvSpPr/>
          <p:nvPr/>
        </p:nvSpPr>
        <p:spPr>
          <a:xfrm flipV="1">
            <a:off x="9491760" y="4071600"/>
            <a:ext cx="1335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1" name="Straight Connector 6080"/>
          <p:cNvSpPr/>
          <p:nvPr/>
        </p:nvSpPr>
        <p:spPr>
          <a:xfrm flipV="1">
            <a:off x="9504720" y="4065120"/>
            <a:ext cx="158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2" name="Freeform: Shape 6081"/>
          <p:cNvSpPr/>
          <p:nvPr/>
        </p:nvSpPr>
        <p:spPr>
          <a:xfrm>
            <a:off x="9625320" y="4065120"/>
            <a:ext cx="139680" cy="6480"/>
          </a:xfrm>
          <a:custGeom>
            <a:avLst/>
            <a:gdLst/>
            <a:ahLst/>
            <a:cxnLst/>
            <a:rect l="0" t="0" r="r" b="b"/>
            <a:pathLst>
              <a:path w="388" h="18" fill="none">
                <a:moveTo>
                  <a:pt x="0" y="18"/>
                </a:moveTo>
                <a:lnTo>
                  <a:pt x="106" y="0"/>
                </a:lnTo>
                <a:lnTo>
                  <a:pt x="38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3" name="Straight Connector 6082"/>
          <p:cNvSpPr/>
          <p:nvPr/>
        </p:nvSpPr>
        <p:spPr>
          <a:xfrm>
            <a:off x="9663480" y="4065120"/>
            <a:ext cx="1904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4" name="Straight Connector 6083"/>
          <p:cNvSpPr/>
          <p:nvPr/>
        </p:nvSpPr>
        <p:spPr>
          <a:xfrm>
            <a:off x="9765000" y="4065120"/>
            <a:ext cx="1526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5" name="Freeform: Shape 6084"/>
          <p:cNvSpPr/>
          <p:nvPr/>
        </p:nvSpPr>
        <p:spPr>
          <a:xfrm>
            <a:off x="9853920" y="4058640"/>
            <a:ext cx="171720" cy="12960"/>
          </a:xfrm>
          <a:custGeom>
            <a:avLst/>
            <a:gdLst/>
            <a:ahLst/>
            <a:cxnLst/>
            <a:rect l="0" t="0" r="r" b="b"/>
            <a:pathLst>
              <a:path w="477" h="36" fill="none">
                <a:moveTo>
                  <a:pt x="0" y="36"/>
                </a:moveTo>
                <a:lnTo>
                  <a:pt x="177" y="36"/>
                </a:lnTo>
                <a:lnTo>
                  <a:pt x="477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6" name="Freeform: Shape 6085"/>
          <p:cNvSpPr/>
          <p:nvPr/>
        </p:nvSpPr>
        <p:spPr>
          <a:xfrm>
            <a:off x="9917640" y="4058640"/>
            <a:ext cx="228600" cy="12960"/>
          </a:xfrm>
          <a:custGeom>
            <a:avLst/>
            <a:gdLst/>
            <a:ahLst/>
            <a:cxnLst/>
            <a:rect l="0" t="0" r="r" b="b"/>
            <a:pathLst>
              <a:path w="635" h="36" fill="none">
                <a:moveTo>
                  <a:pt x="0" y="36"/>
                </a:moveTo>
                <a:lnTo>
                  <a:pt x="300" y="0"/>
                </a:lnTo>
                <a:lnTo>
                  <a:pt x="635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7" name="Straight Connector 6086"/>
          <p:cNvSpPr/>
          <p:nvPr/>
        </p:nvSpPr>
        <p:spPr>
          <a:xfrm>
            <a:off x="10025640" y="4058640"/>
            <a:ext cx="1843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8" name="Straight Connector 6087"/>
          <p:cNvSpPr/>
          <p:nvPr/>
        </p:nvSpPr>
        <p:spPr>
          <a:xfrm flipV="1">
            <a:off x="10146240" y="4046040"/>
            <a:ext cx="203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9" name="Straight Connector 6088"/>
          <p:cNvSpPr/>
          <p:nvPr/>
        </p:nvSpPr>
        <p:spPr>
          <a:xfrm flipV="1">
            <a:off x="10209960" y="4026960"/>
            <a:ext cx="26676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0" name="Freeform: Shape 6089"/>
          <p:cNvSpPr/>
          <p:nvPr/>
        </p:nvSpPr>
        <p:spPr>
          <a:xfrm>
            <a:off x="10349640" y="4020480"/>
            <a:ext cx="222480" cy="25560"/>
          </a:xfrm>
          <a:custGeom>
            <a:avLst/>
            <a:gdLst/>
            <a:ahLst/>
            <a:cxnLst/>
            <a:rect l="0" t="0" r="r" b="b"/>
            <a:pathLst>
              <a:path w="618" h="71" fill="none">
                <a:moveTo>
                  <a:pt x="0" y="71"/>
                </a:moveTo>
                <a:lnTo>
                  <a:pt x="353" y="18"/>
                </a:lnTo>
                <a:lnTo>
                  <a:pt x="61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1" name="Straight Connector 6090"/>
          <p:cNvSpPr/>
          <p:nvPr/>
        </p:nvSpPr>
        <p:spPr>
          <a:xfrm flipV="1">
            <a:off x="10476720" y="4007880"/>
            <a:ext cx="26676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2" name="Straight Connector 6091"/>
          <p:cNvSpPr/>
          <p:nvPr/>
        </p:nvSpPr>
        <p:spPr>
          <a:xfrm flipV="1">
            <a:off x="10572120" y="3988800"/>
            <a:ext cx="32400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3" name="Straight Connector 6092"/>
          <p:cNvSpPr/>
          <p:nvPr/>
        </p:nvSpPr>
        <p:spPr>
          <a:xfrm flipV="1">
            <a:off x="10743480" y="3982320"/>
            <a:ext cx="20340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4" name="Straight Connector 6093"/>
          <p:cNvSpPr/>
          <p:nvPr/>
        </p:nvSpPr>
        <p:spPr>
          <a:xfrm flipV="1">
            <a:off x="10896120" y="3963240"/>
            <a:ext cx="20952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5" name="Straight Connector 6094"/>
          <p:cNvSpPr/>
          <p:nvPr/>
        </p:nvSpPr>
        <p:spPr>
          <a:xfrm flipV="1">
            <a:off x="10946880" y="3944160"/>
            <a:ext cx="27324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6" name="Freeform: Shape 6095"/>
          <p:cNvSpPr/>
          <p:nvPr/>
        </p:nvSpPr>
        <p:spPr>
          <a:xfrm>
            <a:off x="11105640" y="3925080"/>
            <a:ext cx="184320" cy="38160"/>
          </a:xfrm>
          <a:custGeom>
            <a:avLst/>
            <a:gdLst/>
            <a:ahLst/>
            <a:cxnLst/>
            <a:rect l="0" t="0" r="r" b="b"/>
            <a:pathLst>
              <a:path w="512" h="106" fill="none">
                <a:moveTo>
                  <a:pt x="0" y="106"/>
                </a:moveTo>
                <a:lnTo>
                  <a:pt x="318" y="53"/>
                </a:lnTo>
                <a:lnTo>
                  <a:pt x="512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7" name="Straight Connector 6096"/>
          <p:cNvSpPr/>
          <p:nvPr/>
        </p:nvSpPr>
        <p:spPr>
          <a:xfrm flipV="1">
            <a:off x="11220120" y="3918960"/>
            <a:ext cx="7632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8" name="Freeform: Shape 6097"/>
          <p:cNvSpPr/>
          <p:nvPr/>
        </p:nvSpPr>
        <p:spPr>
          <a:xfrm>
            <a:off x="11289960" y="3918960"/>
            <a:ext cx="6480" cy="6120"/>
          </a:xfrm>
          <a:custGeom>
            <a:avLst/>
            <a:gdLst/>
            <a:ahLst/>
            <a:cxnLst/>
            <a:rect l="0" t="0" r="r" b="b"/>
            <a:pathLst>
              <a:path w="18" h="17" fill="none">
                <a:moveTo>
                  <a:pt x="0" y="17"/>
                </a:moveTo>
                <a:lnTo>
                  <a:pt x="18" y="0"/>
                </a:lnTo>
                <a:lnTo>
                  <a:pt x="18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9" name="Straight Connector 6098"/>
          <p:cNvSpPr/>
          <p:nvPr/>
        </p:nvSpPr>
        <p:spPr>
          <a:xfrm flipH="1">
            <a:off x="11289960" y="3918960"/>
            <a:ext cx="64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0" name="Straight Connector 6099"/>
          <p:cNvSpPr/>
          <p:nvPr/>
        </p:nvSpPr>
        <p:spPr>
          <a:xfrm flipH="1">
            <a:off x="11283480" y="3925080"/>
            <a:ext cx="1296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1" name="Freeform: Shape 6100"/>
          <p:cNvSpPr/>
          <p:nvPr/>
        </p:nvSpPr>
        <p:spPr>
          <a:xfrm>
            <a:off x="11283480" y="3957120"/>
            <a:ext cx="6480" cy="267120"/>
          </a:xfrm>
          <a:custGeom>
            <a:avLst/>
            <a:gdLst/>
            <a:ahLst/>
            <a:cxnLst/>
            <a:rect l="0" t="0" r="r" b="b"/>
            <a:pathLst>
              <a:path w="18" h="742" fill="none">
                <a:moveTo>
                  <a:pt x="18" y="0"/>
                </a:moveTo>
                <a:lnTo>
                  <a:pt x="0" y="176"/>
                </a:lnTo>
                <a:lnTo>
                  <a:pt x="0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2" name="Straight Connector 6101"/>
          <p:cNvSpPr/>
          <p:nvPr/>
        </p:nvSpPr>
        <p:spPr>
          <a:xfrm flipH="1">
            <a:off x="11277360" y="4020480"/>
            <a:ext cx="6120" cy="305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3" name="Freeform: Shape 6102"/>
          <p:cNvSpPr/>
          <p:nvPr/>
        </p:nvSpPr>
        <p:spPr>
          <a:xfrm>
            <a:off x="11277360" y="4224240"/>
            <a:ext cx="19080" cy="267120"/>
          </a:xfrm>
          <a:custGeom>
            <a:avLst/>
            <a:gdLst/>
            <a:ahLst/>
            <a:cxnLst/>
            <a:rect l="0" t="0" r="r" b="b"/>
            <a:pathLst>
              <a:path w="53" h="742" fill="none">
                <a:moveTo>
                  <a:pt x="17" y="0"/>
                </a:moveTo>
                <a:lnTo>
                  <a:pt x="0" y="283"/>
                </a:lnTo>
                <a:lnTo>
                  <a:pt x="53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4" name="Freeform: Shape 6103"/>
          <p:cNvSpPr/>
          <p:nvPr/>
        </p:nvSpPr>
        <p:spPr>
          <a:xfrm>
            <a:off x="11277360" y="4326120"/>
            <a:ext cx="38160" cy="267120"/>
          </a:xfrm>
          <a:custGeom>
            <a:avLst/>
            <a:gdLst/>
            <a:ahLst/>
            <a:cxnLst/>
            <a:rect l="0" t="0" r="r" b="b"/>
            <a:pathLst>
              <a:path w="106" h="742" fill="none">
                <a:moveTo>
                  <a:pt x="0" y="0"/>
                </a:moveTo>
                <a:lnTo>
                  <a:pt x="53" y="459"/>
                </a:lnTo>
                <a:lnTo>
                  <a:pt x="106" y="742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5" name="Freeform: Shape 6104"/>
          <p:cNvSpPr/>
          <p:nvPr/>
        </p:nvSpPr>
        <p:spPr>
          <a:xfrm>
            <a:off x="11296440" y="4491360"/>
            <a:ext cx="37800" cy="280080"/>
          </a:xfrm>
          <a:custGeom>
            <a:avLst/>
            <a:gdLst/>
            <a:ahLst/>
            <a:cxnLst/>
            <a:rect l="0" t="0" r="r" b="b"/>
            <a:pathLst>
              <a:path w="105" h="778" fill="none">
                <a:moveTo>
                  <a:pt x="0" y="0"/>
                </a:moveTo>
                <a:lnTo>
                  <a:pt x="53" y="283"/>
                </a:lnTo>
                <a:lnTo>
                  <a:pt x="105" y="77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6" name="Straight Connector 6105"/>
          <p:cNvSpPr/>
          <p:nvPr/>
        </p:nvSpPr>
        <p:spPr>
          <a:xfrm>
            <a:off x="11315520" y="4593240"/>
            <a:ext cx="25200" cy="241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7" name="Freeform: Shape 6106"/>
          <p:cNvSpPr/>
          <p:nvPr/>
        </p:nvSpPr>
        <p:spPr>
          <a:xfrm>
            <a:off x="11334240" y="4771440"/>
            <a:ext cx="6480" cy="235440"/>
          </a:xfrm>
          <a:custGeom>
            <a:avLst/>
            <a:gdLst/>
            <a:ahLst/>
            <a:cxnLst/>
            <a:rect l="0" t="0" r="r" b="b"/>
            <a:pathLst>
              <a:path w="18" h="654" fill="none">
                <a:moveTo>
                  <a:pt x="0" y="0"/>
                </a:moveTo>
                <a:lnTo>
                  <a:pt x="18" y="176"/>
                </a:lnTo>
                <a:lnTo>
                  <a:pt x="0" y="65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8" name="Straight Connector 6107"/>
          <p:cNvSpPr/>
          <p:nvPr/>
        </p:nvSpPr>
        <p:spPr>
          <a:xfrm flipH="1">
            <a:off x="11328120" y="4834800"/>
            <a:ext cx="12600" cy="229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9" name="Straight Connector 6108"/>
          <p:cNvSpPr/>
          <p:nvPr/>
        </p:nvSpPr>
        <p:spPr>
          <a:xfrm flipH="1">
            <a:off x="11328120" y="5006880"/>
            <a:ext cx="6120" cy="171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0" name="Freeform: Shape 6109"/>
          <p:cNvSpPr/>
          <p:nvPr/>
        </p:nvSpPr>
        <p:spPr>
          <a:xfrm>
            <a:off x="11328120" y="5064120"/>
            <a:ext cx="6120" cy="158760"/>
          </a:xfrm>
          <a:custGeom>
            <a:avLst/>
            <a:gdLst/>
            <a:ahLst/>
            <a:cxnLst/>
            <a:rect l="0" t="0" r="r" b="b"/>
            <a:pathLst>
              <a:path w="17" h="441" fill="none">
                <a:moveTo>
                  <a:pt x="0" y="0"/>
                </a:moveTo>
                <a:lnTo>
                  <a:pt x="0" y="318"/>
                </a:lnTo>
                <a:lnTo>
                  <a:pt x="17" y="44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1" name="Straight Connector 6110"/>
          <p:cNvSpPr/>
          <p:nvPr/>
        </p:nvSpPr>
        <p:spPr>
          <a:xfrm>
            <a:off x="11328120" y="5178600"/>
            <a:ext cx="6120" cy="572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14760" rIns="117000" bIns="-147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2" name="Straight Connector 6111"/>
          <p:cNvSpPr/>
          <p:nvPr/>
        </p:nvSpPr>
        <p:spPr>
          <a:xfrm>
            <a:off x="11334240" y="5222880"/>
            <a:ext cx="0" cy="954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23400" rIns="117000" bIns="23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3" name="Straight Connector 6112"/>
          <p:cNvSpPr/>
          <p:nvPr/>
        </p:nvSpPr>
        <p:spPr>
          <a:xfrm>
            <a:off x="11334240" y="5235840"/>
            <a:ext cx="0" cy="133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61560" rIns="117000" bIns="615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4" name="Straight Connector 6113"/>
          <p:cNvSpPr/>
          <p:nvPr/>
        </p:nvSpPr>
        <p:spPr>
          <a:xfrm flipH="1">
            <a:off x="11328120" y="5318280"/>
            <a:ext cx="6120" cy="1083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36360" rIns="117000" bIns="36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5" name="Straight Connector 6114"/>
          <p:cNvSpPr/>
          <p:nvPr/>
        </p:nvSpPr>
        <p:spPr>
          <a:xfrm flipH="1">
            <a:off x="11328120" y="5369400"/>
            <a:ext cx="6120" cy="120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8960" rIns="117000" bIns="48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6" name="Freeform: Shape 6115"/>
          <p:cNvSpPr/>
          <p:nvPr/>
        </p:nvSpPr>
        <p:spPr>
          <a:xfrm>
            <a:off x="11321640" y="5426640"/>
            <a:ext cx="6480" cy="69840"/>
          </a:xfrm>
          <a:custGeom>
            <a:avLst/>
            <a:gdLst/>
            <a:ahLst/>
            <a:cxnLst/>
            <a:rect l="0" t="0" r="r" b="b"/>
            <a:pathLst>
              <a:path w="18" h="194" fill="none">
                <a:moveTo>
                  <a:pt x="18" y="0"/>
                </a:moveTo>
                <a:lnTo>
                  <a:pt x="18" y="177"/>
                </a:lnTo>
                <a:lnTo>
                  <a:pt x="0" y="194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7" name="Straight Connector 6116"/>
          <p:cNvSpPr/>
          <p:nvPr/>
        </p:nvSpPr>
        <p:spPr>
          <a:xfrm flipH="1">
            <a:off x="11315520" y="5490360"/>
            <a:ext cx="126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8" name="Freeform: Shape 6117"/>
          <p:cNvSpPr/>
          <p:nvPr/>
        </p:nvSpPr>
        <p:spPr>
          <a:xfrm>
            <a:off x="11309040" y="5496480"/>
            <a:ext cx="12600" cy="12960"/>
          </a:xfrm>
          <a:custGeom>
            <a:avLst/>
            <a:gdLst/>
            <a:ahLst/>
            <a:cxnLst/>
            <a:rect l="0" t="0" r="r" b="b"/>
            <a:pathLst>
              <a:path w="35" h="36" fill="none">
                <a:moveTo>
                  <a:pt x="35" y="0"/>
                </a:moveTo>
                <a:lnTo>
                  <a:pt x="18" y="36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9" name="Straight Connector 6118"/>
          <p:cNvSpPr/>
          <p:nvPr/>
        </p:nvSpPr>
        <p:spPr>
          <a:xfrm flipH="1" flipV="1">
            <a:off x="11289960" y="5483880"/>
            <a:ext cx="2556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0" name="Freeform: Shape 6119"/>
          <p:cNvSpPr/>
          <p:nvPr/>
        </p:nvSpPr>
        <p:spPr>
          <a:xfrm>
            <a:off x="11270880" y="5477400"/>
            <a:ext cx="38160" cy="25560"/>
          </a:xfrm>
          <a:custGeom>
            <a:avLst/>
            <a:gdLst/>
            <a:ahLst/>
            <a:cxnLst/>
            <a:rect l="0" t="0" r="r" b="b"/>
            <a:pathLst>
              <a:path w="106" h="71" fill="none">
                <a:moveTo>
                  <a:pt x="106" y="71"/>
                </a:moveTo>
                <a:lnTo>
                  <a:pt x="53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1" name="Freeform: Shape 6120"/>
          <p:cNvSpPr/>
          <p:nvPr/>
        </p:nvSpPr>
        <p:spPr>
          <a:xfrm>
            <a:off x="11188440" y="5477400"/>
            <a:ext cx="101520" cy="6480"/>
          </a:xfrm>
          <a:custGeom>
            <a:avLst/>
            <a:gdLst/>
            <a:ahLst/>
            <a:cxnLst/>
            <a:rect l="0" t="0" r="r" b="b"/>
            <a:pathLst>
              <a:path w="282" h="18" fill="none">
                <a:moveTo>
                  <a:pt x="282" y="18"/>
                </a:moveTo>
                <a:lnTo>
                  <a:pt x="229" y="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2" name="Freeform: Shape 6121"/>
          <p:cNvSpPr/>
          <p:nvPr/>
        </p:nvSpPr>
        <p:spPr>
          <a:xfrm>
            <a:off x="11048400" y="5477400"/>
            <a:ext cx="222480" cy="19080"/>
          </a:xfrm>
          <a:custGeom>
            <a:avLst/>
            <a:gdLst/>
            <a:ahLst/>
            <a:cxnLst/>
            <a:rect l="0" t="0" r="r" b="b"/>
            <a:pathLst>
              <a:path w="618" h="53" fill="none">
                <a:moveTo>
                  <a:pt x="618" y="0"/>
                </a:moveTo>
                <a:lnTo>
                  <a:pt x="389" y="0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3" name="Straight Connector 6122"/>
          <p:cNvSpPr/>
          <p:nvPr/>
        </p:nvSpPr>
        <p:spPr>
          <a:xfrm flipH="1">
            <a:off x="10965960" y="5477400"/>
            <a:ext cx="22248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4" name="Straight Connector 6123"/>
          <p:cNvSpPr/>
          <p:nvPr/>
        </p:nvSpPr>
        <p:spPr>
          <a:xfrm flipH="1">
            <a:off x="10743480" y="5496480"/>
            <a:ext cx="304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5" name="Freeform: Shape 6124"/>
          <p:cNvSpPr/>
          <p:nvPr/>
        </p:nvSpPr>
        <p:spPr>
          <a:xfrm>
            <a:off x="10495800" y="5509440"/>
            <a:ext cx="470160" cy="38160"/>
          </a:xfrm>
          <a:custGeom>
            <a:avLst/>
            <a:gdLst/>
            <a:ahLst/>
            <a:cxnLst/>
            <a:rect l="0" t="0" r="r" b="b"/>
            <a:pathLst>
              <a:path w="1306" h="106" fill="none">
                <a:moveTo>
                  <a:pt x="1306" y="0"/>
                </a:moveTo>
                <a:lnTo>
                  <a:pt x="688" y="70"/>
                </a:lnTo>
                <a:lnTo>
                  <a:pt x="0" y="106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6" name="Straight Connector 6125"/>
          <p:cNvSpPr/>
          <p:nvPr/>
        </p:nvSpPr>
        <p:spPr>
          <a:xfrm flipH="1">
            <a:off x="10394280" y="5534640"/>
            <a:ext cx="3492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7" name="Straight Connector 6126"/>
          <p:cNvSpPr/>
          <p:nvPr/>
        </p:nvSpPr>
        <p:spPr>
          <a:xfrm flipH="1">
            <a:off x="10267200" y="5547600"/>
            <a:ext cx="228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8" name="Straight Connector 6127"/>
          <p:cNvSpPr/>
          <p:nvPr/>
        </p:nvSpPr>
        <p:spPr>
          <a:xfrm flipH="1">
            <a:off x="10051200" y="5553720"/>
            <a:ext cx="34308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9" name="Freeform: Shape 6128"/>
          <p:cNvSpPr/>
          <p:nvPr/>
        </p:nvSpPr>
        <p:spPr>
          <a:xfrm>
            <a:off x="9847800" y="5560200"/>
            <a:ext cx="419400" cy="6480"/>
          </a:xfrm>
          <a:custGeom>
            <a:avLst/>
            <a:gdLst/>
            <a:ahLst/>
            <a:cxnLst/>
            <a:rect l="0" t="0" r="r" b="b"/>
            <a:pathLst>
              <a:path w="1165" h="18" fill="none">
                <a:moveTo>
                  <a:pt x="1165" y="0"/>
                </a:moveTo>
                <a:lnTo>
                  <a:pt x="565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0" name="Freeform: Shape 6129"/>
          <p:cNvSpPr/>
          <p:nvPr/>
        </p:nvSpPr>
        <p:spPr>
          <a:xfrm>
            <a:off x="9600120" y="5560200"/>
            <a:ext cx="451080" cy="6480"/>
          </a:xfrm>
          <a:custGeom>
            <a:avLst/>
            <a:gdLst/>
            <a:ahLst/>
            <a:cxnLst/>
            <a:rect l="0" t="0" r="r" b="b"/>
            <a:pathLst>
              <a:path w="1253" h="18" fill="none">
                <a:moveTo>
                  <a:pt x="1253" y="18"/>
                </a:moveTo>
                <a:lnTo>
                  <a:pt x="688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1" name="Freeform: Shape 6130"/>
          <p:cNvSpPr/>
          <p:nvPr/>
        </p:nvSpPr>
        <p:spPr>
          <a:xfrm>
            <a:off x="9453960" y="5560200"/>
            <a:ext cx="393840" cy="19080"/>
          </a:xfrm>
          <a:custGeom>
            <a:avLst/>
            <a:gdLst/>
            <a:ahLst/>
            <a:cxnLst/>
            <a:rect l="0" t="0" r="r" b="b"/>
            <a:pathLst>
              <a:path w="1094" h="53" fill="none">
                <a:moveTo>
                  <a:pt x="1094" y="0"/>
                </a:moveTo>
                <a:lnTo>
                  <a:pt x="406" y="18"/>
                </a:lnTo>
                <a:lnTo>
                  <a:pt x="0" y="53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2" name="Straight Connector 6131"/>
          <p:cNvSpPr/>
          <p:nvPr/>
        </p:nvSpPr>
        <p:spPr>
          <a:xfrm flipH="1">
            <a:off x="9186840" y="5566680"/>
            <a:ext cx="413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3" name="Freeform: Shape 6132"/>
          <p:cNvSpPr/>
          <p:nvPr/>
        </p:nvSpPr>
        <p:spPr>
          <a:xfrm>
            <a:off x="9097920" y="5579280"/>
            <a:ext cx="356040" cy="25560"/>
          </a:xfrm>
          <a:custGeom>
            <a:avLst/>
            <a:gdLst/>
            <a:ahLst/>
            <a:cxnLst/>
            <a:rect l="0" t="0" r="r" b="b"/>
            <a:pathLst>
              <a:path w="989" h="71" fill="none">
                <a:moveTo>
                  <a:pt x="989" y="0"/>
                </a:moveTo>
                <a:lnTo>
                  <a:pt x="247" y="71"/>
                </a:lnTo>
                <a:lnTo>
                  <a:pt x="0" y="71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4" name="Straight Connector 6133"/>
          <p:cNvSpPr/>
          <p:nvPr/>
        </p:nvSpPr>
        <p:spPr>
          <a:xfrm flipH="1" flipV="1">
            <a:off x="8799480" y="5591880"/>
            <a:ext cx="3873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5" name="Freeform: Shape 6134"/>
          <p:cNvSpPr/>
          <p:nvPr/>
        </p:nvSpPr>
        <p:spPr>
          <a:xfrm>
            <a:off x="8577000" y="5541120"/>
            <a:ext cx="520920" cy="63720"/>
          </a:xfrm>
          <a:custGeom>
            <a:avLst/>
            <a:gdLst/>
            <a:ahLst/>
            <a:cxnLst/>
            <a:rect l="0" t="0" r="r" b="b"/>
            <a:pathLst>
              <a:path w="1447" h="177" fill="none">
                <a:moveTo>
                  <a:pt x="1447" y="177"/>
                </a:moveTo>
                <a:lnTo>
                  <a:pt x="618" y="141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6" name="Straight Connector 6135"/>
          <p:cNvSpPr/>
          <p:nvPr/>
        </p:nvSpPr>
        <p:spPr>
          <a:xfrm flipH="1" flipV="1">
            <a:off x="8481600" y="5522040"/>
            <a:ext cx="317880" cy="698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60" rIns="117000" bIns="-21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7" name="Straight Connector 6136"/>
          <p:cNvSpPr/>
          <p:nvPr/>
        </p:nvSpPr>
        <p:spPr>
          <a:xfrm flipH="1" flipV="1">
            <a:off x="8303760" y="5477400"/>
            <a:ext cx="273240" cy="637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8280" rIns="117000" bIns="-82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8" name="Freeform: Shape 6137"/>
          <p:cNvSpPr/>
          <p:nvPr/>
        </p:nvSpPr>
        <p:spPr>
          <a:xfrm>
            <a:off x="8208720" y="5471280"/>
            <a:ext cx="272880" cy="50760"/>
          </a:xfrm>
          <a:custGeom>
            <a:avLst/>
            <a:gdLst/>
            <a:ahLst/>
            <a:cxnLst/>
            <a:rect l="0" t="0" r="r" b="b"/>
            <a:pathLst>
              <a:path w="758" h="141" fill="none">
                <a:moveTo>
                  <a:pt x="758" y="141"/>
                </a:moveTo>
                <a:lnTo>
                  <a:pt x="264" y="17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9" name="Freeform: Shape 6138"/>
          <p:cNvSpPr/>
          <p:nvPr/>
        </p:nvSpPr>
        <p:spPr>
          <a:xfrm>
            <a:off x="8151480" y="5471280"/>
            <a:ext cx="152280" cy="6120"/>
          </a:xfrm>
          <a:custGeom>
            <a:avLst/>
            <a:gdLst/>
            <a:ahLst/>
            <a:cxnLst/>
            <a:rect l="0" t="0" r="r" b="b"/>
            <a:pathLst>
              <a:path w="423" h="17" fill="none">
                <a:moveTo>
                  <a:pt x="423" y="17"/>
                </a:moveTo>
                <a:lnTo>
                  <a:pt x="159" y="0"/>
                </a:lnTo>
                <a:lnTo>
                  <a:pt x="0" y="17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0" name="Straight Connector 6139"/>
          <p:cNvSpPr/>
          <p:nvPr/>
        </p:nvSpPr>
        <p:spPr>
          <a:xfrm flipH="1">
            <a:off x="8125920" y="5471280"/>
            <a:ext cx="82800" cy="61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880" rIns="117000" bIns="-6588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1" name="Straight Connector 6140"/>
          <p:cNvSpPr/>
          <p:nvPr/>
        </p:nvSpPr>
        <p:spPr>
          <a:xfrm flipH="1">
            <a:off x="8113320" y="547740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2" name="Freeform: Shape 6141"/>
          <p:cNvSpPr/>
          <p:nvPr/>
        </p:nvSpPr>
        <p:spPr>
          <a:xfrm>
            <a:off x="8113320" y="5477400"/>
            <a:ext cx="12600" cy="6480"/>
          </a:xfrm>
          <a:custGeom>
            <a:avLst/>
            <a:gdLst/>
            <a:ahLst/>
            <a:cxnLst/>
            <a:rect l="0" t="0" r="r" b="b"/>
            <a:pathLst>
              <a:path w="35" h="18" fill="none">
                <a:moveTo>
                  <a:pt x="35" y="0"/>
                </a:moveTo>
                <a:lnTo>
                  <a:pt x="0" y="18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3" name="Straight Connector 6142"/>
          <p:cNvSpPr/>
          <p:nvPr/>
        </p:nvSpPr>
        <p:spPr>
          <a:xfrm flipV="1">
            <a:off x="8113320" y="5407560"/>
            <a:ext cx="1260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4" name="Freeform: Shape 6143"/>
          <p:cNvSpPr/>
          <p:nvPr/>
        </p:nvSpPr>
        <p:spPr>
          <a:xfrm>
            <a:off x="8106840" y="5241960"/>
            <a:ext cx="19080" cy="235440"/>
          </a:xfrm>
          <a:custGeom>
            <a:avLst/>
            <a:gdLst/>
            <a:ahLst/>
            <a:cxnLst/>
            <a:rect l="0" t="0" r="r" b="b"/>
            <a:pathLst>
              <a:path w="53" h="654" fill="none">
                <a:moveTo>
                  <a:pt x="18" y="654"/>
                </a:moveTo>
                <a:lnTo>
                  <a:pt x="53" y="460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5" name="Straight Connector 6144"/>
          <p:cNvSpPr/>
          <p:nvPr/>
        </p:nvSpPr>
        <p:spPr>
          <a:xfrm flipH="1" flipV="1">
            <a:off x="8087760" y="5114880"/>
            <a:ext cx="38160" cy="292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6" name="Straight Connector 6145"/>
          <p:cNvSpPr/>
          <p:nvPr/>
        </p:nvSpPr>
        <p:spPr>
          <a:xfrm flipH="1" flipV="1">
            <a:off x="8062560" y="4892040"/>
            <a:ext cx="44280" cy="3499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7" name="Freeform: Shape 6146"/>
          <p:cNvSpPr/>
          <p:nvPr/>
        </p:nvSpPr>
        <p:spPr>
          <a:xfrm>
            <a:off x="7992720" y="4618800"/>
            <a:ext cx="95040" cy="496080"/>
          </a:xfrm>
          <a:custGeom>
            <a:avLst/>
            <a:gdLst/>
            <a:ahLst/>
            <a:cxnLst/>
            <a:rect l="0" t="0" r="r" b="b"/>
            <a:pathLst>
              <a:path w="264" h="1378" fill="none">
                <a:moveTo>
                  <a:pt x="264" y="1378"/>
                </a:moveTo>
                <a:lnTo>
                  <a:pt x="194" y="75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8" name="Freeform: Shape 6147"/>
          <p:cNvSpPr/>
          <p:nvPr/>
        </p:nvSpPr>
        <p:spPr>
          <a:xfrm>
            <a:off x="7935480" y="4478760"/>
            <a:ext cx="127080" cy="413280"/>
          </a:xfrm>
          <a:custGeom>
            <a:avLst/>
            <a:gdLst/>
            <a:ahLst/>
            <a:cxnLst/>
            <a:rect l="0" t="0" r="r" b="b"/>
            <a:pathLst>
              <a:path w="353" h="1148" fill="none">
                <a:moveTo>
                  <a:pt x="353" y="1148"/>
                </a:moveTo>
                <a:lnTo>
                  <a:pt x="159" y="389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9" name="Freeform: Shape 6148"/>
          <p:cNvSpPr/>
          <p:nvPr/>
        </p:nvSpPr>
        <p:spPr>
          <a:xfrm>
            <a:off x="7922520" y="4427640"/>
            <a:ext cx="70200" cy="191160"/>
          </a:xfrm>
          <a:custGeom>
            <a:avLst/>
            <a:gdLst/>
            <a:ahLst/>
            <a:cxnLst/>
            <a:rect l="0" t="0" r="r" b="b"/>
            <a:pathLst>
              <a:path w="195" h="531" fill="none">
                <a:moveTo>
                  <a:pt x="195" y="531"/>
                </a:moveTo>
                <a:lnTo>
                  <a:pt x="36" y="142"/>
                </a:lnTo>
                <a:lnTo>
                  <a:pt x="0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72000" rIns="117000" bIns="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0" name="Straight Connector 6149"/>
          <p:cNvSpPr/>
          <p:nvPr/>
        </p:nvSpPr>
        <p:spPr>
          <a:xfrm flipH="1" flipV="1">
            <a:off x="7922520" y="4402440"/>
            <a:ext cx="12960" cy="7632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4320" rIns="117000" bIns="4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1" name="Straight Connector 6150"/>
          <p:cNvSpPr/>
          <p:nvPr/>
        </p:nvSpPr>
        <p:spPr>
          <a:xfrm flipV="1">
            <a:off x="7922520" y="4376880"/>
            <a:ext cx="0" cy="507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1240" rIns="117000" bIns="-212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2" name="Straight Connector 6151"/>
          <p:cNvSpPr/>
          <p:nvPr/>
        </p:nvSpPr>
        <p:spPr>
          <a:xfrm flipV="1">
            <a:off x="7922520" y="4376880"/>
            <a:ext cx="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3" name="Straight Connector 6152"/>
          <p:cNvSpPr/>
          <p:nvPr/>
        </p:nvSpPr>
        <p:spPr>
          <a:xfrm>
            <a:off x="8100720" y="4790520"/>
            <a:ext cx="61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4" name="Straight Connector 6153"/>
          <p:cNvSpPr/>
          <p:nvPr/>
        </p:nvSpPr>
        <p:spPr>
          <a:xfrm>
            <a:off x="8100720" y="4790520"/>
            <a:ext cx="1872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5" name="Straight Connector 6154"/>
          <p:cNvSpPr/>
          <p:nvPr/>
        </p:nvSpPr>
        <p:spPr>
          <a:xfrm flipV="1">
            <a:off x="8106840" y="4784040"/>
            <a:ext cx="3816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6" name="Freeform: Shape 6155"/>
          <p:cNvSpPr/>
          <p:nvPr/>
        </p:nvSpPr>
        <p:spPr>
          <a:xfrm>
            <a:off x="8119440" y="4784040"/>
            <a:ext cx="89280" cy="6480"/>
          </a:xfrm>
          <a:custGeom>
            <a:avLst/>
            <a:gdLst/>
            <a:ahLst/>
            <a:cxnLst/>
            <a:rect l="0" t="0" r="r" b="b"/>
            <a:pathLst>
              <a:path w="248" h="18" fill="none">
                <a:moveTo>
                  <a:pt x="0" y="18"/>
                </a:moveTo>
                <a:lnTo>
                  <a:pt x="71" y="0"/>
                </a:lnTo>
                <a:lnTo>
                  <a:pt x="248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7" name="Straight Connector 6156"/>
          <p:cNvSpPr/>
          <p:nvPr/>
        </p:nvSpPr>
        <p:spPr>
          <a:xfrm flipV="1">
            <a:off x="8145000" y="477756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8" name="Straight Connector 6157"/>
          <p:cNvSpPr/>
          <p:nvPr/>
        </p:nvSpPr>
        <p:spPr>
          <a:xfrm flipV="1">
            <a:off x="8208720" y="4771440"/>
            <a:ext cx="1270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9" name="Straight Connector 6158"/>
          <p:cNvSpPr/>
          <p:nvPr/>
        </p:nvSpPr>
        <p:spPr>
          <a:xfrm flipV="1">
            <a:off x="8259480" y="4764960"/>
            <a:ext cx="114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0" name="Straight Connector 6159"/>
          <p:cNvSpPr/>
          <p:nvPr/>
        </p:nvSpPr>
        <p:spPr>
          <a:xfrm flipV="1">
            <a:off x="8335800" y="4752360"/>
            <a:ext cx="824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1" name="Freeform: Shape 6160"/>
          <p:cNvSpPr/>
          <p:nvPr/>
        </p:nvSpPr>
        <p:spPr>
          <a:xfrm>
            <a:off x="8373600" y="4739400"/>
            <a:ext cx="140040" cy="25560"/>
          </a:xfrm>
          <a:custGeom>
            <a:avLst/>
            <a:gdLst/>
            <a:ahLst/>
            <a:cxnLst/>
            <a:rect l="0" t="0" r="r" b="b"/>
            <a:pathLst>
              <a:path w="389" h="71" fill="none">
                <a:moveTo>
                  <a:pt x="0" y="71"/>
                </a:moveTo>
                <a:lnTo>
                  <a:pt x="124" y="36"/>
                </a:lnTo>
                <a:lnTo>
                  <a:pt x="389" y="0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2" name="Straight Connector 6161"/>
          <p:cNvSpPr/>
          <p:nvPr/>
        </p:nvSpPr>
        <p:spPr>
          <a:xfrm flipV="1">
            <a:off x="8418240" y="4733280"/>
            <a:ext cx="1144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3" name="Straight Connector 6162"/>
          <p:cNvSpPr/>
          <p:nvPr/>
        </p:nvSpPr>
        <p:spPr>
          <a:xfrm flipV="1">
            <a:off x="8513640" y="4726800"/>
            <a:ext cx="4428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4" name="Straight Connector 6163"/>
          <p:cNvSpPr/>
          <p:nvPr/>
        </p:nvSpPr>
        <p:spPr>
          <a:xfrm flipV="1">
            <a:off x="8532720" y="4720320"/>
            <a:ext cx="507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5" name="Straight Connector 6164"/>
          <p:cNvSpPr/>
          <p:nvPr/>
        </p:nvSpPr>
        <p:spPr>
          <a:xfrm flipV="1">
            <a:off x="8557920" y="4707720"/>
            <a:ext cx="10800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6" name="Straight Connector 6165"/>
          <p:cNvSpPr/>
          <p:nvPr/>
        </p:nvSpPr>
        <p:spPr>
          <a:xfrm flipV="1">
            <a:off x="8583480" y="4682160"/>
            <a:ext cx="196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7" name="Straight Connector 6166"/>
          <p:cNvSpPr/>
          <p:nvPr/>
        </p:nvSpPr>
        <p:spPr>
          <a:xfrm flipV="1">
            <a:off x="8665920" y="4663080"/>
            <a:ext cx="235080" cy="446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27360" rIns="117000" bIns="-273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8" name="Straight Connector 6167"/>
          <p:cNvSpPr/>
          <p:nvPr/>
        </p:nvSpPr>
        <p:spPr>
          <a:xfrm flipV="1">
            <a:off x="8780400" y="4656960"/>
            <a:ext cx="15228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9" name="Straight Connector 6168"/>
          <p:cNvSpPr/>
          <p:nvPr/>
        </p:nvSpPr>
        <p:spPr>
          <a:xfrm flipV="1">
            <a:off x="8901000" y="4650480"/>
            <a:ext cx="637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0" name="Straight Connector 6169"/>
          <p:cNvSpPr/>
          <p:nvPr/>
        </p:nvSpPr>
        <p:spPr>
          <a:xfrm flipV="1">
            <a:off x="8932680" y="4618800"/>
            <a:ext cx="30528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1" name="Straight Connector 6170"/>
          <p:cNvSpPr/>
          <p:nvPr/>
        </p:nvSpPr>
        <p:spPr>
          <a:xfrm flipV="1">
            <a:off x="8964720" y="4612320"/>
            <a:ext cx="30492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2" name="Straight Connector 6171"/>
          <p:cNvSpPr/>
          <p:nvPr/>
        </p:nvSpPr>
        <p:spPr>
          <a:xfrm flipV="1">
            <a:off x="9237960" y="4612320"/>
            <a:ext cx="95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3" name="Straight Connector 6172"/>
          <p:cNvSpPr/>
          <p:nvPr/>
        </p:nvSpPr>
        <p:spPr>
          <a:xfrm flipV="1">
            <a:off x="9269640" y="4605840"/>
            <a:ext cx="1206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4" name="Straight Connector 6173"/>
          <p:cNvSpPr/>
          <p:nvPr/>
        </p:nvSpPr>
        <p:spPr>
          <a:xfrm flipV="1">
            <a:off x="9333000" y="4599720"/>
            <a:ext cx="24156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5" name="Straight Connector 6174"/>
          <p:cNvSpPr/>
          <p:nvPr/>
        </p:nvSpPr>
        <p:spPr>
          <a:xfrm flipV="1">
            <a:off x="9390240" y="4593240"/>
            <a:ext cx="2988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6" name="Straight Connector 6175"/>
          <p:cNvSpPr/>
          <p:nvPr/>
        </p:nvSpPr>
        <p:spPr>
          <a:xfrm flipV="1">
            <a:off x="9574560" y="4586760"/>
            <a:ext cx="17136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7" name="Straight Connector 6176"/>
          <p:cNvSpPr/>
          <p:nvPr/>
        </p:nvSpPr>
        <p:spPr>
          <a:xfrm flipV="1">
            <a:off x="9689040" y="4580640"/>
            <a:ext cx="1141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8" name="Straight Connector 6177"/>
          <p:cNvSpPr/>
          <p:nvPr/>
        </p:nvSpPr>
        <p:spPr>
          <a:xfrm flipV="1">
            <a:off x="9745920" y="4555080"/>
            <a:ext cx="235080" cy="316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0320" rIns="117000" bIns="-403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9" name="Straight Connector 6178"/>
          <p:cNvSpPr/>
          <p:nvPr/>
        </p:nvSpPr>
        <p:spPr>
          <a:xfrm flipV="1">
            <a:off x="9803160" y="4542480"/>
            <a:ext cx="24156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0" name="Straight Connector 6179"/>
          <p:cNvSpPr/>
          <p:nvPr/>
        </p:nvSpPr>
        <p:spPr>
          <a:xfrm flipV="1">
            <a:off x="9981000" y="4542480"/>
            <a:ext cx="954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1" name="Straight Connector 6180"/>
          <p:cNvSpPr/>
          <p:nvPr/>
        </p:nvSpPr>
        <p:spPr>
          <a:xfrm flipV="1">
            <a:off x="10044720" y="4516920"/>
            <a:ext cx="190440" cy="255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440" rIns="117000" bIns="-464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2" name="Straight Connector 6181"/>
          <p:cNvSpPr/>
          <p:nvPr/>
        </p:nvSpPr>
        <p:spPr>
          <a:xfrm flipV="1">
            <a:off x="10076400" y="4504320"/>
            <a:ext cx="216000" cy="381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3840" rIns="117000" bIns="-338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3" name="Straight Connector 6182"/>
          <p:cNvSpPr/>
          <p:nvPr/>
        </p:nvSpPr>
        <p:spPr>
          <a:xfrm flipV="1">
            <a:off x="10235160" y="4484880"/>
            <a:ext cx="1778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4" name="Straight Connector 6183"/>
          <p:cNvSpPr/>
          <p:nvPr/>
        </p:nvSpPr>
        <p:spPr>
          <a:xfrm flipV="1">
            <a:off x="10292400" y="4472280"/>
            <a:ext cx="177840" cy="3204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39960" rIns="117000" bIns="-3996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5" name="Straight Connector 6184"/>
          <p:cNvSpPr/>
          <p:nvPr/>
        </p:nvSpPr>
        <p:spPr>
          <a:xfrm flipV="1">
            <a:off x="10413000" y="4459680"/>
            <a:ext cx="165240" cy="252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46800" rIns="117000" bIns="-468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6" name="Straight Connector 6185"/>
          <p:cNvSpPr/>
          <p:nvPr/>
        </p:nvSpPr>
        <p:spPr>
          <a:xfrm flipV="1">
            <a:off x="10470240" y="445320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7" name="Straight Connector 6186"/>
          <p:cNvSpPr/>
          <p:nvPr/>
        </p:nvSpPr>
        <p:spPr>
          <a:xfrm flipV="1">
            <a:off x="10578240" y="4446720"/>
            <a:ext cx="14004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8" name="Straight Connector 6187"/>
          <p:cNvSpPr/>
          <p:nvPr/>
        </p:nvSpPr>
        <p:spPr>
          <a:xfrm flipV="1">
            <a:off x="10622880" y="4446720"/>
            <a:ext cx="114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9" name="Straight Connector 6188"/>
          <p:cNvSpPr/>
          <p:nvPr/>
        </p:nvSpPr>
        <p:spPr>
          <a:xfrm>
            <a:off x="10718280" y="444672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0" name="Straight Connector 6189"/>
          <p:cNvSpPr/>
          <p:nvPr/>
        </p:nvSpPr>
        <p:spPr>
          <a:xfrm>
            <a:off x="10737360" y="4446720"/>
            <a:ext cx="14580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1" name="Straight Connector 6190"/>
          <p:cNvSpPr/>
          <p:nvPr/>
        </p:nvSpPr>
        <p:spPr>
          <a:xfrm>
            <a:off x="10800720" y="4446720"/>
            <a:ext cx="101520" cy="1296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040" rIns="117000" bIns="-5904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2" name="Straight Connector 6191"/>
          <p:cNvSpPr/>
          <p:nvPr/>
        </p:nvSpPr>
        <p:spPr>
          <a:xfrm>
            <a:off x="10883160" y="4453200"/>
            <a:ext cx="3204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3" name="Straight Connector 6192"/>
          <p:cNvSpPr/>
          <p:nvPr/>
        </p:nvSpPr>
        <p:spPr>
          <a:xfrm>
            <a:off x="10902240" y="4459680"/>
            <a:ext cx="18432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4" name="Straight Connector 6193"/>
          <p:cNvSpPr/>
          <p:nvPr/>
        </p:nvSpPr>
        <p:spPr>
          <a:xfrm>
            <a:off x="10915200" y="4459680"/>
            <a:ext cx="23508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5" name="Straight Connector 6194"/>
          <p:cNvSpPr/>
          <p:nvPr/>
        </p:nvSpPr>
        <p:spPr>
          <a:xfrm>
            <a:off x="11086560" y="4472280"/>
            <a:ext cx="152640" cy="190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2920" rIns="117000" bIns="-529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6" name="Straight Connector 6195"/>
          <p:cNvSpPr/>
          <p:nvPr/>
        </p:nvSpPr>
        <p:spPr>
          <a:xfrm>
            <a:off x="11150280" y="4478760"/>
            <a:ext cx="120600" cy="1260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59400" rIns="117000" bIns="-594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7" name="Straight Connector 6196"/>
          <p:cNvSpPr/>
          <p:nvPr/>
        </p:nvSpPr>
        <p:spPr>
          <a:xfrm>
            <a:off x="11239200" y="4491360"/>
            <a:ext cx="824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8" name="Straight Connector 6197"/>
          <p:cNvSpPr/>
          <p:nvPr/>
        </p:nvSpPr>
        <p:spPr>
          <a:xfrm>
            <a:off x="11270880" y="4491360"/>
            <a:ext cx="57240" cy="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72000" rIns="117000" bIns="-7200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9" name="Freeform: Shape 6198"/>
          <p:cNvSpPr/>
          <p:nvPr/>
        </p:nvSpPr>
        <p:spPr>
          <a:xfrm>
            <a:off x="11321640" y="4491360"/>
            <a:ext cx="6480" cy="6480"/>
          </a:xfrm>
          <a:custGeom>
            <a:avLst/>
            <a:gdLst/>
            <a:ahLst/>
            <a:cxnLst/>
            <a:rect l="0" t="0" r="r" b="b"/>
            <a:pathLst>
              <a:path w="18" h="18" fill="none">
                <a:moveTo>
                  <a:pt x="0" y="0"/>
                </a:moveTo>
                <a:lnTo>
                  <a:pt x="18" y="0"/>
                </a:lnTo>
                <a:lnTo>
                  <a:pt x="0" y="18"/>
                </a:lnTo>
              </a:path>
            </a:pathLst>
          </a:custGeom>
          <a:ln w="54000" cap="rnd">
            <a:solidFill>
              <a:srgbClr val="FF0000"/>
            </a:solidFill>
            <a:round/>
          </a:ln>
        </p:spPr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0" name="Straight Connector 6199"/>
          <p:cNvSpPr/>
          <p:nvPr/>
        </p:nvSpPr>
        <p:spPr>
          <a:xfrm flipH="1">
            <a:off x="11321640" y="4491360"/>
            <a:ext cx="6480" cy="6480"/>
          </a:xfrm>
          <a:prstGeom prst="line">
            <a:avLst/>
          </a:prstGeom>
          <a:ln w="54000" cap="rnd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7000" tIns="-65520" rIns="117000" bIns="-65520" anchor="ctr" anchorCtr="1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3C686E-7BC7-408D-AB82-661CF24BA8FD}" type="slidenum">
              <a:rPr/>
              <a:t>4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951F3A-9382-4157-8E20-538539638798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Observer Pattern enhancements: Events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Event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The usual observer pattern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Error	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Because not everything succeeds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Marks the end of the event stream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Complete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An event to mark the successful end of the stream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979252-A3D9-4FBF-9BB1-1AC98A6011E2}" type="slidenum">
              <a:t>5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C2158F-6130-48B6-A5DD-AB53BBC2BD08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Subscribing to events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04" name="PlaceHolder 2"/>
          <p:cNvSpPr>
            <a:spLocks noGrp="1"/>
          </p:cNvSpPr>
          <p:nvPr>
            <p:ph/>
          </p:nvPr>
        </p:nvSpPr>
        <p:spPr>
          <a:xfrm>
            <a:off x="838080" y="1836720"/>
            <a:ext cx="10515240" cy="437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const observable = ...</a:t>
            </a:r>
            <a:br>
              <a:rPr sz="2800"/>
            </a:b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observable.subscribe(evt =&gt; {...})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observable.subscribe({</a:t>
            </a:r>
            <a:br>
              <a:rPr sz="2800"/>
            </a:b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next(evt) {...},</a:t>
            </a:r>
            <a:br>
              <a:rPr sz="2800"/>
            </a:b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error(err) {...},</a:t>
            </a:r>
            <a:br>
              <a:rPr sz="2800"/>
            </a:b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  complete() {}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DK" sz="2800" b="0" u="none" strike="noStrike">
                <a:solidFill>
                  <a:schemeClr val="dk1"/>
                </a:solidFill>
                <a:effectLst/>
                <a:uFillTx/>
                <a:latin typeface="Consolas"/>
              </a:rPr>
              <a:t>})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59B4158-378E-46C6-9DEE-512DF710B146}" type="slidenum">
              <a:rPr/>
              <a:t>6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A06CBB-6CF5-42FF-9263-0C92AFC661C5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Event Sources ("producers")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fromEvent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From DOM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fromEvent(button, </a:t>
            </a:r>
            <a:r>
              <a:rPr lang="da-DK" sz="2400" b="0" u="none" strike="noStrike">
                <a:solidFill>
                  <a:srgbClr val="A31515"/>
                </a:solidFill>
                <a:effectLst/>
                <a:uFillTx/>
                <a:latin typeface="Consolas"/>
              </a:rPr>
              <a:t>"click"</a:t>
            </a:r>
            <a:r>
              <a:rPr lang="da-DK" sz="2400" b="0" u="none" strike="noStrike">
                <a:solidFill>
                  <a:srgbClr val="000000"/>
                </a:solidFill>
                <a:effectLst/>
                <a:uFillTx/>
                <a:latin typeface="Consolas"/>
              </a:rPr>
              <a:t>)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a-DK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ajax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Server responses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 event, then complete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interval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 timer that keeps sending events 0, 1, 2, 3, 4, 5, …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WebSocket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a-DK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Streams web socket messages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C31A0F0-23B7-483E-AE87-325C85C6B32A}" type="slidenum">
              <a:t>7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1ADB09E-F330-4680-BD84-88FF0973E3D8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3447-A36C-C56D-A654-EE93A48B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Marble Diagrams</a:t>
            </a:r>
            <a:endParaRPr lang="da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12198-987D-9CF5-2212-7B0A84ED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2AB7-0D4D-492D-BB9D-EF4B5CB6CF5C}" type="datetime1">
              <a:rPr lang="en-GB" smtClean="0"/>
              <a:t>13/11/2025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2D083-C8B9-1DEE-F106-F953C570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Ole I Hougaard, olehougaard@gmail.com</a:t>
            </a:r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60EF2-3C39-E50C-7AE5-8A888BA0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D356-B6C6-4BB6-8D42-BECF83CAE2C9}" type="slidenum">
              <a:rPr lang="en-DK" smtClean="0"/>
              <a:t>8</a:t>
            </a:fld>
            <a:endParaRPr lang="en-DK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D476C5-781E-7B67-65A8-518DF7B3BECB}"/>
              </a:ext>
            </a:extLst>
          </p:cNvPr>
          <p:cNvGrpSpPr/>
          <p:nvPr/>
        </p:nvGrpSpPr>
        <p:grpSpPr>
          <a:xfrm>
            <a:off x="974045" y="1427680"/>
            <a:ext cx="6260760" cy="615960"/>
            <a:chOff x="974045" y="1427680"/>
            <a:chExt cx="626076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C48F3A-5379-915F-86F1-30531FCACD93}"/>
                    </a:ext>
                  </a:extLst>
                </p14:cNvPr>
                <p14:cNvContentPartPr/>
                <p14:nvPr/>
              </p14:nvContentPartPr>
              <p14:xfrm>
                <a:off x="3970685" y="1657720"/>
                <a:ext cx="27360" cy="17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C48F3A-5379-915F-86F1-30531FCACD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4565" y="1651600"/>
                  <a:ext cx="39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96A946-995B-927F-7BB8-A0717FD87D5D}"/>
                    </a:ext>
                  </a:extLst>
                </p14:cNvPr>
                <p14:cNvContentPartPr/>
                <p14:nvPr/>
              </p14:nvContentPartPr>
              <p14:xfrm>
                <a:off x="4132325" y="1626400"/>
                <a:ext cx="111600" cy="19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96A946-995B-927F-7BB8-A0717FD87D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6205" y="1620280"/>
                  <a:ext cx="123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CA9765-0343-6F0F-1B80-7D4849B30935}"/>
                    </a:ext>
                  </a:extLst>
                </p14:cNvPr>
                <p14:cNvContentPartPr/>
                <p14:nvPr/>
              </p14:nvContentPartPr>
              <p14:xfrm>
                <a:off x="974045" y="1787320"/>
                <a:ext cx="717840" cy="26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CA9765-0343-6F0F-1B80-7D4849B309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925" y="1781200"/>
                  <a:ext cx="730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C6F869-60BF-AE96-95C9-D8A719E795A6}"/>
                    </a:ext>
                  </a:extLst>
                </p14:cNvPr>
                <p14:cNvContentPartPr/>
                <p14:nvPr/>
              </p14:nvContentPartPr>
              <p14:xfrm>
                <a:off x="1956485" y="1671400"/>
                <a:ext cx="110520" cy="14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C6F869-60BF-AE96-95C9-D8A719E795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365" y="1665280"/>
                  <a:ext cx="122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902295-A097-A9BD-DE3C-06758614FAE5}"/>
                    </a:ext>
                  </a:extLst>
                </p14:cNvPr>
                <p14:cNvContentPartPr/>
                <p14:nvPr/>
              </p14:nvContentPartPr>
              <p14:xfrm>
                <a:off x="2049365" y="1629640"/>
                <a:ext cx="15264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902295-A097-A9BD-DE3C-06758614FA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3245" y="1623520"/>
                  <a:ext cx="164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A3C606-AC4D-C943-DCE6-879C18E63979}"/>
                    </a:ext>
                  </a:extLst>
                </p14:cNvPr>
                <p14:cNvContentPartPr/>
                <p14:nvPr/>
              </p14:nvContentPartPr>
              <p14:xfrm>
                <a:off x="1741925" y="1491760"/>
                <a:ext cx="583200" cy="48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A3C606-AC4D-C943-DCE6-879C18E639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5805" y="1485640"/>
                  <a:ext cx="595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44A562-BAE0-2B18-F16C-B2F62474F4E0}"/>
                    </a:ext>
                  </a:extLst>
                </p14:cNvPr>
                <p14:cNvContentPartPr/>
                <p14:nvPr/>
              </p14:nvContentPartPr>
              <p14:xfrm>
                <a:off x="2278685" y="1696960"/>
                <a:ext cx="1395360" cy="6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44A562-BAE0-2B18-F16C-B2F62474F4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2565" y="1690840"/>
                  <a:ext cx="1407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1F45A7-9F6E-AD43-8F2E-293A0B37B689}"/>
                    </a:ext>
                  </a:extLst>
                </p14:cNvPr>
                <p14:cNvContentPartPr/>
                <p14:nvPr/>
              </p14:nvContentPartPr>
              <p14:xfrm>
                <a:off x="3736685" y="1427680"/>
                <a:ext cx="647640" cy="61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1F45A7-9F6E-AD43-8F2E-293A0B37B6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0565" y="1421560"/>
                  <a:ext cx="6598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174421-BF6B-27A2-6799-A89F99E93740}"/>
                    </a:ext>
                  </a:extLst>
                </p14:cNvPr>
                <p14:cNvContentPartPr/>
                <p14:nvPr/>
              </p14:nvContentPartPr>
              <p14:xfrm>
                <a:off x="4420685" y="1800280"/>
                <a:ext cx="1374480" cy="6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174421-BF6B-27A2-6799-A89F99E937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14565" y="1794160"/>
                  <a:ext cx="1386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F0D64B-DB9A-BF35-57F7-882572FB25F2}"/>
                    </a:ext>
                  </a:extLst>
                </p14:cNvPr>
                <p14:cNvContentPartPr/>
                <p14:nvPr/>
              </p14:nvContentPartPr>
              <p14:xfrm>
                <a:off x="6943205" y="1738720"/>
                <a:ext cx="29160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F0D64B-DB9A-BF35-57F7-882572FB25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7085" y="1732600"/>
                  <a:ext cx="3038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D20E8C-FB14-C579-8B7A-3A06381D9DED}"/>
              </a:ext>
            </a:extLst>
          </p:cNvPr>
          <p:cNvGrpSpPr/>
          <p:nvPr/>
        </p:nvGrpSpPr>
        <p:grpSpPr>
          <a:xfrm>
            <a:off x="8967125" y="1165240"/>
            <a:ext cx="990720" cy="339480"/>
            <a:chOff x="8967125" y="1165240"/>
            <a:chExt cx="9907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5F9C67-3387-5ADF-98EC-52DEFC5762F1}"/>
                    </a:ext>
                  </a:extLst>
                </p14:cNvPr>
                <p14:cNvContentPartPr/>
                <p14:nvPr/>
              </p14:nvContentPartPr>
              <p14:xfrm>
                <a:off x="8967125" y="1379440"/>
                <a:ext cx="227880" cy="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5F9C67-3387-5ADF-98EC-52DEFC5762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1005" y="1373320"/>
                  <a:ext cx="240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0B1C97-094C-158D-BB68-BCB2DCD69ACC}"/>
                    </a:ext>
                  </a:extLst>
                </p14:cNvPr>
                <p14:cNvContentPartPr/>
                <p14:nvPr/>
              </p14:nvContentPartPr>
              <p14:xfrm>
                <a:off x="9241445" y="1165240"/>
                <a:ext cx="436320" cy="33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0B1C97-094C-158D-BB68-BCB2DCD69A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35325" y="1159120"/>
                  <a:ext cx="448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C16A6F-073A-B14A-563F-359B2BD7D45D}"/>
                    </a:ext>
                  </a:extLst>
                </p14:cNvPr>
                <p14:cNvContentPartPr/>
                <p14:nvPr/>
              </p14:nvContentPartPr>
              <p14:xfrm>
                <a:off x="9757685" y="1299160"/>
                <a:ext cx="200160" cy="1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C16A6F-073A-B14A-563F-359B2BD7D4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51565" y="1293040"/>
                  <a:ext cx="2124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D70BCA-22A8-F72C-32D1-4BBB42C6A7AE}"/>
              </a:ext>
            </a:extLst>
          </p:cNvPr>
          <p:cNvGrpSpPr/>
          <p:nvPr/>
        </p:nvGrpSpPr>
        <p:grpSpPr>
          <a:xfrm>
            <a:off x="10405685" y="1130680"/>
            <a:ext cx="955440" cy="289800"/>
            <a:chOff x="10405685" y="1130680"/>
            <a:chExt cx="9554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01929B-3520-3B3E-AA30-162977E34226}"/>
                    </a:ext>
                  </a:extLst>
                </p14:cNvPr>
                <p14:cNvContentPartPr/>
                <p14:nvPr/>
              </p14:nvContentPartPr>
              <p14:xfrm>
                <a:off x="10405685" y="1181440"/>
                <a:ext cx="27720" cy="236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01929B-3520-3B3E-AA30-162977E342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99565" y="1175320"/>
                  <a:ext cx="39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89E417-D964-EA67-59D0-55B379393CED}"/>
                    </a:ext>
                  </a:extLst>
                </p14:cNvPr>
                <p14:cNvContentPartPr/>
                <p14:nvPr/>
              </p14:nvContentPartPr>
              <p14:xfrm>
                <a:off x="10442045" y="1159480"/>
                <a:ext cx="15300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89E417-D964-EA67-59D0-55B379393C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35925" y="1153360"/>
                  <a:ext cx="165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9DDB2E-3047-C36D-CBA6-3F426835A596}"/>
                    </a:ext>
                  </a:extLst>
                </p14:cNvPr>
                <p14:cNvContentPartPr/>
                <p14:nvPr/>
              </p14:nvContentPartPr>
              <p14:xfrm>
                <a:off x="10462925" y="1262440"/>
                <a:ext cx="120240" cy="1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9DDB2E-3047-C36D-CBA6-3F426835A5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56805" y="1256320"/>
                  <a:ext cx="132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BB131F-5973-96E6-262B-F44C896A1E34}"/>
                    </a:ext>
                  </a:extLst>
                </p14:cNvPr>
                <p14:cNvContentPartPr/>
                <p14:nvPr/>
              </p14:nvContentPartPr>
              <p14:xfrm>
                <a:off x="10428005" y="1398160"/>
                <a:ext cx="144720" cy="2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BB131F-5973-96E6-262B-F44C896A1E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21885" y="1392040"/>
                  <a:ext cx="156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6DD779-6958-BC7A-E815-A16F183EF82B}"/>
                    </a:ext>
                  </a:extLst>
                </p14:cNvPr>
                <p14:cNvContentPartPr/>
                <p14:nvPr/>
              </p14:nvContentPartPr>
              <p14:xfrm>
                <a:off x="10704485" y="1293040"/>
                <a:ext cx="111960" cy="11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6DD779-6958-BC7A-E815-A16F183EF8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98365" y="1286920"/>
                  <a:ext cx="124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1ACBDF-3834-64FF-E1B1-CBE34A6572F6}"/>
                    </a:ext>
                  </a:extLst>
                </p14:cNvPr>
                <p14:cNvContentPartPr/>
                <p14:nvPr/>
              </p14:nvContentPartPr>
              <p14:xfrm>
                <a:off x="10857125" y="1249840"/>
                <a:ext cx="109800" cy="136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1ACBDF-3834-64FF-E1B1-CBE34A6572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005" y="1243720"/>
                  <a:ext cx="122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D72FD1-EEEC-90BC-E3B2-975BB6ECBE53}"/>
                    </a:ext>
                  </a:extLst>
                </p14:cNvPr>
                <p14:cNvContentPartPr/>
                <p14:nvPr/>
              </p14:nvContentPartPr>
              <p14:xfrm>
                <a:off x="11022365" y="1288360"/>
                <a:ext cx="100800" cy="8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D72FD1-EEEC-90BC-E3B2-975BB6ECBE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16245" y="1282240"/>
                  <a:ext cx="113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994395-29BC-4804-45A1-23363D4EB468}"/>
                    </a:ext>
                  </a:extLst>
                </p14:cNvPr>
                <p14:cNvContentPartPr/>
                <p14:nvPr/>
              </p14:nvContentPartPr>
              <p14:xfrm>
                <a:off x="11224325" y="1130680"/>
                <a:ext cx="88560" cy="22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994395-29BC-4804-45A1-23363D4EB4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18205" y="1124560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2B64DF-3B8B-9D19-EC23-5C290E3CD2E1}"/>
                    </a:ext>
                  </a:extLst>
                </p14:cNvPr>
                <p14:cNvContentPartPr/>
                <p14:nvPr/>
              </p14:nvContentPartPr>
              <p14:xfrm>
                <a:off x="11214965" y="1226800"/>
                <a:ext cx="146160" cy="1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2B64DF-3B8B-9D19-EC23-5C290E3CD2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08845" y="1220680"/>
                  <a:ext cx="15840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3A27AFC-7AEB-D3C8-465E-172D806EDF7B}"/>
                  </a:ext>
                </a:extLst>
              </p14:cNvPr>
              <p14:cNvContentPartPr/>
              <p14:nvPr/>
            </p14:nvContentPartPr>
            <p14:xfrm>
              <a:off x="7226525" y="1729360"/>
              <a:ext cx="161280" cy="12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3A27AFC-7AEB-D3C8-465E-172D806EDF7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20405" y="1723240"/>
                <a:ext cx="1735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60115EF-77EE-E37D-2A6B-26D92E8E9666}"/>
              </a:ext>
            </a:extLst>
          </p:cNvPr>
          <p:cNvGrpSpPr/>
          <p:nvPr/>
        </p:nvGrpSpPr>
        <p:grpSpPr>
          <a:xfrm>
            <a:off x="1024445" y="2523880"/>
            <a:ext cx="5201640" cy="543960"/>
            <a:chOff x="1024445" y="2523880"/>
            <a:chExt cx="52016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4E0716-F324-1C64-E5D6-2A1366A5B29B}"/>
                    </a:ext>
                  </a:extLst>
                </p14:cNvPr>
                <p14:cNvContentPartPr/>
                <p14:nvPr/>
              </p14:nvContentPartPr>
              <p14:xfrm>
                <a:off x="1024445" y="2926720"/>
                <a:ext cx="418320" cy="1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4E0716-F324-1C64-E5D6-2A1366A5B2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8325" y="2920600"/>
                  <a:ext cx="430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192D72-5EC2-04C7-0F35-ECEA0880B1BF}"/>
                    </a:ext>
                  </a:extLst>
                </p14:cNvPr>
                <p14:cNvContentPartPr/>
                <p14:nvPr/>
              </p14:nvContentPartPr>
              <p14:xfrm>
                <a:off x="1944605" y="2741320"/>
                <a:ext cx="122040" cy="20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192D72-5EC2-04C7-0F35-ECEA0880B1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8485" y="2735200"/>
                  <a:ext cx="134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CC7E43-043E-6A86-C396-5735A4C61D11}"/>
                    </a:ext>
                  </a:extLst>
                </p14:cNvPr>
                <p14:cNvContentPartPr/>
                <p14:nvPr/>
              </p14:nvContentPartPr>
              <p14:xfrm>
                <a:off x="1974845" y="2703520"/>
                <a:ext cx="132480" cy="2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CC7E43-043E-6A86-C396-5735A4C61D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68725" y="2697400"/>
                  <a:ext cx="144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0B793D-D2FE-9C67-5176-218195D9D04B}"/>
                    </a:ext>
                  </a:extLst>
                </p14:cNvPr>
                <p14:cNvContentPartPr/>
                <p14:nvPr/>
              </p14:nvContentPartPr>
              <p14:xfrm>
                <a:off x="1682525" y="2536120"/>
                <a:ext cx="627840" cy="53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0B793D-D2FE-9C67-5176-218195D9D0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76405" y="2530000"/>
                  <a:ext cx="6400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6C42A2-3CA8-5741-D6A2-3654B41F3949}"/>
                    </a:ext>
                  </a:extLst>
                </p14:cNvPr>
                <p14:cNvContentPartPr/>
                <p14:nvPr/>
              </p14:nvContentPartPr>
              <p14:xfrm>
                <a:off x="1476245" y="2937160"/>
                <a:ext cx="227880" cy="1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6C42A2-3CA8-5741-D6A2-3654B41F39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70125" y="2931040"/>
                  <a:ext cx="24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676A13-3BB6-1BE0-5EED-5F3302CF458E}"/>
                    </a:ext>
                  </a:extLst>
                </p14:cNvPr>
                <p14:cNvContentPartPr/>
                <p14:nvPr/>
              </p14:nvContentPartPr>
              <p14:xfrm>
                <a:off x="2324045" y="2813680"/>
                <a:ext cx="1050480" cy="32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676A13-3BB6-1BE0-5EED-5F3302CF45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17925" y="2807560"/>
                  <a:ext cx="1062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56A565-35AF-AB95-70B0-F5F7301E1C94}"/>
                    </a:ext>
                  </a:extLst>
                </p14:cNvPr>
                <p14:cNvContentPartPr/>
                <p14:nvPr/>
              </p14:nvContentPartPr>
              <p14:xfrm>
                <a:off x="3625805" y="2719720"/>
                <a:ext cx="11160" cy="13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56A565-35AF-AB95-70B0-F5F7301E1C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9685" y="2713600"/>
                  <a:ext cx="23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463C8D-8E9B-8CBB-5955-768CC9683E9D}"/>
                    </a:ext>
                  </a:extLst>
                </p14:cNvPr>
                <p14:cNvContentPartPr/>
                <p14:nvPr/>
              </p14:nvContentPartPr>
              <p14:xfrm>
                <a:off x="3745325" y="2643400"/>
                <a:ext cx="79920" cy="24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463C8D-8E9B-8CBB-5955-768CC9683E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39205" y="2637280"/>
                  <a:ext cx="9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4B5760-F3C3-4269-0FB6-95BCD534B765}"/>
                    </a:ext>
                  </a:extLst>
                </p14:cNvPr>
                <p14:cNvContentPartPr/>
                <p14:nvPr/>
              </p14:nvContentPartPr>
              <p14:xfrm>
                <a:off x="3452645" y="2537920"/>
                <a:ext cx="594000" cy="466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4B5760-F3C3-4269-0FB6-95BCD534B7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46525" y="2531800"/>
                  <a:ext cx="6062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82E5F4-E5BD-1D04-47ED-D299BBBB2604}"/>
                    </a:ext>
                  </a:extLst>
                </p14:cNvPr>
                <p14:cNvContentPartPr/>
                <p14:nvPr/>
              </p14:nvContentPartPr>
              <p14:xfrm>
                <a:off x="4123685" y="2707480"/>
                <a:ext cx="1777680" cy="120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82E5F4-E5BD-1D04-47ED-D299BBBB26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7565" y="2701360"/>
                  <a:ext cx="1789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B0E370-E86F-BAE8-E7E5-D27BE5A74002}"/>
                    </a:ext>
                  </a:extLst>
                </p14:cNvPr>
                <p14:cNvContentPartPr/>
                <p14:nvPr/>
              </p14:nvContentPartPr>
              <p14:xfrm>
                <a:off x="5948165" y="2551600"/>
                <a:ext cx="277920" cy="28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B0E370-E86F-BAE8-E7E5-D27BE5A740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2045" y="2545480"/>
                  <a:ext cx="290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D14D2B-C545-461E-3142-87537FE4F9FC}"/>
                    </a:ext>
                  </a:extLst>
                </p14:cNvPr>
                <p14:cNvContentPartPr/>
                <p14:nvPr/>
              </p14:nvContentPartPr>
              <p14:xfrm>
                <a:off x="6032765" y="2523880"/>
                <a:ext cx="173160" cy="29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D14D2B-C545-461E-3142-87537FE4F9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26645" y="2517760"/>
                  <a:ext cx="1854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7CA48D3-E90B-8AB9-5EAD-6D5271BF88B9}"/>
                  </a:ext>
                </a:extLst>
              </p14:cNvPr>
              <p14:cNvContentPartPr/>
              <p14:nvPr/>
            </p14:nvContentPartPr>
            <p14:xfrm>
              <a:off x="10462925" y="1858960"/>
              <a:ext cx="10800" cy="204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7CA48D3-E90B-8AB9-5EAD-6D5271BF88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56805" y="1852840"/>
                <a:ext cx="230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E64BCE2-EDCC-A334-F51B-60C06D3F86A3}"/>
                  </a:ext>
                </a:extLst>
              </p14:cNvPr>
              <p14:cNvContentPartPr/>
              <p14:nvPr/>
            </p14:nvContentPartPr>
            <p14:xfrm>
              <a:off x="10466165" y="1795240"/>
              <a:ext cx="156240" cy="31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E64BCE2-EDCC-A334-F51B-60C06D3F86A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60045" y="1789120"/>
                <a:ext cx="168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2B92C1D-DD86-85A2-3027-5AA90E1B0C0E}"/>
                  </a:ext>
                </a:extLst>
              </p14:cNvPr>
              <p14:cNvContentPartPr/>
              <p14:nvPr/>
            </p14:nvContentPartPr>
            <p14:xfrm>
              <a:off x="10482005" y="1909000"/>
              <a:ext cx="158760" cy="1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2B92C1D-DD86-85A2-3027-5AA90E1B0C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475885" y="1902880"/>
                <a:ext cx="171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E9A82AD-614B-37A5-7715-BF6000D8D8C5}"/>
                  </a:ext>
                </a:extLst>
              </p14:cNvPr>
              <p14:cNvContentPartPr/>
              <p14:nvPr/>
            </p14:nvContentPartPr>
            <p14:xfrm>
              <a:off x="10469765" y="1997920"/>
              <a:ext cx="198360" cy="18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E9A82AD-614B-37A5-7715-BF6000D8D8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63645" y="1991800"/>
                <a:ext cx="210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4E01060-321F-B5B6-C425-B6812C2D00B3}"/>
                  </a:ext>
                </a:extLst>
              </p14:cNvPr>
              <p14:cNvContentPartPr/>
              <p14:nvPr/>
            </p14:nvContentPartPr>
            <p14:xfrm>
              <a:off x="10807085" y="1878400"/>
              <a:ext cx="138600" cy="87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4E01060-321F-B5B6-C425-B6812C2D00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00965" y="1872280"/>
                <a:ext cx="15084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39762C7-80D4-89ED-F096-68A51A3CD7D0}"/>
              </a:ext>
            </a:extLst>
          </p:cNvPr>
          <p:cNvGrpSpPr/>
          <p:nvPr/>
        </p:nvGrpSpPr>
        <p:grpSpPr>
          <a:xfrm>
            <a:off x="11032805" y="1829800"/>
            <a:ext cx="542520" cy="118080"/>
            <a:chOff x="11032805" y="1829800"/>
            <a:chExt cx="5425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D583D08-3EB6-5F23-9014-45E9C8F16A06}"/>
                    </a:ext>
                  </a:extLst>
                </p14:cNvPr>
                <p14:cNvContentPartPr/>
                <p14:nvPr/>
              </p14:nvContentPartPr>
              <p14:xfrm>
                <a:off x="11032805" y="1855720"/>
                <a:ext cx="125280" cy="9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D583D08-3EB6-5F23-9014-45E9C8F16A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6685" y="1849600"/>
                  <a:ext cx="13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ED0C3D-A0D4-B164-10EE-0783DFFEEF79}"/>
                    </a:ext>
                  </a:extLst>
                </p14:cNvPr>
                <p14:cNvContentPartPr/>
                <p14:nvPr/>
              </p14:nvContentPartPr>
              <p14:xfrm>
                <a:off x="11188685" y="1833760"/>
                <a:ext cx="144360" cy="11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ED0C3D-A0D4-B164-10EE-0783DFFEEF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82565" y="1827640"/>
                  <a:ext cx="156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6BBDA81-009E-97FD-9BAC-D8EE5E378A15}"/>
                    </a:ext>
                  </a:extLst>
                </p14:cNvPr>
                <p14:cNvContentPartPr/>
                <p14:nvPr/>
              </p14:nvContentPartPr>
              <p14:xfrm>
                <a:off x="11390645" y="1829800"/>
                <a:ext cx="184680" cy="11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6BBDA81-009E-97FD-9BAC-D8EE5E378A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84525" y="1823680"/>
                  <a:ext cx="196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FB7B51-DB6F-01E8-69FA-87B4D814A612}"/>
              </a:ext>
            </a:extLst>
          </p:cNvPr>
          <p:cNvGrpSpPr/>
          <p:nvPr/>
        </p:nvGrpSpPr>
        <p:grpSpPr>
          <a:xfrm>
            <a:off x="1186805" y="3516040"/>
            <a:ext cx="4869000" cy="556560"/>
            <a:chOff x="1186805" y="3516040"/>
            <a:chExt cx="486900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AC3118F-6C3C-7000-0186-559AD39BB738}"/>
                    </a:ext>
                  </a:extLst>
                </p14:cNvPr>
                <p14:cNvContentPartPr/>
                <p14:nvPr/>
              </p14:nvContentPartPr>
              <p14:xfrm>
                <a:off x="1186805" y="3836440"/>
                <a:ext cx="470520" cy="3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AC3118F-6C3C-7000-0186-559AD39BB7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80685" y="3830320"/>
                  <a:ext cx="482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56A47F-2494-B081-CFF0-B540E27CA1E8}"/>
                    </a:ext>
                  </a:extLst>
                </p14:cNvPr>
                <p14:cNvContentPartPr/>
                <p14:nvPr/>
              </p14:nvContentPartPr>
              <p14:xfrm>
                <a:off x="1863605" y="3703600"/>
                <a:ext cx="180000" cy="228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56A47F-2494-B081-CFF0-B540E27CA1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57485" y="3697480"/>
                  <a:ext cx="192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89B6C2-1970-BB5E-8333-B48A65FBEFF5}"/>
                    </a:ext>
                  </a:extLst>
                </p14:cNvPr>
                <p14:cNvContentPartPr/>
                <p14:nvPr/>
              </p14:nvContentPartPr>
              <p14:xfrm>
                <a:off x="1992125" y="3677320"/>
                <a:ext cx="143640" cy="23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89B6C2-1970-BB5E-8333-B48A65FBEF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6005" y="3671200"/>
                  <a:ext cx="15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E75A0F-0A72-3B76-B9AE-6C5825F8915E}"/>
                    </a:ext>
                  </a:extLst>
                </p14:cNvPr>
                <p14:cNvContentPartPr/>
                <p14:nvPr/>
              </p14:nvContentPartPr>
              <p14:xfrm>
                <a:off x="1698005" y="3571120"/>
                <a:ext cx="546840" cy="478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E75A0F-0A72-3B76-B9AE-6C5825F891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1885" y="3565000"/>
                  <a:ext cx="5590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CEE640-E437-8CA5-3A16-005A76D481A4}"/>
                    </a:ext>
                  </a:extLst>
                </p14:cNvPr>
                <p14:cNvContentPartPr/>
                <p14:nvPr/>
              </p14:nvContentPartPr>
              <p14:xfrm>
                <a:off x="2278685" y="3818440"/>
                <a:ext cx="1042560" cy="4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1CEE640-E437-8CA5-3A16-005A76D481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2565" y="3812320"/>
                  <a:ext cx="1054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B0296D1-9B8F-64CB-A007-988DC8FF0D33}"/>
                    </a:ext>
                  </a:extLst>
                </p14:cNvPr>
                <p14:cNvContentPartPr/>
                <p14:nvPr/>
              </p14:nvContentPartPr>
              <p14:xfrm>
                <a:off x="3507005" y="3689920"/>
                <a:ext cx="48960" cy="19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B0296D1-9B8F-64CB-A007-988DC8FF0D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0885" y="3683800"/>
                  <a:ext cx="61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AE2940-6EA8-CA09-F55D-BF6D2A4B4861}"/>
                    </a:ext>
                  </a:extLst>
                </p14:cNvPr>
                <p14:cNvContentPartPr/>
                <p14:nvPr/>
              </p14:nvContentPartPr>
              <p14:xfrm>
                <a:off x="3616805" y="3662200"/>
                <a:ext cx="104400" cy="25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AE2940-6EA8-CA09-F55D-BF6D2A4B486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10685" y="3656080"/>
                  <a:ext cx="116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57A9A8-B8E5-7668-F4FB-57DBCB66E467}"/>
                    </a:ext>
                  </a:extLst>
                </p14:cNvPr>
                <p14:cNvContentPartPr/>
                <p14:nvPr/>
              </p14:nvContentPartPr>
              <p14:xfrm>
                <a:off x="3289205" y="3516040"/>
                <a:ext cx="647280" cy="55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57A9A8-B8E5-7668-F4FB-57DBCB66E4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83085" y="3509920"/>
                  <a:ext cx="6595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3C6AEC-C1EF-0A27-E273-9FBFDAE94218}"/>
                    </a:ext>
                  </a:extLst>
                </p14:cNvPr>
                <p14:cNvContentPartPr/>
                <p14:nvPr/>
              </p14:nvContentPartPr>
              <p14:xfrm>
                <a:off x="4016045" y="3781720"/>
                <a:ext cx="2005200" cy="83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3C6AEC-C1EF-0A27-E273-9FBFDAE942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9925" y="3775600"/>
                  <a:ext cx="2017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C12E3F5-FDBB-AA2C-030F-91746167C5C9}"/>
                    </a:ext>
                  </a:extLst>
                </p14:cNvPr>
                <p14:cNvContentPartPr/>
                <p14:nvPr/>
              </p14:nvContentPartPr>
              <p14:xfrm>
                <a:off x="6033125" y="3566080"/>
                <a:ext cx="22680" cy="313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C12E3F5-FDBB-AA2C-030F-91746167C5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27005" y="3559960"/>
                  <a:ext cx="3492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9BC403A-316C-2FAF-C8B5-6C98EC84233E}"/>
              </a:ext>
            </a:extLst>
          </p:cNvPr>
          <p:cNvGrpSpPr/>
          <p:nvPr/>
        </p:nvGrpSpPr>
        <p:grpSpPr>
          <a:xfrm>
            <a:off x="9158645" y="1915840"/>
            <a:ext cx="498600" cy="317520"/>
            <a:chOff x="9158645" y="1915840"/>
            <a:chExt cx="4986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7C3B6B-B5E8-8F96-89BF-726644EFA040}"/>
                    </a:ext>
                  </a:extLst>
                </p14:cNvPr>
                <p14:cNvContentPartPr/>
                <p14:nvPr/>
              </p14:nvContentPartPr>
              <p14:xfrm>
                <a:off x="9312725" y="1948240"/>
                <a:ext cx="266040" cy="28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7C3B6B-B5E8-8F96-89BF-726644EFA0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06605" y="1942120"/>
                  <a:ext cx="278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7A54E97-5BC7-D500-84E9-7D7E6D5F17C1}"/>
                    </a:ext>
                  </a:extLst>
                </p14:cNvPr>
                <p14:cNvContentPartPr/>
                <p14:nvPr/>
              </p14:nvContentPartPr>
              <p14:xfrm>
                <a:off x="9444845" y="1915840"/>
                <a:ext cx="212400" cy="27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7A54E97-5BC7-D500-84E9-7D7E6D5F17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8725" y="1909720"/>
                  <a:ext cx="224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625FBE-0363-A8FF-604C-50BBB30F304B}"/>
                    </a:ext>
                  </a:extLst>
                </p14:cNvPr>
                <p14:cNvContentPartPr/>
                <p14:nvPr/>
              </p14:nvContentPartPr>
              <p14:xfrm>
                <a:off x="9158645" y="2018440"/>
                <a:ext cx="145080" cy="26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9625FBE-0363-A8FF-604C-50BBB30F30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52525" y="2012320"/>
                  <a:ext cx="1573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AEA473C-1BFF-F626-0B29-EF3542A86F88}"/>
              </a:ext>
            </a:extLst>
          </p:cNvPr>
          <p:cNvGrpSpPr/>
          <p:nvPr/>
        </p:nvGrpSpPr>
        <p:grpSpPr>
          <a:xfrm>
            <a:off x="9060725" y="2686960"/>
            <a:ext cx="321840" cy="289080"/>
            <a:chOff x="9060725" y="2686960"/>
            <a:chExt cx="3218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2F258BD-57A9-3621-0071-405E323FECCD}"/>
                    </a:ext>
                  </a:extLst>
                </p14:cNvPr>
                <p14:cNvContentPartPr/>
                <p14:nvPr/>
              </p14:nvContentPartPr>
              <p14:xfrm>
                <a:off x="9071165" y="2819080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2F258BD-57A9-3621-0071-405E323FEC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65045" y="28129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FDA510-E9C6-501A-E728-0D9B66016962}"/>
                    </a:ext>
                  </a:extLst>
                </p14:cNvPr>
                <p14:cNvContentPartPr/>
                <p14:nvPr/>
              </p14:nvContentPartPr>
              <p14:xfrm>
                <a:off x="9060725" y="2779840"/>
                <a:ext cx="276840" cy="4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FDA510-E9C6-501A-E728-0D9B660169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4605" y="2773720"/>
                  <a:ext cx="289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1BBA79-0446-CD78-92E4-D0820DA4B56F}"/>
                    </a:ext>
                  </a:extLst>
                </p14:cNvPr>
                <p14:cNvContentPartPr/>
                <p14:nvPr/>
              </p14:nvContentPartPr>
              <p14:xfrm>
                <a:off x="9345845" y="2686960"/>
                <a:ext cx="36720" cy="289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1BBA79-0446-CD78-92E4-D0820DA4B5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39725" y="2680840"/>
                  <a:ext cx="4896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65561B-E748-FCCC-75F9-94CC2BE29C5F}"/>
              </a:ext>
            </a:extLst>
          </p:cNvPr>
          <p:cNvGrpSpPr/>
          <p:nvPr/>
        </p:nvGrpSpPr>
        <p:grpSpPr>
          <a:xfrm>
            <a:off x="10287965" y="2544760"/>
            <a:ext cx="1545480" cy="488880"/>
            <a:chOff x="10287965" y="2544760"/>
            <a:chExt cx="154548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F5471E-60B8-2BA9-F268-31C317DEBB09}"/>
                    </a:ext>
                  </a:extLst>
                </p14:cNvPr>
                <p14:cNvContentPartPr/>
                <p14:nvPr/>
              </p14:nvContentPartPr>
              <p14:xfrm>
                <a:off x="10287965" y="2580760"/>
                <a:ext cx="206640" cy="298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F5471E-60B8-2BA9-F268-31C317DEBB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81845" y="2574640"/>
                  <a:ext cx="218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6605B5-8EE1-3D80-6C97-E3F2F7220DFE}"/>
                    </a:ext>
                  </a:extLst>
                </p14:cNvPr>
                <p14:cNvContentPartPr/>
                <p14:nvPr/>
              </p14:nvContentPartPr>
              <p14:xfrm>
                <a:off x="10455365" y="2737000"/>
                <a:ext cx="156960" cy="170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6605B5-8EE1-3D80-6C97-E3F2F7220D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49245" y="2730880"/>
                  <a:ext cx="169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B28C4DC-393C-DD10-22E3-CC5AAF7928A5}"/>
                    </a:ext>
                  </a:extLst>
                </p14:cNvPr>
                <p14:cNvContentPartPr/>
                <p14:nvPr/>
              </p14:nvContentPartPr>
              <p14:xfrm>
                <a:off x="10686485" y="2735560"/>
                <a:ext cx="146520" cy="13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B28C4DC-393C-DD10-22E3-CC5AAF7928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80365" y="2729440"/>
                  <a:ext cx="158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BBB18A-6393-FABF-4139-9BE5272779D3}"/>
                    </a:ext>
                  </a:extLst>
                </p14:cNvPr>
                <p14:cNvContentPartPr/>
                <p14:nvPr/>
              </p14:nvContentPartPr>
              <p14:xfrm>
                <a:off x="10902845" y="2748520"/>
                <a:ext cx="71280" cy="28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BBB18A-6393-FABF-4139-9BE5272779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6725" y="2742400"/>
                  <a:ext cx="83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966122-2C71-5A1A-8BE2-A7874A7DAF2D}"/>
                    </a:ext>
                  </a:extLst>
                </p14:cNvPr>
                <p14:cNvContentPartPr/>
                <p14:nvPr/>
              </p14:nvContentPartPr>
              <p14:xfrm>
                <a:off x="10959725" y="2702080"/>
                <a:ext cx="96480" cy="19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966122-2C71-5A1A-8BE2-A7874A7DAF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53605" y="2695960"/>
                  <a:ext cx="108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B45DEDC-7FF3-F9DE-8D3D-1228E00A7B8D}"/>
                    </a:ext>
                  </a:extLst>
                </p14:cNvPr>
                <p14:cNvContentPartPr/>
                <p14:nvPr/>
              </p14:nvContentPartPr>
              <p14:xfrm>
                <a:off x="11145485" y="2549440"/>
                <a:ext cx="73440" cy="321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B45DEDC-7FF3-F9DE-8D3D-1228E00A7B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39365" y="2543320"/>
                  <a:ext cx="85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832C60-1458-50B7-C641-EA99FAA65A09}"/>
                    </a:ext>
                  </a:extLst>
                </p14:cNvPr>
                <p14:cNvContentPartPr/>
                <p14:nvPr/>
              </p14:nvContentPartPr>
              <p14:xfrm>
                <a:off x="11230805" y="2692720"/>
                <a:ext cx="160200" cy="164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832C60-1458-50B7-C641-EA99FAA65A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24685" y="2686600"/>
                  <a:ext cx="172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77401B-0773-1896-02BC-E5F9D82B68C4}"/>
                    </a:ext>
                  </a:extLst>
                </p14:cNvPr>
                <p14:cNvContentPartPr/>
                <p14:nvPr/>
              </p14:nvContentPartPr>
              <p14:xfrm>
                <a:off x="11491085" y="2544760"/>
                <a:ext cx="101160" cy="27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77401B-0773-1896-02BC-E5F9D82B68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84965" y="2538640"/>
                  <a:ext cx="113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52E31CE-B6FF-476C-C630-7D5CB2BD0A4A}"/>
                    </a:ext>
                  </a:extLst>
                </p14:cNvPr>
                <p14:cNvContentPartPr/>
                <p14:nvPr/>
              </p14:nvContentPartPr>
              <p14:xfrm>
                <a:off x="11468765" y="2714320"/>
                <a:ext cx="138600" cy="3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52E31CE-B6FF-476C-C630-7D5CB2BD0A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62645" y="2708200"/>
                  <a:ext cx="150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EC9B20-1319-EC23-C32B-62F152F4D532}"/>
                    </a:ext>
                  </a:extLst>
                </p14:cNvPr>
                <p14:cNvContentPartPr/>
                <p14:nvPr/>
              </p14:nvContentPartPr>
              <p14:xfrm>
                <a:off x="11696285" y="2617120"/>
                <a:ext cx="137160" cy="225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EC9B20-1319-EC23-C32B-62F152F4D5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690165" y="2611000"/>
                  <a:ext cx="1494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CD901D-97D2-33AE-DE5E-12F6A9962418}"/>
              </a:ext>
            </a:extLst>
          </p:cNvPr>
          <p:cNvGrpSpPr/>
          <p:nvPr/>
        </p:nvGrpSpPr>
        <p:grpSpPr>
          <a:xfrm>
            <a:off x="5775725" y="1352080"/>
            <a:ext cx="1216080" cy="644040"/>
            <a:chOff x="5775725" y="1352080"/>
            <a:chExt cx="121608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ECE3C9-5202-B197-7339-D46EA5B0A3E6}"/>
                    </a:ext>
                  </a:extLst>
                </p14:cNvPr>
                <p14:cNvContentPartPr/>
                <p14:nvPr/>
              </p14:nvContentPartPr>
              <p14:xfrm>
                <a:off x="6250205" y="1699120"/>
                <a:ext cx="119880" cy="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ECE3C9-5202-B197-7339-D46EA5B0A3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44085" y="1693000"/>
                  <a:ext cx="132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4EAD4F-36A0-5416-7B2A-7C8DEFF2F83E}"/>
                    </a:ext>
                  </a:extLst>
                </p14:cNvPr>
                <p14:cNvContentPartPr/>
                <p14:nvPr/>
              </p14:nvContentPartPr>
              <p14:xfrm>
                <a:off x="6389885" y="1531360"/>
                <a:ext cx="110520" cy="165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4EAD4F-36A0-5416-7B2A-7C8DEFF2F8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3765" y="1525240"/>
                  <a:ext cx="12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1AD88BF-CA78-88AD-1384-F4E0D7B536A2}"/>
                    </a:ext>
                  </a:extLst>
                </p14:cNvPr>
                <p14:cNvContentPartPr/>
                <p14:nvPr/>
              </p14:nvContentPartPr>
              <p14:xfrm>
                <a:off x="6482765" y="1532440"/>
                <a:ext cx="95760" cy="32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1AD88BF-CA78-88AD-1384-F4E0D7B536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6645" y="1526320"/>
                  <a:ext cx="108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244751-1A7F-5F3C-7495-59010ED815AF}"/>
                    </a:ext>
                  </a:extLst>
                </p14:cNvPr>
                <p14:cNvContentPartPr/>
                <p14:nvPr/>
              </p14:nvContentPartPr>
              <p14:xfrm>
                <a:off x="6164885" y="1352080"/>
                <a:ext cx="612360" cy="64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244751-1A7F-5F3C-7495-59010ED815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58765" y="1345960"/>
                  <a:ext cx="624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4121390-94FB-9F4E-C84C-5EDD60D73E09}"/>
                    </a:ext>
                  </a:extLst>
                </p14:cNvPr>
                <p14:cNvContentPartPr/>
                <p14:nvPr/>
              </p14:nvContentPartPr>
              <p14:xfrm>
                <a:off x="5775725" y="1765000"/>
                <a:ext cx="343080" cy="1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4121390-94FB-9F4E-C84C-5EDD60D73E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69605" y="1758880"/>
                  <a:ext cx="355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58897A-87D7-46BF-31BF-93DB5EECAF69}"/>
                    </a:ext>
                  </a:extLst>
                </p14:cNvPr>
                <p14:cNvContentPartPr/>
                <p14:nvPr/>
              </p14:nvContentPartPr>
              <p14:xfrm>
                <a:off x="6769325" y="1763920"/>
                <a:ext cx="222480" cy="1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58897A-87D7-46BF-31BF-93DB5EECAF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63205" y="1757800"/>
                  <a:ext cx="23472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ABF145E-D0B6-A720-FD54-0D96611BDB1A}"/>
              </a:ext>
            </a:extLst>
          </p:cNvPr>
          <p:cNvGrpSpPr/>
          <p:nvPr/>
        </p:nvGrpSpPr>
        <p:grpSpPr>
          <a:xfrm>
            <a:off x="1406765" y="5034880"/>
            <a:ext cx="8278920" cy="378720"/>
            <a:chOff x="1406765" y="5034880"/>
            <a:chExt cx="82789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24B90A-9AFB-82E2-833F-0F457E726AF6}"/>
                    </a:ext>
                  </a:extLst>
                </p14:cNvPr>
                <p14:cNvContentPartPr/>
                <p14:nvPr/>
              </p14:nvContentPartPr>
              <p14:xfrm>
                <a:off x="1406765" y="5034880"/>
                <a:ext cx="8127000" cy="271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24B90A-9AFB-82E2-833F-0F457E726A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00645" y="5028760"/>
                  <a:ext cx="8139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8A713E-3D0B-5FC8-DFCE-B121552B134D}"/>
                    </a:ext>
                  </a:extLst>
                </p14:cNvPr>
                <p14:cNvContentPartPr/>
                <p14:nvPr/>
              </p14:nvContentPartPr>
              <p14:xfrm>
                <a:off x="9537005" y="5123800"/>
                <a:ext cx="148680" cy="28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8A713E-3D0B-5FC8-DFCE-B121552B13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30885" y="5117680"/>
                  <a:ext cx="1609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31E49C-1C63-57CA-86FA-29421FB1BE3D}"/>
              </a:ext>
            </a:extLst>
          </p:cNvPr>
          <p:cNvGrpSpPr/>
          <p:nvPr/>
        </p:nvGrpSpPr>
        <p:grpSpPr>
          <a:xfrm>
            <a:off x="9146045" y="5557240"/>
            <a:ext cx="1002600" cy="363600"/>
            <a:chOff x="9146045" y="5557240"/>
            <a:chExt cx="10026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BDA7ACD-DAA3-B430-E5E6-190F0BD13341}"/>
                    </a:ext>
                  </a:extLst>
                </p14:cNvPr>
                <p14:cNvContentPartPr/>
                <p14:nvPr/>
              </p14:nvContentPartPr>
              <p14:xfrm>
                <a:off x="9146045" y="5557240"/>
                <a:ext cx="184320" cy="33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BDA7ACD-DAA3-B430-E5E6-190F0BD133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39925" y="5551120"/>
                  <a:ext cx="196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9409AF-C5AA-DC84-42F6-893F8AE2D908}"/>
                    </a:ext>
                  </a:extLst>
                </p14:cNvPr>
                <p14:cNvContentPartPr/>
                <p14:nvPr/>
              </p14:nvContentPartPr>
              <p14:xfrm>
                <a:off x="9194645" y="5673880"/>
                <a:ext cx="102960" cy="75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9409AF-C5AA-DC84-42F6-893F8AE2D9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88525" y="5667760"/>
                  <a:ext cx="115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537E3A-4E03-29B1-C950-C6C3A536B9A0}"/>
                    </a:ext>
                  </a:extLst>
                </p14:cNvPr>
                <p14:cNvContentPartPr/>
                <p14:nvPr/>
              </p14:nvContentPartPr>
              <p14:xfrm>
                <a:off x="9422165" y="5606920"/>
                <a:ext cx="94320" cy="288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537E3A-4E03-29B1-C950-C6C3A536B9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16045" y="5600800"/>
                  <a:ext cx="106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C01ADB-AAE1-3018-0DE5-06368B371F65}"/>
                    </a:ext>
                  </a:extLst>
                </p14:cNvPr>
                <p14:cNvContentPartPr/>
                <p14:nvPr/>
              </p14:nvContentPartPr>
              <p14:xfrm>
                <a:off x="9629525" y="5706640"/>
                <a:ext cx="183960" cy="179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C01ADB-AAE1-3018-0DE5-06368B371F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23405" y="5700520"/>
                  <a:ext cx="196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95A668B-09E1-1C80-D135-8D16BB9B3343}"/>
                    </a:ext>
                  </a:extLst>
                </p14:cNvPr>
                <p14:cNvContentPartPr/>
                <p14:nvPr/>
              </p14:nvContentPartPr>
              <p14:xfrm>
                <a:off x="9961085" y="5686840"/>
                <a:ext cx="187560" cy="234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95A668B-09E1-1C80-D135-8D16BB9B33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54965" y="5680720"/>
                  <a:ext cx="19980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86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GB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Operator functions</a:t>
            </a:r>
            <a:endParaRPr lang="en-DK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Functions that take observables and return observables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An operator can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Transform the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Block the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Emit new events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Complete the stream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Emit errors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Handle errors</a:t>
            </a:r>
            <a:endParaRPr lang="en-DK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And combine several of the above</a:t>
            </a:r>
            <a:endParaRPr lang="en-DK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Ole I Hougaard, olehougaard@gmail.com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DD3F60E-21DB-454F-B8F6-ACA831FB712C}" type="slidenum">
              <a:t>9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DF039A-CB98-41CF-A938-80FAD599621D}" type="datetime1">
              <a:rPr lang="en-US"/>
              <a:t>11/13/2025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OIH</Template>
  <TotalTime>334</TotalTime>
  <Words>1184</Words>
  <Application>Microsoft Office PowerPoint</Application>
  <PresentationFormat>Widescreen</PresentationFormat>
  <Paragraphs>248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Consolas</vt:lpstr>
      <vt:lpstr>Source Sans Pro</vt:lpstr>
      <vt:lpstr>Symbol</vt:lpstr>
      <vt:lpstr>Times New Roman</vt:lpstr>
      <vt:lpstr>Wingdings</vt:lpstr>
      <vt:lpstr>Office Theme</vt:lpstr>
      <vt:lpstr>WEB 3, Session 10</vt:lpstr>
      <vt:lpstr>Reactive Programming</vt:lpstr>
      <vt:lpstr>RxJS</vt:lpstr>
      <vt:lpstr>Observer Pattern</vt:lpstr>
      <vt:lpstr>Observer Pattern enhancements: Events</vt:lpstr>
      <vt:lpstr>Subscribing to events</vt:lpstr>
      <vt:lpstr>Event Sources ("producers")</vt:lpstr>
      <vt:lpstr>Marble Diagrams</vt:lpstr>
      <vt:lpstr>Operator functions</vt:lpstr>
      <vt:lpstr>Operators and marble diagrams</vt:lpstr>
      <vt:lpstr>Pipelines</vt:lpstr>
      <vt:lpstr>fromEvent example</vt:lpstr>
      <vt:lpstr>take/drop</vt:lpstr>
      <vt:lpstr>debounceTime</vt:lpstr>
      <vt:lpstr>throttleTime</vt:lpstr>
      <vt:lpstr>reduce</vt:lpstr>
      <vt:lpstr>scan</vt:lpstr>
      <vt:lpstr>Observable vs Subject</vt:lpstr>
      <vt:lpstr>Sharing an observable</vt:lpstr>
      <vt:lpstr>Observable of observable</vt:lpstr>
      <vt:lpstr>Observable of observables</vt:lpstr>
      <vt:lpstr>merge vs concat</vt:lpstr>
      <vt:lpstr>Towards event driven architecture</vt:lpstr>
      <vt:lpstr>The Redux flow</vt:lpstr>
      <vt:lpstr>Redux flow marble diagram</vt:lpstr>
      <vt:lpstr>The Redux flow with middleware</vt:lpstr>
      <vt:lpstr>ThunkMiddleware marble diagram</vt:lpstr>
      <vt:lpstr>Code for dispatch</vt:lpstr>
      <vt:lpstr>Code for dispatchThunk</vt:lpstr>
      <vt:lpstr>Code for the Redux flow</vt:lpstr>
      <vt:lpstr>Conclusion</vt:lpstr>
    </vt:vector>
  </TitlesOfParts>
  <Company>VIA University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Ole Ildsgaard Hougaard (OIH) | VIA</dc:creator>
  <dc:description/>
  <cp:lastModifiedBy>Ole Ildsgaard Hougaard (OIH) | VIA</cp:lastModifiedBy>
  <cp:revision>45</cp:revision>
  <dcterms:created xsi:type="dcterms:W3CDTF">2024-11-07T13:59:50Z</dcterms:created>
  <dcterms:modified xsi:type="dcterms:W3CDTF">2025-11-13T14:21:35Z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31</vt:i4>
  </property>
</Properties>
</file>